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9"/>
  </p:notesMasterIdLst>
  <p:sldIdLst>
    <p:sldId id="355" r:id="rId6"/>
    <p:sldId id="441" r:id="rId7"/>
    <p:sldId id="451" r:id="rId8"/>
    <p:sldId id="452" r:id="rId9"/>
    <p:sldId id="499" r:id="rId10"/>
    <p:sldId id="500" r:id="rId11"/>
    <p:sldId id="495" r:id="rId12"/>
    <p:sldId id="501" r:id="rId13"/>
    <p:sldId id="497" r:id="rId14"/>
    <p:sldId id="502" r:id="rId15"/>
    <p:sldId id="473" r:id="rId16"/>
    <p:sldId id="478" r:id="rId17"/>
    <p:sldId id="476" r:id="rId18"/>
  </p:sldIdLst>
  <p:sldSz cx="12192000" cy="16256000"/>
  <p:notesSz cx="7315200" cy="96012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A6C03AB1-8E7C-7E09-B1AE-C5E0DCE5B814}" name="Stewart, Alexandra" initials="SA" userId="S::alexandra.stewart@doas.ga.gov::3f324179-5079-4e8c-9567-70d9ee78726e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3138" y="57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vas, Andrea" userId="8ab5f365-19e7-467e-867f-923a8cab8b55" providerId="ADAL" clId="{86BDC965-381C-4DB7-9A7C-BE13CF336EB4}"/>
    <pc:docChg chg="custSel modSld">
      <pc:chgData name="Navas, Andrea" userId="8ab5f365-19e7-467e-867f-923a8cab8b55" providerId="ADAL" clId="{86BDC965-381C-4DB7-9A7C-BE13CF336EB4}" dt="2025-06-03T19:26:36.099" v="3" actId="13244"/>
      <pc:docMkLst>
        <pc:docMk/>
      </pc:docMkLst>
      <pc:sldChg chg="addSp delSp modSp mod">
        <pc:chgData name="Navas, Andrea" userId="8ab5f365-19e7-467e-867f-923a8cab8b55" providerId="ADAL" clId="{86BDC965-381C-4DB7-9A7C-BE13CF336EB4}" dt="2025-06-03T19:26:36.099" v="3" actId="13244"/>
        <pc:sldMkLst>
          <pc:docMk/>
          <pc:sldMk cId="4115086735" sldId="441"/>
        </pc:sldMkLst>
      </pc:sldChg>
    </pc:docChg>
  </pc:docChgLst>
  <pc:docChgLst>
    <pc:chgData name="Stewart, Alexandra" userId="S::alexandra.stewart@doas.ga.gov::3f324179-5079-4e8c-9567-70d9ee78726e" providerId="AD" clId="Web-{2FA81D63-6343-F93A-3DC6-6D0A17BCBCDB}"/>
    <pc:docChg chg="mod">
      <pc:chgData name="Stewart, Alexandra" userId="S::alexandra.stewart@doas.ga.gov::3f324179-5079-4e8c-9567-70d9ee78726e" providerId="AD" clId="Web-{2FA81D63-6343-F93A-3DC6-6D0A17BCBCDB}" dt="2025-07-06T19:44:55.925" v="0"/>
      <pc:docMkLst>
        <pc:docMk/>
      </pc:docMkLst>
    </pc:docChg>
  </pc:docChgLst>
  <pc:docChgLst>
    <pc:chgData name="Swartout, Darcy" userId="S::darcy.swartout@sao.ga.gov::1c015fc4-41a8-4efb-8017-be6f6fc86c37" providerId="AD" clId="Web-{6FEA11F0-3E22-0BD4-747B-815FFCE3A6C7}"/>
    <pc:docChg chg="modSld">
      <pc:chgData name="Swartout, Darcy" userId="S::darcy.swartout@sao.ga.gov::1c015fc4-41a8-4efb-8017-be6f6fc86c37" providerId="AD" clId="Web-{6FEA11F0-3E22-0BD4-747B-815FFCE3A6C7}" dt="2025-06-09T16:06:08.761" v="2" actId="20577"/>
      <pc:docMkLst>
        <pc:docMk/>
      </pc:docMkLst>
      <pc:sldChg chg="modSp">
        <pc:chgData name="Swartout, Darcy" userId="S::darcy.swartout@sao.ga.gov::1c015fc4-41a8-4efb-8017-be6f6fc86c37" providerId="AD" clId="Web-{6FEA11F0-3E22-0BD4-747B-815FFCE3A6C7}" dt="2025-06-09T16:06:08.761" v="2" actId="20577"/>
        <pc:sldMkLst>
          <pc:docMk/>
          <pc:sldMk cId="1339528299" sldId="355"/>
        </pc:sldMkLst>
      </pc:sldChg>
    </pc:docChg>
  </pc:docChgLst>
  <pc:docChgLst>
    <pc:chgData name="Swartout, Darcy" userId="1c015fc4-41a8-4efb-8017-be6f6fc86c37" providerId="ADAL" clId="{50693EC2-41AF-409D-A3A4-72500D64E12D}"/>
    <pc:docChg chg="modSld">
      <pc:chgData name="Swartout, Darcy" userId="1c015fc4-41a8-4efb-8017-be6f6fc86c37" providerId="ADAL" clId="{50693EC2-41AF-409D-A3A4-72500D64E12D}" dt="2025-07-09T18:14:56.255" v="13" actId="962"/>
      <pc:docMkLst>
        <pc:docMk/>
      </pc:docMkLst>
      <pc:sldChg chg="modSp mod">
        <pc:chgData name="Swartout, Darcy" userId="1c015fc4-41a8-4efb-8017-be6f6fc86c37" providerId="ADAL" clId="{50693EC2-41AF-409D-A3A4-72500D64E12D}" dt="2025-07-09T18:14:36.207" v="12" actId="1035"/>
        <pc:sldMkLst>
          <pc:docMk/>
          <pc:sldMk cId="2414459290" sldId="495"/>
        </pc:sldMkLst>
      </pc:sldChg>
      <pc:sldChg chg="modSp mod">
        <pc:chgData name="Swartout, Darcy" userId="1c015fc4-41a8-4efb-8017-be6f6fc86c37" providerId="ADAL" clId="{50693EC2-41AF-409D-A3A4-72500D64E12D}" dt="2025-07-09T18:14:56.255" v="13" actId="962"/>
        <pc:sldMkLst>
          <pc:docMk/>
          <pc:sldMk cId="3233365172" sldId="497"/>
        </pc:sldMkLst>
      </pc:sldChg>
    </pc:docChg>
  </pc:docChgLst>
  <pc:docChgLst>
    <pc:chgData name="Swartout, Darcy" userId="1c015fc4-41a8-4efb-8017-be6f6fc86c37" providerId="ADAL" clId="{33D297FC-AB39-4DCD-AE2E-A984EC08EC32}"/>
    <pc:docChg chg="undo custSel modSld">
      <pc:chgData name="Swartout, Darcy" userId="1c015fc4-41a8-4efb-8017-be6f6fc86c37" providerId="ADAL" clId="{33D297FC-AB39-4DCD-AE2E-A984EC08EC32}" dt="2025-06-09T16:10:50.409" v="52" actId="403"/>
      <pc:docMkLst>
        <pc:docMk/>
      </pc:docMkLst>
      <pc:sldChg chg="modSp mod">
        <pc:chgData name="Swartout, Darcy" userId="1c015fc4-41a8-4efb-8017-be6f6fc86c37" providerId="ADAL" clId="{33D297FC-AB39-4DCD-AE2E-A984EC08EC32}" dt="2025-06-09T16:10:21.876" v="49" actId="403"/>
        <pc:sldMkLst>
          <pc:docMk/>
          <pc:sldMk cId="3654868931" sldId="418"/>
        </pc:sldMkLst>
      </pc:sldChg>
      <pc:sldChg chg="modSp mod">
        <pc:chgData name="Swartout, Darcy" userId="1c015fc4-41a8-4efb-8017-be6f6fc86c37" providerId="ADAL" clId="{33D297FC-AB39-4DCD-AE2E-A984EC08EC32}" dt="2025-06-09T16:09:54.510" v="38" actId="403"/>
        <pc:sldMkLst>
          <pc:docMk/>
          <pc:sldMk cId="4115086735" sldId="441"/>
        </pc:sldMkLst>
      </pc:sldChg>
      <pc:sldChg chg="modSp mod">
        <pc:chgData name="Swartout, Darcy" userId="1c015fc4-41a8-4efb-8017-be6f6fc86c37" providerId="ADAL" clId="{33D297FC-AB39-4DCD-AE2E-A984EC08EC32}" dt="2025-06-09T16:10:04.814" v="42" actId="403"/>
        <pc:sldMkLst>
          <pc:docMk/>
          <pc:sldMk cId="3590479162" sldId="472"/>
        </pc:sldMkLst>
      </pc:sldChg>
      <pc:sldChg chg="modSp mod">
        <pc:chgData name="Swartout, Darcy" userId="1c015fc4-41a8-4efb-8017-be6f6fc86c37" providerId="ADAL" clId="{33D297FC-AB39-4DCD-AE2E-A984EC08EC32}" dt="2025-06-09T16:10:13.152" v="47" actId="403"/>
        <pc:sldMkLst>
          <pc:docMk/>
          <pc:sldMk cId="556689324" sldId="473"/>
        </pc:sldMkLst>
      </pc:sldChg>
      <pc:sldChg chg="modSp mod">
        <pc:chgData name="Swartout, Darcy" userId="1c015fc4-41a8-4efb-8017-be6f6fc86c37" providerId="ADAL" clId="{33D297FC-AB39-4DCD-AE2E-A984EC08EC32}" dt="2025-06-09T16:10:50.409" v="52" actId="403"/>
        <pc:sldMkLst>
          <pc:docMk/>
          <pc:sldMk cId="813634094" sldId="476"/>
        </pc:sldMkLst>
      </pc:sldChg>
      <pc:sldChg chg="modSp mod">
        <pc:chgData name="Swartout, Darcy" userId="1c015fc4-41a8-4efb-8017-be6f6fc86c37" providerId="ADAL" clId="{33D297FC-AB39-4DCD-AE2E-A984EC08EC32}" dt="2025-06-09T16:10:38.030" v="50" actId="14100"/>
        <pc:sldMkLst>
          <pc:docMk/>
          <pc:sldMk cId="3375149928" sldId="478"/>
        </pc:sldMkLst>
      </pc:sldChg>
    </pc:docChg>
  </pc:docChgLst>
  <pc:docChgLst>
    <pc:chgData name="Navas, Andrea" userId="8ab5f365-19e7-467e-867f-923a8cab8b55" providerId="ADAL" clId="{21CB5E89-69F6-446B-AEC5-A21BB3B32D44}"/>
    <pc:docChg chg="undo custSel modSld">
      <pc:chgData name="Navas, Andrea" userId="8ab5f365-19e7-467e-867f-923a8cab8b55" providerId="ADAL" clId="{21CB5E89-69F6-446B-AEC5-A21BB3B32D44}" dt="2025-09-24T15:33:05.359" v="18" actId="11"/>
      <pc:docMkLst>
        <pc:docMk/>
      </pc:docMkLst>
      <pc:sldChg chg="modSp mod">
        <pc:chgData name="Navas, Andrea" userId="8ab5f365-19e7-467e-867f-923a8cab8b55" providerId="ADAL" clId="{21CB5E89-69F6-446B-AEC5-A21BB3B32D44}" dt="2025-09-24T15:33:05.359" v="18" actId="11"/>
        <pc:sldMkLst>
          <pc:docMk/>
          <pc:sldMk cId="526625805" sldId="499"/>
        </pc:sldMkLst>
        <pc:spChg chg="mod">
          <ac:chgData name="Navas, Andrea" userId="8ab5f365-19e7-467e-867f-923a8cab8b55" providerId="ADAL" clId="{21CB5E89-69F6-446B-AEC5-A21BB3B32D44}" dt="2025-09-24T15:33:05.359" v="18" actId="11"/>
          <ac:spMkLst>
            <pc:docMk/>
            <pc:sldMk cId="526625805" sldId="499"/>
            <ac:spMk id="9" creationId="{A19AD6E4-52C3-15C1-C087-FCCF4D6C52A8}"/>
          </ac:spMkLst>
        </pc:spChg>
        <pc:spChg chg="mod">
          <ac:chgData name="Navas, Andrea" userId="8ab5f365-19e7-467e-867f-923a8cab8b55" providerId="ADAL" clId="{21CB5E89-69F6-446B-AEC5-A21BB3B32D44}" dt="2025-09-24T15:32:52.357" v="13" actId="1036"/>
          <ac:spMkLst>
            <pc:docMk/>
            <pc:sldMk cId="526625805" sldId="499"/>
            <ac:spMk id="17" creationId="{2CA6C62D-076D-4087-1202-A289780174D7}"/>
          </ac:spMkLst>
        </pc:spChg>
        <pc:spChg chg="mod">
          <ac:chgData name="Navas, Andrea" userId="8ab5f365-19e7-467e-867f-923a8cab8b55" providerId="ADAL" clId="{21CB5E89-69F6-446B-AEC5-A21BB3B32D44}" dt="2025-09-24T15:32:52.357" v="13" actId="1036"/>
          <ac:spMkLst>
            <pc:docMk/>
            <pc:sldMk cId="526625805" sldId="499"/>
            <ac:spMk id="18" creationId="{E2C96DF4-53C3-4C00-9238-F1340625F532}"/>
          </ac:spMkLst>
        </pc:spChg>
        <pc:spChg chg="mod">
          <ac:chgData name="Navas, Andrea" userId="8ab5f365-19e7-467e-867f-923a8cab8b55" providerId="ADAL" clId="{21CB5E89-69F6-446B-AEC5-A21BB3B32D44}" dt="2025-09-24T15:32:52.357" v="13" actId="1036"/>
          <ac:spMkLst>
            <pc:docMk/>
            <pc:sldMk cId="526625805" sldId="499"/>
            <ac:spMk id="19" creationId="{7FFBD5F7-685B-BC10-8252-4963956D2539}"/>
          </ac:spMkLst>
        </pc:spChg>
        <pc:spChg chg="mod">
          <ac:chgData name="Navas, Andrea" userId="8ab5f365-19e7-467e-867f-923a8cab8b55" providerId="ADAL" clId="{21CB5E89-69F6-446B-AEC5-A21BB3B32D44}" dt="2025-09-24T15:32:52.357" v="13" actId="1036"/>
          <ac:spMkLst>
            <pc:docMk/>
            <pc:sldMk cId="526625805" sldId="499"/>
            <ac:spMk id="20" creationId="{0129AB08-FEC3-50EA-0844-C12289D7FF97}"/>
          </ac:spMkLst>
        </pc:spChg>
        <pc:picChg chg="mod">
          <ac:chgData name="Navas, Andrea" userId="8ab5f365-19e7-467e-867f-923a8cab8b55" providerId="ADAL" clId="{21CB5E89-69F6-446B-AEC5-A21BB3B32D44}" dt="2025-09-24T15:32:52.357" v="13" actId="1036"/>
          <ac:picMkLst>
            <pc:docMk/>
            <pc:sldMk cId="526625805" sldId="499"/>
            <ac:picMk id="7" creationId="{C33047A2-6146-BFCA-C842-68675EF5CE39}"/>
          </ac:picMkLst>
        </pc:picChg>
      </pc:sldChg>
    </pc:docChg>
  </pc:docChgLst>
  <pc:docChgLst>
    <pc:chgData name="Navas, Andrea" userId="8ab5f365-19e7-467e-867f-923a8cab8b55" providerId="ADAL" clId="{ADF0AC35-57FC-47F4-94CE-47BC7CBD3C96}"/>
    <pc:docChg chg="addSld delSld modSld">
      <pc:chgData name="Navas, Andrea" userId="8ab5f365-19e7-467e-867f-923a8cab8b55" providerId="ADAL" clId="{ADF0AC35-57FC-47F4-94CE-47BC7CBD3C96}" dt="2025-07-29T22:17:54.029" v="21" actId="20577"/>
      <pc:docMkLst>
        <pc:docMk/>
      </pc:docMkLst>
      <pc:sldChg chg="modSp mod">
        <pc:chgData name="Navas, Andrea" userId="8ab5f365-19e7-467e-867f-923a8cab8b55" providerId="ADAL" clId="{ADF0AC35-57FC-47F4-94CE-47BC7CBD3C96}" dt="2025-07-29T22:17:29.899" v="11" actId="20577"/>
        <pc:sldMkLst>
          <pc:docMk/>
          <pc:sldMk cId="4115086735" sldId="441"/>
        </pc:sldMkLst>
      </pc:sldChg>
      <pc:sldChg chg="modSp add mod">
        <pc:chgData name="Navas, Andrea" userId="8ab5f365-19e7-467e-867f-923a8cab8b55" providerId="ADAL" clId="{ADF0AC35-57FC-47F4-94CE-47BC7CBD3C96}" dt="2025-07-29T22:17:36.605" v="13" actId="20577"/>
        <pc:sldMkLst>
          <pc:docMk/>
          <pc:sldMk cId="3590479162" sldId="452"/>
        </pc:sldMkLst>
      </pc:sldChg>
      <pc:sldChg chg="del">
        <pc:chgData name="Navas, Andrea" userId="8ab5f365-19e7-467e-867f-923a8cab8b55" providerId="ADAL" clId="{ADF0AC35-57FC-47F4-94CE-47BC7CBD3C96}" dt="2025-07-29T22:14:39.919" v="0" actId="47"/>
        <pc:sldMkLst>
          <pc:docMk/>
          <pc:sldMk cId="3590479162" sldId="487"/>
        </pc:sldMkLst>
      </pc:sldChg>
      <pc:sldChg chg="del">
        <pc:chgData name="Navas, Andrea" userId="8ab5f365-19e7-467e-867f-923a8cab8b55" providerId="ADAL" clId="{ADF0AC35-57FC-47F4-94CE-47BC7CBD3C96}" dt="2025-07-29T22:16:31.542" v="8" actId="47"/>
        <pc:sldMkLst>
          <pc:docMk/>
          <pc:sldMk cId="1019624798" sldId="493"/>
        </pc:sldMkLst>
      </pc:sldChg>
      <pc:sldChg chg="del">
        <pc:chgData name="Navas, Andrea" userId="8ab5f365-19e7-467e-867f-923a8cab8b55" providerId="ADAL" clId="{ADF0AC35-57FC-47F4-94CE-47BC7CBD3C96}" dt="2025-07-29T22:14:39.919" v="0" actId="47"/>
        <pc:sldMkLst>
          <pc:docMk/>
          <pc:sldMk cId="3513440733" sldId="494"/>
        </pc:sldMkLst>
      </pc:sldChg>
      <pc:sldChg chg="modSp mod">
        <pc:chgData name="Navas, Andrea" userId="8ab5f365-19e7-467e-867f-923a8cab8b55" providerId="ADAL" clId="{ADF0AC35-57FC-47F4-94CE-47BC7CBD3C96}" dt="2025-07-29T22:16:04.124" v="6"/>
        <pc:sldMkLst>
          <pc:docMk/>
          <pc:sldMk cId="2414459290" sldId="495"/>
        </pc:sldMkLst>
      </pc:sldChg>
      <pc:sldChg chg="del">
        <pc:chgData name="Navas, Andrea" userId="8ab5f365-19e7-467e-867f-923a8cab8b55" providerId="ADAL" clId="{ADF0AC35-57FC-47F4-94CE-47BC7CBD3C96}" dt="2025-07-29T22:14:39.919" v="0" actId="47"/>
        <pc:sldMkLst>
          <pc:docMk/>
          <pc:sldMk cId="526625805" sldId="496"/>
        </pc:sldMkLst>
      </pc:sldChg>
      <pc:sldChg chg="del">
        <pc:chgData name="Navas, Andrea" userId="8ab5f365-19e7-467e-867f-923a8cab8b55" providerId="ADAL" clId="{ADF0AC35-57FC-47F4-94CE-47BC7CBD3C96}" dt="2025-07-29T22:15:11.414" v="3" actId="47"/>
        <pc:sldMkLst>
          <pc:docMk/>
          <pc:sldMk cId="3729012401" sldId="498"/>
        </pc:sldMkLst>
      </pc:sldChg>
      <pc:sldChg chg="modSp add mod">
        <pc:chgData name="Navas, Andrea" userId="8ab5f365-19e7-467e-867f-923a8cab8b55" providerId="ADAL" clId="{ADF0AC35-57FC-47F4-94CE-47BC7CBD3C96}" dt="2025-07-29T22:17:40.635" v="15" actId="20577"/>
        <pc:sldMkLst>
          <pc:docMk/>
          <pc:sldMk cId="526625805" sldId="499"/>
        </pc:sldMkLst>
      </pc:sldChg>
      <pc:sldChg chg="modSp add mod">
        <pc:chgData name="Navas, Andrea" userId="8ab5f365-19e7-467e-867f-923a8cab8b55" providerId="ADAL" clId="{ADF0AC35-57FC-47F4-94CE-47BC7CBD3C96}" dt="2025-07-29T22:17:46.901" v="19" actId="20577"/>
        <pc:sldMkLst>
          <pc:docMk/>
          <pc:sldMk cId="3513440733" sldId="500"/>
        </pc:sldMkLst>
      </pc:sldChg>
      <pc:sldChg chg="modSp add mod">
        <pc:chgData name="Navas, Andrea" userId="8ab5f365-19e7-467e-867f-923a8cab8b55" providerId="ADAL" clId="{ADF0AC35-57FC-47F4-94CE-47BC7CBD3C96}" dt="2025-07-29T22:17:54.029" v="21" actId="20577"/>
        <pc:sldMkLst>
          <pc:docMk/>
          <pc:sldMk cId="937703318" sldId="501"/>
        </pc:sldMkLst>
      </pc:sldChg>
      <pc:sldChg chg="modSp add">
        <pc:chgData name="Navas, Andrea" userId="8ab5f365-19e7-467e-867f-923a8cab8b55" providerId="ADAL" clId="{ADF0AC35-57FC-47F4-94CE-47BC7CBD3C96}" dt="2025-07-29T22:17:07.039" v="9"/>
        <pc:sldMkLst>
          <pc:docMk/>
          <pc:sldMk cId="1989621831" sldId="502"/>
        </pc:sldMkLst>
      </pc:sldChg>
    </pc:docChg>
  </pc:docChgLst>
  <pc:docChgLst>
    <pc:chgData name="Navas, Andrea" userId="8ab5f365-19e7-467e-867f-923a8cab8b55" providerId="ADAL" clId="{0A0640C5-C71B-4EDE-9E87-4DE1BA4B5C12}"/>
    <pc:docChg chg="undo custSel addSld delSld modSld">
      <pc:chgData name="Navas, Andrea" userId="8ab5f365-19e7-467e-867f-923a8cab8b55" providerId="ADAL" clId="{0A0640C5-C71B-4EDE-9E87-4DE1BA4B5C12}" dt="2025-07-08T20:30:53.989" v="605" actId="20577"/>
      <pc:docMkLst>
        <pc:docMk/>
      </pc:docMkLst>
      <pc:sldChg chg="delSp modSp del mod">
        <pc:chgData name="Navas, Andrea" userId="8ab5f365-19e7-467e-867f-923a8cab8b55" providerId="ADAL" clId="{0A0640C5-C71B-4EDE-9E87-4DE1BA4B5C12}" dt="2025-06-30T19:57:27.777" v="156" actId="47"/>
        <pc:sldMkLst>
          <pc:docMk/>
          <pc:sldMk cId="3654868931" sldId="418"/>
        </pc:sldMkLst>
      </pc:sldChg>
      <pc:sldChg chg="modSp">
        <pc:chgData name="Navas, Andrea" userId="8ab5f365-19e7-467e-867f-923a8cab8b55" providerId="ADAL" clId="{0A0640C5-C71B-4EDE-9E87-4DE1BA4B5C12}" dt="2025-07-08T20:16:30.437" v="602"/>
        <pc:sldMkLst>
          <pc:docMk/>
          <pc:sldMk cId="4115086735" sldId="441"/>
        </pc:sldMkLst>
      </pc:sldChg>
      <pc:sldChg chg="modSp add mod">
        <pc:chgData name="Navas, Andrea" userId="8ab5f365-19e7-467e-867f-923a8cab8b55" providerId="ADAL" clId="{0A0640C5-C71B-4EDE-9E87-4DE1BA4B5C12}" dt="2025-07-08T20:30:53.989" v="605" actId="20577"/>
        <pc:sldMkLst>
          <pc:docMk/>
          <pc:sldMk cId="2254557619" sldId="451"/>
        </pc:sldMkLst>
      </pc:sldChg>
      <pc:sldChg chg="del">
        <pc:chgData name="Navas, Andrea" userId="8ab5f365-19e7-467e-867f-923a8cab8b55" providerId="ADAL" clId="{0A0640C5-C71B-4EDE-9E87-4DE1BA4B5C12}" dt="2025-06-30T19:53:23.014" v="16" actId="47"/>
        <pc:sldMkLst>
          <pc:docMk/>
          <pc:sldMk cId="3590479162" sldId="472"/>
        </pc:sldMkLst>
      </pc:sldChg>
      <pc:sldChg chg="addSp delSp modSp mod modClrScheme chgLayout">
        <pc:chgData name="Navas, Andrea" userId="8ab5f365-19e7-467e-867f-923a8cab8b55" providerId="ADAL" clId="{0A0640C5-C71B-4EDE-9E87-4DE1BA4B5C12}" dt="2025-07-08T20:16:30.437" v="602"/>
        <pc:sldMkLst>
          <pc:docMk/>
          <pc:sldMk cId="556689324" sldId="473"/>
        </pc:sldMkLst>
      </pc:sldChg>
      <pc:sldChg chg="addSp delSp modSp mod">
        <pc:chgData name="Navas, Andrea" userId="8ab5f365-19e7-467e-867f-923a8cab8b55" providerId="ADAL" clId="{0A0640C5-C71B-4EDE-9E87-4DE1BA4B5C12}" dt="2025-07-08T20:16:30.437" v="602"/>
        <pc:sldMkLst>
          <pc:docMk/>
          <pc:sldMk cId="813634094" sldId="476"/>
        </pc:sldMkLst>
      </pc:sldChg>
      <pc:sldChg chg="modSp mod">
        <pc:chgData name="Navas, Andrea" userId="8ab5f365-19e7-467e-867f-923a8cab8b55" providerId="ADAL" clId="{0A0640C5-C71B-4EDE-9E87-4DE1BA4B5C12}" dt="2025-07-08T20:16:30.437" v="602"/>
        <pc:sldMkLst>
          <pc:docMk/>
          <pc:sldMk cId="3375149928" sldId="478"/>
        </pc:sldMkLst>
      </pc:sldChg>
      <pc:sldChg chg="modSp add mod">
        <pc:chgData name="Navas, Andrea" userId="8ab5f365-19e7-467e-867f-923a8cab8b55" providerId="ADAL" clId="{0A0640C5-C71B-4EDE-9E87-4DE1BA4B5C12}" dt="2025-07-08T20:16:37.648" v="603"/>
        <pc:sldMkLst>
          <pc:docMk/>
          <pc:sldMk cId="3590479162" sldId="487"/>
        </pc:sldMkLst>
      </pc:sldChg>
      <pc:sldChg chg="modSp add mod">
        <pc:chgData name="Navas, Andrea" userId="8ab5f365-19e7-467e-867f-923a8cab8b55" providerId="ADAL" clId="{0A0640C5-C71B-4EDE-9E87-4DE1BA4B5C12}" dt="2025-07-08T20:16:37.648" v="603"/>
        <pc:sldMkLst>
          <pc:docMk/>
          <pc:sldMk cId="1019624798" sldId="493"/>
        </pc:sldMkLst>
      </pc:sldChg>
      <pc:sldChg chg="modSp add mod">
        <pc:chgData name="Navas, Andrea" userId="8ab5f365-19e7-467e-867f-923a8cab8b55" providerId="ADAL" clId="{0A0640C5-C71B-4EDE-9E87-4DE1BA4B5C12}" dt="2025-07-08T20:16:37.648" v="603"/>
        <pc:sldMkLst>
          <pc:docMk/>
          <pc:sldMk cId="3513440733" sldId="494"/>
        </pc:sldMkLst>
      </pc:sldChg>
      <pc:sldChg chg="modSp add mod">
        <pc:chgData name="Navas, Andrea" userId="8ab5f365-19e7-467e-867f-923a8cab8b55" providerId="ADAL" clId="{0A0640C5-C71B-4EDE-9E87-4DE1BA4B5C12}" dt="2025-07-08T20:16:37.648" v="603"/>
        <pc:sldMkLst>
          <pc:docMk/>
          <pc:sldMk cId="2414459290" sldId="495"/>
        </pc:sldMkLst>
      </pc:sldChg>
      <pc:sldChg chg="modSp add mod">
        <pc:chgData name="Navas, Andrea" userId="8ab5f365-19e7-467e-867f-923a8cab8b55" providerId="ADAL" clId="{0A0640C5-C71B-4EDE-9E87-4DE1BA4B5C12}" dt="2025-07-08T20:16:37.648" v="603"/>
        <pc:sldMkLst>
          <pc:docMk/>
          <pc:sldMk cId="526625805" sldId="496"/>
        </pc:sldMkLst>
      </pc:sldChg>
      <pc:sldChg chg="delSp modSp add mod">
        <pc:chgData name="Navas, Andrea" userId="8ab5f365-19e7-467e-867f-923a8cab8b55" providerId="ADAL" clId="{0A0640C5-C71B-4EDE-9E87-4DE1BA4B5C12}" dt="2025-07-08T20:16:37.648" v="603"/>
        <pc:sldMkLst>
          <pc:docMk/>
          <pc:sldMk cId="3233365172" sldId="497"/>
        </pc:sldMkLst>
      </pc:sldChg>
      <pc:sldChg chg="modSp add mod">
        <pc:chgData name="Navas, Andrea" userId="8ab5f365-19e7-467e-867f-923a8cab8b55" providerId="ADAL" clId="{0A0640C5-C71B-4EDE-9E87-4DE1BA4B5C12}" dt="2025-07-08T20:16:37.648" v="603"/>
        <pc:sldMkLst>
          <pc:docMk/>
          <pc:sldMk cId="3729012401" sldId="498"/>
        </pc:sldMkLst>
      </pc:sldChg>
    </pc:docChg>
  </pc:docChgLst>
  <pc:docChgLst>
    <pc:chgData name="Navas, Andrea" userId="8ab5f365-19e7-467e-867f-923a8cab8b55" providerId="ADAL" clId="{AC0077F4-42B8-4325-A590-28A83355546A}"/>
    <pc:docChg chg="modSld">
      <pc:chgData name="Navas, Andrea" userId="8ab5f365-19e7-467e-867f-923a8cab8b55" providerId="ADAL" clId="{AC0077F4-42B8-4325-A590-28A83355546A}" dt="2025-07-22T14:56:45.505" v="5" actId="20577"/>
      <pc:docMkLst>
        <pc:docMk/>
      </pc:docMkLst>
      <pc:sldChg chg="modSp mod">
        <pc:chgData name="Navas, Andrea" userId="8ab5f365-19e7-467e-867f-923a8cab8b55" providerId="ADAL" clId="{AC0077F4-42B8-4325-A590-28A83355546A}" dt="2025-07-22T14:56:45.505" v="5" actId="20577"/>
        <pc:sldMkLst>
          <pc:docMk/>
          <pc:sldMk cId="2254557619" sldId="451"/>
        </pc:sldMkLst>
      </pc:sldChg>
      <pc:sldChg chg="modNotesTx">
        <pc:chgData name="Navas, Andrea" userId="8ab5f365-19e7-467e-867f-923a8cab8b55" providerId="ADAL" clId="{AC0077F4-42B8-4325-A590-28A83355546A}" dt="2025-07-15T16:18:54.286" v="1" actId="6549"/>
        <pc:sldMkLst>
          <pc:docMk/>
          <pc:sldMk cId="556689324" sldId="473"/>
        </pc:sldMkLst>
      </pc:sldChg>
    </pc:docChg>
  </pc:docChgLst>
  <pc:docChgLst>
    <pc:chgData name="Swartout, Darcy" userId="1c015fc4-41a8-4efb-8017-be6f6fc86c37" providerId="ADAL" clId="{7A864CC9-C64F-4960-A241-1D58AD644D7A}"/>
    <pc:docChg chg="modMainMaster">
      <pc:chgData name="Swartout, Darcy" userId="1c015fc4-41a8-4efb-8017-be6f6fc86c37" providerId="ADAL" clId="{7A864CC9-C64F-4960-A241-1D58AD644D7A}" dt="2025-09-08T18:48:13.808" v="80" actId="1035"/>
      <pc:docMkLst>
        <pc:docMk/>
      </pc:docMkLst>
      <pc:sldMasterChg chg="modSldLayout">
        <pc:chgData name="Swartout, Darcy" userId="1c015fc4-41a8-4efb-8017-be6f6fc86c37" providerId="ADAL" clId="{7A864CC9-C64F-4960-A241-1D58AD644D7A}" dt="2025-09-08T18:48:13.808" v="80" actId="1035"/>
        <pc:sldMasterMkLst>
          <pc:docMk/>
          <pc:sldMasterMk cId="626881921" sldId="2147483711"/>
        </pc:sldMasterMkLst>
        <pc:sldLayoutChg chg="addSp modSp mod">
          <pc:chgData name="Swartout, Darcy" userId="1c015fc4-41a8-4efb-8017-be6f6fc86c37" providerId="ADAL" clId="{7A864CC9-C64F-4960-A241-1D58AD644D7A}" dt="2025-09-08T18:48:13.808" v="80" actId="1035"/>
          <pc:sldLayoutMkLst>
            <pc:docMk/>
            <pc:sldMasterMk cId="626881921" sldId="2147483711"/>
            <pc:sldLayoutMk cId="2932939049" sldId="2147483714"/>
          </pc:sldLayoutMkLst>
          <pc:spChg chg="add mod">
            <ac:chgData name="Swartout, Darcy" userId="1c015fc4-41a8-4efb-8017-be6f6fc86c37" providerId="ADAL" clId="{7A864CC9-C64F-4960-A241-1D58AD644D7A}" dt="2025-09-08T18:48:13.808" v="80" actId="1035"/>
            <ac:spMkLst>
              <pc:docMk/>
              <pc:sldMasterMk cId="626881921" sldId="2147483711"/>
              <pc:sldLayoutMk cId="2932939049" sldId="2147483714"/>
              <ac:spMk id="9" creationId="{6EC0BDFB-051D-A08F-460B-C1B8714AE784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16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DA57E-F3CF-A4FD-2371-6690AD8C4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641D00-35F0-A3B9-A4CE-3BAEE98533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DC8831-ED7F-FBD2-725D-E13CCF9A2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6AF1D-D1FB-0D51-6ED5-09B22F267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1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AE220-D40E-856B-F5A5-C6190626D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F178B-70B4-D470-78BD-EA538EBF6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5A256-10EB-ECBD-11AC-0CEB95C07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7E3CD-692E-1A57-C6CB-B678261E7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0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DA57E-F3CF-A4FD-2371-6690AD8C4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641D00-35F0-A3B9-A4CE-3BAEE98533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DC8831-ED7F-FBD2-725D-E13CCF9A2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6AF1D-D1FB-0D51-6ED5-09B22F267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18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B9E82-3F03-2908-0C59-DE66AE1F4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8ECA04-E47C-D531-5F7B-44B0F6376B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27DA00-3827-6C09-B059-618978F14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96121-C2B6-7019-02A1-59DF5616C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7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2A74F-A139-38A9-80F4-2DF5034AC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868B08-835E-6E98-9327-D2B30E15C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19C54B-551F-9D80-39DC-E0123E8B6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4263C-4D4A-8672-1614-B65A164FF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2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6EC0BDFB-051D-A08F-460B-C1B8714AE784}"/>
              </a:ext>
            </a:extLst>
          </p:cNvPr>
          <p:cNvSpPr txBox="1"/>
          <p:nvPr userDrawn="1"/>
        </p:nvSpPr>
        <p:spPr>
          <a:xfrm>
            <a:off x="318654" y="1489142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View Historical Bid Responses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9" y="4235339"/>
            <a:ext cx="10515600" cy="2563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a </a:t>
            </a:r>
            <a:r>
              <a:rPr lang="en-US" i="1">
                <a:latin typeface="Arial"/>
                <a:cs typeface="Arial"/>
              </a:rPr>
              <a:t>Supplier </a:t>
            </a:r>
            <a:r>
              <a:rPr lang="en-US">
                <a:latin typeface="Arial"/>
                <a:cs typeface="Arial"/>
              </a:rPr>
              <a:t>how to </a:t>
            </a:r>
            <a:r>
              <a:rPr lang="en-US" i="1">
                <a:latin typeface="Arial"/>
                <a:cs typeface="Arial"/>
              </a:rPr>
              <a:t>View Historical Bid Responses </a:t>
            </a:r>
            <a:r>
              <a:rPr lang="en-US">
                <a:latin typeface="Arial"/>
                <a:cs typeface="Arial"/>
              </a:rPr>
              <a:t>in </a:t>
            </a:r>
            <a:r>
              <a:rPr lang="en-US" i="1">
                <a:latin typeface="Arial"/>
                <a:cs typeface="Arial"/>
              </a:rPr>
              <a:t>GA@WORK Marketplace for Suppliers, Supplier Portal</a:t>
            </a:r>
            <a:r>
              <a:rPr lang="en-US">
                <a:latin typeface="Arial"/>
                <a:cs typeface="Arial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Access the </a:t>
            </a:r>
            <a:r>
              <a:rPr lang="en-US" b="1"/>
              <a:t>GA@WORK Marketplace for Suppliers</a:t>
            </a:r>
            <a:r>
              <a:rPr lang="en-US"/>
              <a:t>.</a:t>
            </a:r>
          </a:p>
          <a:p>
            <a:r>
              <a:rPr lang="en-US"/>
              <a:t>Seach </a:t>
            </a:r>
            <a:r>
              <a:rPr lang="en-US" b="1"/>
              <a:t>Sourcing Events</a:t>
            </a:r>
            <a:r>
              <a:rPr lang="en-US"/>
              <a:t>. </a:t>
            </a:r>
          </a:p>
          <a:p>
            <a:r>
              <a:rPr lang="en-US"/>
              <a:t>Apply </a:t>
            </a:r>
            <a:r>
              <a:rPr lang="en-US" b="1"/>
              <a:t>Sourcing Event Filters</a:t>
            </a:r>
            <a:r>
              <a:rPr lang="en-US"/>
              <a:t>. </a:t>
            </a:r>
          </a:p>
          <a:p>
            <a:r>
              <a:rPr lang="en-US"/>
              <a:t>The</a:t>
            </a:r>
            <a:r>
              <a:rPr lang="en-US" b="1"/>
              <a:t> Historical Bid Responses </a:t>
            </a:r>
            <a:r>
              <a:rPr lang="en-US"/>
              <a:t>are displayed.</a:t>
            </a:r>
            <a:endParaRPr lang="en-US" sz="2800"/>
          </a:p>
          <a:p>
            <a:pPr marL="0" indent="0">
              <a:buNone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Supplier Portal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88838" y="13797303"/>
            <a:ext cx="1693839" cy="771525"/>
          </a:xfrm>
        </p:spPr>
        <p:txBody>
          <a:bodyPr/>
          <a:lstStyle/>
          <a:p>
            <a:r>
              <a:rPr lang="en-US"/>
              <a:t>Search Sourcing Events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86978" y="13722040"/>
            <a:ext cx="1550800" cy="771525"/>
          </a:xfrm>
        </p:spPr>
        <p:txBody>
          <a:bodyPr/>
          <a:lstStyle/>
          <a:p>
            <a:r>
              <a:rPr lang="en-US"/>
              <a:t>Apply Sourcing Event Filters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42079" y="13566398"/>
            <a:ext cx="1550800" cy="939413"/>
          </a:xfrm>
        </p:spPr>
        <p:txBody>
          <a:bodyPr/>
          <a:lstStyle/>
          <a:p>
            <a:r>
              <a:rPr lang="en-US"/>
              <a:t>Historical Bid Responses Displayed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6B64C58-DE3F-1AAC-588B-63125864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View Historical Bid Responses </a:t>
            </a:r>
            <a:br>
              <a:rPr lang="en-US" dirty="0"/>
            </a:br>
            <a:r>
              <a:rPr lang="en-US" dirty="0"/>
              <a:t>(Part 9 of 42)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E026CD-A6B8-5FC2-811D-C9363F8309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F5B7DB-7465-25DB-6C8D-449AB8B34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0"/>
            </a:pPr>
            <a:r>
              <a:rPr lang="en-US"/>
              <a:t>Review </a:t>
            </a:r>
            <a:r>
              <a:rPr lang="en-US" b="1"/>
              <a:t>Verification Code </a:t>
            </a:r>
            <a:r>
              <a:rPr lang="en-US"/>
              <a:t>sent to </a:t>
            </a:r>
            <a:r>
              <a:rPr lang="en-US" b="1"/>
              <a:t>Mobile Phone</a:t>
            </a:r>
            <a:r>
              <a:rPr lang="en-US"/>
              <a:t>. 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Message will be received from </a:t>
            </a:r>
            <a:r>
              <a:rPr kumimoji="0" lang="en-CA" sz="2800" b="0" i="1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JAGGAER Global Identity</a:t>
            </a: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1A8EE7-4464-C9E8-656E-AD9E8266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5" t="2009" r="8094"/>
          <a:stretch>
            <a:fillRect/>
          </a:stretch>
        </p:blipFill>
        <p:spPr>
          <a:xfrm>
            <a:off x="3081866" y="4371929"/>
            <a:ext cx="6400800" cy="36878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DB2DB3-B64C-79FD-3AA5-DF9329713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1"/>
            </a:pPr>
            <a:r>
              <a:rPr lang="en-US"/>
              <a:t>In </a:t>
            </a:r>
            <a:r>
              <a:rPr lang="en-US" b="1"/>
              <a:t>GA@WORK Marketplace</a:t>
            </a:r>
            <a:r>
              <a:rPr lang="en-US"/>
              <a:t>, enter your</a:t>
            </a:r>
            <a:r>
              <a:rPr lang="en-CA">
                <a:solidFill>
                  <a:srgbClr val="242424"/>
                </a:solidFill>
              </a:rPr>
              <a:t> </a:t>
            </a:r>
            <a:r>
              <a:rPr lang="en-CA" b="1">
                <a:solidFill>
                  <a:srgbClr val="242424"/>
                </a:solidFill>
              </a:rPr>
              <a:t>One-Time Code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21"/>
            </a:pPr>
            <a:r>
              <a:rPr lang="en-CA">
                <a:solidFill>
                  <a:srgbClr val="242424"/>
                </a:solidFill>
              </a:rPr>
              <a:t>Click </a:t>
            </a:r>
            <a:r>
              <a:rPr lang="en-CA" b="1">
                <a:solidFill>
                  <a:srgbClr val="242424"/>
                </a:solidFill>
              </a:rPr>
              <a:t>Submit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Skip to </a:t>
            </a:r>
            <a:r>
              <a:rPr kumimoji="0" lang="en-CA" sz="2800" b="0" i="1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23</a:t>
            </a: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CA">
              <a:solidFill>
                <a:srgbClr val="242424"/>
              </a:solidFill>
            </a:endParaRPr>
          </a:p>
          <a:p>
            <a:r>
              <a:rPr lang="en-CA">
                <a:solidFill>
                  <a:srgbClr val="242424"/>
                </a:solidFill>
              </a:rPr>
              <a:t> </a:t>
            </a:r>
          </a:p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812F06-1D1A-95F3-838A-1E85CFC01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89" b="1980"/>
          <a:stretch>
            <a:fillRect/>
          </a:stretch>
        </p:blipFill>
        <p:spPr>
          <a:xfrm>
            <a:off x="3539066" y="11329415"/>
            <a:ext cx="5486400" cy="4134437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440ABB1-364E-A38F-B17A-B87808C76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4492" y="7217228"/>
            <a:ext cx="1517786" cy="5329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85B88D-58D6-F8CF-8175-0C6AECC18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2404" y="13245239"/>
            <a:ext cx="4910089" cy="5486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2402F72-B0FE-C305-14F1-9FCA357E3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23764" y="132249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2E26F2-C68B-96A5-5478-2335C41D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2404" y="13897970"/>
            <a:ext cx="4910089" cy="4134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C645A4-75BA-2F53-0BF9-F95CBD359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55111" y="1383096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3CF80-2857-258C-47BC-F41465B44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98A14-4D02-CC11-3E71-011F063D4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B656D-3426-A6A9-1060-680BB4419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98962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25991-EF01-6824-DDC9-DEE58B605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84A4A7-63FE-D53A-C589-112AEFA7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View Historical Bid Responses (Part 10 of 12)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8F0C3-5FF9-376D-727E-CAE88A9830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3E031A-5F2B-0E28-A5BE-CC07DA62DD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3"/>
            </a:pPr>
            <a:r>
              <a:rPr lang="en-US"/>
              <a:t>View your </a:t>
            </a:r>
            <a:r>
              <a:rPr lang="en-US" b="1"/>
              <a:t>Homepage</a:t>
            </a:r>
            <a:r>
              <a:rPr lang="en-US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989012-1660-76B8-7ED2-389978BE88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4"/>
            </a:pPr>
            <a:r>
              <a:rPr lang="en-US"/>
              <a:t>Access the </a:t>
            </a:r>
            <a:r>
              <a:rPr lang="en-US" b="1"/>
              <a:t>Sourcing</a:t>
            </a:r>
            <a:r>
              <a:rPr lang="en-US"/>
              <a:t> module. </a:t>
            </a:r>
            <a:endParaRPr lang="en-US" b="1"/>
          </a:p>
          <a:p>
            <a:pPr marL="742950" indent="-742950">
              <a:buFont typeface="+mj-lt"/>
              <a:buAutoNum type="arabicPeriod" startAt="24"/>
            </a:pPr>
            <a:r>
              <a:rPr lang="en-US"/>
              <a:t>Click </a:t>
            </a:r>
            <a:r>
              <a:rPr lang="en-US" b="1"/>
              <a:t>Sourcing Events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24"/>
            </a:pPr>
            <a:r>
              <a:rPr lang="en-US"/>
              <a:t>Click </a:t>
            </a:r>
            <a:r>
              <a:rPr lang="en-US" b="1"/>
              <a:t>Search Events</a:t>
            </a:r>
            <a:r>
              <a:rPr lang="en-US"/>
              <a:t>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97DE08-21BF-6BD9-BE1A-F7A1B7A3A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3747552"/>
            <a:ext cx="10058400" cy="345011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049B8-EE9F-DE58-CBFF-F7AFE3FB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130B3-97C9-389C-CB33-2B4130558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D17A3-14C8-C440-F66F-CA3B7CA44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AF8A70-5E05-CA29-ED94-ED4B903CA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11848831"/>
            <a:ext cx="10058400" cy="18325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1F62AC6-0B58-CEA1-8E9D-013EE1C33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78280" y="12695176"/>
            <a:ext cx="1937656" cy="49276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DB25A7-E643-DD32-8F5E-8651841CE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62795" y="12667237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2FD4D8-9995-CBB1-0340-B057DA837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799" y="11848830"/>
            <a:ext cx="1038404" cy="9162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09608D-3181-8888-2F98-C387EC3A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8159" y="1205168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2222B4-ED11-4B94-1664-2FE85365E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73238" y="12101010"/>
            <a:ext cx="2976948" cy="43993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194895D-1AFC-B3FA-AD28-F37287CC7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695906" y="12046659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556689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99AB3-2C9D-2E98-EA89-324185FAE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77EB63-27D7-8384-2D08-1DA25F9B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View Historical Bid Responses (Part 11 of 12)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6F4B6-5976-901F-60A6-DB7153AF3E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2E6B47-8DF1-7E1C-6BDE-D40E59817B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7"/>
            </a:pPr>
            <a:r>
              <a:rPr lang="en-US"/>
              <a:t>Use the </a:t>
            </a:r>
            <a:r>
              <a:rPr lang="en-US" b="1"/>
              <a:t>Filters</a:t>
            </a:r>
            <a:r>
              <a:rPr lang="en-US"/>
              <a:t> to search for </a:t>
            </a:r>
            <a:r>
              <a:rPr lang="en-US" b="1"/>
              <a:t>Sourcing Events</a:t>
            </a:r>
            <a:r>
              <a:rPr lang="en-US"/>
              <a:t>.</a:t>
            </a:r>
          </a:p>
          <a:p>
            <a:pPr marL="742950"/>
            <a:r>
              <a:rPr lang="en-US" sz="2800" b="1"/>
              <a:t>Note</a:t>
            </a:r>
            <a:r>
              <a:rPr lang="en-US" sz="2800"/>
              <a:t>: Type in the field or use the </a:t>
            </a:r>
            <a:r>
              <a:rPr lang="en-US" sz="2800" i="1"/>
              <a:t>magnifying glass </a:t>
            </a:r>
            <a:r>
              <a:rPr lang="en-US" sz="2800"/>
              <a:t>to search.</a:t>
            </a:r>
          </a:p>
          <a:p>
            <a:pPr marL="742950" indent="-742950">
              <a:buFont typeface="+mj-lt"/>
              <a:buAutoNum type="arabicPeriod" startAt="28"/>
            </a:pPr>
            <a:r>
              <a:rPr lang="en-US"/>
              <a:t>Select </a:t>
            </a:r>
            <a:r>
              <a:rPr lang="en-US" b="1"/>
              <a:t>Yes</a:t>
            </a:r>
            <a:r>
              <a:rPr lang="en-US"/>
              <a:t> for </a:t>
            </a:r>
            <a:r>
              <a:rPr lang="en-US" b="1"/>
              <a:t>Intent to Bid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28"/>
            </a:pPr>
            <a:r>
              <a:rPr lang="en-US"/>
              <a:t>Click </a:t>
            </a:r>
            <a:r>
              <a:rPr lang="en-US" b="1"/>
              <a:t>Search</a:t>
            </a:r>
            <a:r>
              <a:rPr lang="en-US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D84F0B-8263-FC3B-08A3-2C09711F6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009" y="5175459"/>
            <a:ext cx="8229600" cy="100935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FC20C42-039F-D369-E103-6AE0BB84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5074" y="5610224"/>
            <a:ext cx="8118918" cy="35586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A05AAC-FFBF-4393-F8D8-3195F5828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17523" y="14730046"/>
            <a:ext cx="1125415" cy="4161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EE30E5-09BD-D439-4362-669E4968A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198196" y="719829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F7386E-A3C2-F0BA-72B2-C60437C0D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768883" y="146638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7AC86E-3203-4807-B2E1-5E89E38D2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5074" y="9308099"/>
            <a:ext cx="2419839" cy="9680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664B9C-DA74-8E36-16EB-40C787DA3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4913" y="95177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C4462-F5D6-B1E8-F7CD-BFCAE2270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4BC4E2-8D29-8BEC-DC25-55C0C7822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A755A-66D0-9BD1-2087-E99EE124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4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3C06C-05C0-9F8B-53C8-8D6C8C5CA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8451FC-A604-4AA4-797F-25D274AED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View Historical Bid Responses (Part 12 of 12)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43A55-5598-2339-CD20-D0541DDA6C5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2A6998-11AC-EC8D-B7EC-FFF48AB0C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0"/>
            </a:pPr>
            <a:r>
              <a:rPr lang="en-US"/>
              <a:t>Review </a:t>
            </a:r>
            <a:r>
              <a:rPr lang="en-US" b="1"/>
              <a:t>Search Results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0"/>
            </a:pPr>
            <a:r>
              <a:rPr lang="en-US"/>
              <a:t>Click </a:t>
            </a:r>
            <a:r>
              <a:rPr lang="en-US" b="1"/>
              <a:t>Action </a:t>
            </a:r>
            <a:r>
              <a:rPr lang="en-US"/>
              <a:t>to access the </a:t>
            </a:r>
            <a:r>
              <a:rPr lang="en-US" b="1"/>
              <a:t>Bid</a:t>
            </a:r>
            <a:r>
              <a:rPr lang="en-US"/>
              <a:t>.</a:t>
            </a:r>
          </a:p>
          <a:p>
            <a:pPr marL="742950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depend on the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i="1">
                <a:solidFill>
                  <a:prstClr val="black"/>
                </a:solidFill>
              </a:rPr>
              <a:t>Bid Status.</a:t>
            </a: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2321E7-B6CB-2440-D7AA-70BE2043C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766" t="29305" r="1203" b="15426"/>
          <a:stretch>
            <a:fillRect/>
          </a:stretch>
        </p:blipFill>
        <p:spPr>
          <a:xfrm>
            <a:off x="1066799" y="4751564"/>
            <a:ext cx="10058400" cy="15041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39FB34B-FAA5-4295-7468-82E1F07A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009" y="14472037"/>
            <a:ext cx="10953599" cy="991815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16" name="Freeform 101">
              <a:extLst>
                <a:ext uri="{FF2B5EF4-FFF2-40B4-BE49-F238E27FC236}">
                  <a16:creationId xmlns:a16="http://schemas.microsoft.com/office/drawing/2014/main" id="{96ADBA11-C8D4-C35C-9B9A-5BD9EE6CB5C8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17" name="Graphic 16" descr="Checkmark with solid fill">
              <a:extLst>
                <a:ext uri="{FF2B5EF4-FFF2-40B4-BE49-F238E27FC236}">
                  <a16:creationId xmlns:a16="http://schemas.microsoft.com/office/drawing/2014/main" id="{99FAB63A-BDC7-ACB3-BD9F-91E15D980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086E33A-8A39-BCFB-2D66-453ED5260D67}"/>
              </a:ext>
            </a:extLst>
          </p:cNvPr>
          <p:cNvSpPr txBox="1"/>
          <p:nvPr/>
        </p:nvSpPr>
        <p:spPr>
          <a:xfrm>
            <a:off x="2074255" y="14751911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Viewed Historical Bid Responses.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30BAE-C189-118E-A0FA-9C9420C5D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FF1DAB-34E1-904D-F0EC-01B237F84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56132-6AF0-0B69-B400-86FAFCEFB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5E2DBB-203B-79DE-4916-8E9DC22CC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6319" y="4751564"/>
            <a:ext cx="8507731" cy="15041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E8FF40-69ED-3840-68C6-2EEAD9694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72439" y="522930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4DB07E-A7E2-EA5D-742C-79DF45646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44050" y="4751564"/>
            <a:ext cx="1581149" cy="15041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36F237-86A6-1DFC-5BC0-B9CF96A17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60304" y="62556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81363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Autofit/>
          </a:bodyPr>
          <a:lstStyle/>
          <a:p>
            <a:r>
              <a:rPr lang="en-US" dirty="0"/>
              <a:t>View Historical Bid Responses </a:t>
            </a:r>
            <a:br>
              <a:rPr lang="en-US" dirty="0"/>
            </a:br>
            <a:r>
              <a:rPr lang="en-US" dirty="0"/>
              <a:t>(Part 1 of 12)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732478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Open </a:t>
            </a:r>
            <a:r>
              <a:rPr lang="en-US" b="1"/>
              <a:t>GA@WORK Marketplace </a:t>
            </a:r>
            <a:r>
              <a:rPr lang="en-US"/>
              <a:t>and enter your</a:t>
            </a:r>
            <a:r>
              <a:rPr lang="en-US" b="1"/>
              <a:t> email </a:t>
            </a:r>
            <a:r>
              <a:rPr lang="en-US"/>
              <a:t>to login.</a:t>
            </a:r>
          </a:p>
          <a:p>
            <a:pPr marL="738188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lang="en-CA" sz="2800">
                <a:solidFill>
                  <a:srgbClr val="242424"/>
                </a:solidFill>
              </a:rPr>
              <a:t>To log in supplier must have started the registration process in </a:t>
            </a:r>
            <a:r>
              <a:rPr lang="en-CA" sz="2800" i="1">
                <a:solidFill>
                  <a:srgbClr val="242424"/>
                </a:solidFill>
              </a:rPr>
              <a:t>GA@WORK Marketplace for Suppliers.</a:t>
            </a:r>
            <a:endParaRPr lang="en-US"/>
          </a:p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7CCD39-EB8A-8B51-EDC8-D175C164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58" y="5116390"/>
            <a:ext cx="6400800" cy="33718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Enter your </a:t>
            </a:r>
            <a:r>
              <a:rPr lang="en-US" b="1"/>
              <a:t>Password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"/>
            </a:pP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4DCD7E-EEA9-4273-4176-2E0A071D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486" y="10374081"/>
            <a:ext cx="9143825" cy="4994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8832" y="14499169"/>
            <a:ext cx="8248956" cy="6741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C899D1-69D0-5207-1796-1BA23BA1F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417788" y="145619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C94756-2604-4D87-FC25-F8805F770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417788" y="134799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3DD133-8B97-7EA9-DB09-19CF5FFE6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8833" y="13386060"/>
            <a:ext cx="8248955" cy="736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82DABB-C6AA-2B85-5A79-12D7F05E7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2290" y="8128000"/>
            <a:ext cx="4800600" cy="3187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2A8AE9-C90A-19B4-2FA4-1C026820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532454" y="79906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A25B2A-0274-3596-B713-CC5925CEC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7264" y="8119661"/>
            <a:ext cx="548640" cy="2356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E96437C-BCB4-6BA2-B1A3-4FA155819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25904" y="79652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086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25991-EF01-6824-DDC9-DEE58B605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84A4A7-63FE-D53A-C589-112AEFA7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View Historical Bid Responses </a:t>
            </a:r>
            <a:br>
              <a:rPr lang="en-US" dirty="0"/>
            </a:br>
            <a:r>
              <a:rPr lang="en-US" dirty="0"/>
              <a:t>(Part 2 of 12)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3E031A-5F2B-0E28-A5BE-CC07DA62DD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dirty="0"/>
              <a:t>Select </a:t>
            </a:r>
            <a:r>
              <a:rPr lang="en-US" b="1" dirty="0"/>
              <a:t>a method to receive </a:t>
            </a:r>
            <a:r>
              <a:rPr lang="en-US" dirty="0"/>
              <a:t>a </a:t>
            </a:r>
            <a:r>
              <a:rPr lang="en-US" b="1" dirty="0"/>
              <a:t>One-Time Code</a:t>
            </a:r>
            <a:r>
              <a:rPr lang="en-US" dirty="0"/>
              <a:t>. </a:t>
            </a:r>
          </a:p>
          <a:p>
            <a:pPr marL="742950"/>
            <a:r>
              <a:rPr lang="en-US" sz="2800" b="1" dirty="0"/>
              <a:t>Note</a:t>
            </a:r>
            <a:r>
              <a:rPr lang="en-US" sz="2800" dirty="0"/>
              <a:t>: Only one method can be selected to receive the code.</a:t>
            </a:r>
            <a:r>
              <a:rPr lang="en-US" sz="2800" b="1" dirty="0"/>
              <a:t> </a:t>
            </a:r>
            <a:r>
              <a:rPr lang="en-US" sz="2800" dirty="0"/>
              <a:t>Follow steps 6 – 10 if selecting </a:t>
            </a:r>
            <a:r>
              <a:rPr lang="en-US" sz="2800" i="1" dirty="0"/>
              <a:t>Send to Email Address </a:t>
            </a:r>
            <a:r>
              <a:rPr lang="en-US" sz="2800" dirty="0"/>
              <a:t>on </a:t>
            </a:r>
            <a:r>
              <a:rPr lang="en-US" sz="2800" i="1" dirty="0"/>
              <a:t>Record</a:t>
            </a:r>
            <a:r>
              <a:rPr lang="en-US" sz="2800" dirty="0"/>
              <a:t>. </a:t>
            </a:r>
            <a:r>
              <a:rPr lang="en-US" sz="2800"/>
              <a:t>Skip to 11 – 15 if selecting </a:t>
            </a:r>
            <a:r>
              <a:rPr lang="en-US" sz="2800" i="1"/>
              <a:t>Use a Mobile Authenticator Application </a:t>
            </a:r>
            <a:r>
              <a:rPr lang="en-US" sz="2800"/>
              <a:t>or skip to step 16 - 22 if selecting </a:t>
            </a:r>
            <a:r>
              <a:rPr lang="en-US" sz="2800" i="1"/>
              <a:t>Use a Mobile Phone Number</a:t>
            </a:r>
            <a:r>
              <a:rPr lang="en-US" sz="2800"/>
              <a:t>. </a:t>
            </a:r>
            <a:r>
              <a:rPr lang="en-US" sz="2800" dirty="0"/>
              <a:t>Once completed, skip to step 23.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8F0C3-5FF9-376D-727E-CAE88A9830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99507" y="1717828"/>
            <a:ext cx="2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5C2B00-CA0F-4483-B451-78A8C6BDC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r="299" b="28345"/>
          <a:stretch>
            <a:fillRect/>
          </a:stretch>
        </p:blipFill>
        <p:spPr>
          <a:xfrm>
            <a:off x="1093609" y="7031392"/>
            <a:ext cx="10058400" cy="5232998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62DE80-A3EE-7076-00FD-7E51B9BC3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1133" y="9734184"/>
            <a:ext cx="8537267" cy="22063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049B8-EE9F-DE58-CBFF-F7AFE3FB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130B3-97C9-389C-CB33-2B4130558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D17A3-14C8-C440-F66F-CA3B7CA44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57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919B5-2328-29E5-6C65-EBD408C08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B06F52-C6E7-4484-6A99-480E4633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View Historical Bid Responses </a:t>
            </a:r>
            <a:r>
              <a:rPr lang="en-US" dirty="0">
                <a:effectLst/>
                <a:latin typeface="Helvetica Neue" panose="02000503000000020004" pitchFamily="2" charset="0"/>
              </a:rPr>
              <a:t>(Part 3 of 12)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0D530F-BC1B-783E-15C5-A4E9C88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/>
              <a:t>Select </a:t>
            </a:r>
            <a:r>
              <a:rPr lang="en-US" b="1"/>
              <a:t>Send to Email Address on Record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/>
              <a:t>Click </a:t>
            </a:r>
            <a:r>
              <a:rPr lang="en-US" b="1"/>
              <a:t>Login</a:t>
            </a:r>
            <a:endParaRPr lang="en-US"/>
          </a:p>
          <a:p>
            <a:pPr marL="742950"/>
            <a:r>
              <a:rPr lang="en-US" sz="280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64202-5E23-FBDE-2E8F-AD68302FC5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9E6B77-8F68-F39A-29A1-87594E386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3974486"/>
            <a:ext cx="10058400" cy="70680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9C4F5F9-832A-BF9C-221B-6D2D7278E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6978" y="66253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92D8C0-6A07-16C5-CAF5-1BDC9637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63985" y="6531549"/>
            <a:ext cx="8248955" cy="736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A38DC8-4727-A232-80E1-3A3D55F12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0929" y="911354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6365F9-2EE9-3B39-89F1-6A94E8C9F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9569" y="9101531"/>
            <a:ext cx="8966833" cy="736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F102E-6FCA-53AC-F65C-344F3FA18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971D34-EB2E-ED3C-5CFD-6119DF63D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CFEE-9B9A-30F4-5B77-C36196993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7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F08C6-A46D-E4EE-A22C-2FB6CA591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8624D811-644B-358B-8C3B-8471F015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View Historical Bid Responses </a:t>
            </a:r>
            <a:r>
              <a:rPr lang="en-US" dirty="0">
                <a:effectLst/>
                <a:latin typeface="Helvetica Neue" panose="02000503000000020004" pitchFamily="2" charset="0"/>
              </a:rPr>
              <a:t>(Part 4 of 12)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12291C-E244-AEC1-8A8F-D0EEA98B3A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728057-1A9F-5E10-3567-8D5F90D6EC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CA">
                <a:solidFill>
                  <a:srgbClr val="242424"/>
                </a:solidFill>
              </a:rPr>
              <a:t>Receive and make note of the </a:t>
            </a:r>
            <a:r>
              <a:rPr lang="en-CA" b="1">
                <a:solidFill>
                  <a:srgbClr val="242424"/>
                </a:solidFill>
              </a:rPr>
              <a:t>One-Time Code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777240"/>
            <a:r>
              <a:rPr lang="en-CA" sz="2800" b="1">
                <a:solidFill>
                  <a:srgbClr val="242424"/>
                </a:solidFill>
              </a:rPr>
              <a:t>Note: </a:t>
            </a:r>
            <a:r>
              <a:rPr lang="en-CA" sz="2800">
                <a:solidFill>
                  <a:srgbClr val="242424"/>
                </a:solidFill>
              </a:rPr>
              <a:t>The verification code is only valid for 20 minutes. </a:t>
            </a:r>
            <a:endParaRPr lang="en-US" sz="2800"/>
          </a:p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5A60617-5422-8DD1-548B-7C187C8F8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9" y="4468398"/>
            <a:ext cx="10058400" cy="380474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9AD6E4-52C3-15C1-C087-FCCF4D6C52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"/>
            </a:pPr>
            <a:r>
              <a:rPr lang="en-US" dirty="0"/>
              <a:t>In </a:t>
            </a:r>
            <a:r>
              <a:rPr lang="en-US" b="1" dirty="0"/>
              <a:t>GA@WORK Marketplace</a:t>
            </a:r>
            <a:r>
              <a:rPr lang="en-US" dirty="0"/>
              <a:t>, enter your </a:t>
            </a:r>
            <a:r>
              <a:rPr lang="en-CA" b="1" dirty="0">
                <a:solidFill>
                  <a:srgbClr val="242424"/>
                </a:solidFill>
              </a:rPr>
              <a:t>One-Time Code*</a:t>
            </a:r>
            <a:r>
              <a:rPr lang="en-CA" dirty="0">
                <a:solidFill>
                  <a:srgbClr val="242424"/>
                </a:solidFill>
              </a:rPr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Complete all required fields marked with a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star*.</a:t>
            </a:r>
            <a:endParaRPr lang="en-CA" dirty="0">
              <a:solidFill>
                <a:srgbClr val="242424"/>
              </a:solidFill>
            </a:endParaRPr>
          </a:p>
          <a:p>
            <a:pPr marL="742950" indent="-742950">
              <a:buFont typeface="+mj-lt"/>
              <a:buAutoNum type="arabicPeriod" startAt="10"/>
            </a:pPr>
            <a:r>
              <a:rPr lang="en-CA" dirty="0">
                <a:solidFill>
                  <a:srgbClr val="242424"/>
                </a:solidFill>
              </a:rPr>
              <a:t>Click </a:t>
            </a:r>
            <a:r>
              <a:rPr lang="en-CA" b="1" dirty="0">
                <a:solidFill>
                  <a:srgbClr val="242424"/>
                </a:solidFill>
              </a:rPr>
              <a:t>Submit</a:t>
            </a:r>
            <a:r>
              <a:rPr lang="en-CA" dirty="0">
                <a:solidFill>
                  <a:srgbClr val="242424"/>
                </a:solidFill>
              </a:rPr>
              <a:t>. 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lang="en-CA" sz="2800" dirty="0">
                <a:solidFill>
                  <a:srgbClr val="242424"/>
                </a:solidFill>
              </a:rPr>
              <a:t>Skip to </a:t>
            </a:r>
            <a:r>
              <a:rPr lang="en-CA" sz="2800" i="1" dirty="0">
                <a:solidFill>
                  <a:srgbClr val="242424"/>
                </a:solidFill>
              </a:rPr>
              <a:t>Step 24 </a:t>
            </a:r>
            <a:r>
              <a:rPr lang="en-CA" sz="2800" dirty="0">
                <a:solidFill>
                  <a:srgbClr val="242424"/>
                </a:solidFill>
              </a:rPr>
              <a:t>to continue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CA" dirty="0">
              <a:solidFill>
                <a:srgbClr val="242424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3047A2-6146-BFCA-C842-68675EF5C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922" y="11850051"/>
            <a:ext cx="5486400" cy="3576320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797ABC-D318-5DDB-452F-827B5405E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0436" y="6555512"/>
            <a:ext cx="1477109" cy="4975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A6C62D-076D-4087-1202-A2897801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5927" y="13643222"/>
            <a:ext cx="4865897" cy="506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C96DF4-53C3-4C00-9238-F1340625F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5927" y="14281537"/>
            <a:ext cx="4865897" cy="4166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BD5F7-685B-BC10-8252-4963956D2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97287" y="136382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129AB08-FEC3-50EA-0844-C12289D7F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131538" y="142251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E05C6-9238-33E1-3E15-8DE157C3A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2040F-08FE-7F79-6B3E-426FABFA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5D1F2-E1E5-FFBC-E853-D56B9C4CD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2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C7C02B90-3494-D3D2-70BC-28859BAD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View Historical Bid Responses</a:t>
            </a:r>
            <a:r>
              <a:rPr lang="en-US" dirty="0">
                <a:latin typeface="Helvetica Neue" panose="02000503000000020004" pitchFamily="2" charset="0"/>
                <a:cs typeface="Arial"/>
              </a:rPr>
              <a:t> (</a:t>
            </a:r>
            <a:r>
              <a:rPr lang="en-US" dirty="0">
                <a:effectLst/>
                <a:latin typeface="Helvetica Neue" panose="02000503000000020004" pitchFamily="2" charset="0"/>
              </a:rPr>
              <a:t>Part 5 of 12)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B69F9C-D0E2-23D5-29DD-AFEAA4BEA2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E50879-6365-6858-3A24-97E6F009B5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1"/>
            </a:pPr>
            <a:r>
              <a:rPr lang="en-US"/>
              <a:t>Select </a:t>
            </a:r>
            <a:r>
              <a:rPr lang="en-US" b="1"/>
              <a:t>Use a Mobile Authenticator Application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FBC76-AD6E-A85D-8525-9433A5B8B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02" y="4843849"/>
            <a:ext cx="10058400" cy="73696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50F829-7195-2871-213B-44ED80883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4892" y="8332893"/>
            <a:ext cx="5500473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892508-ABAF-2707-B8CC-C281AF28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8199" y="101823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A42E9F-6626-38D8-674F-4B20B979F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7863" y="834504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783EFD-DEBB-997E-50CA-48B5395CB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839" y="10068244"/>
            <a:ext cx="9341412" cy="8292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29AE4-D9E4-D732-8A11-21D91654B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2AE18-F4B3-6C48-2855-014AE1147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6D6AB-A778-DAC5-21ED-A7934A54C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4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70F85-094F-CAAA-1889-517EC156B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43B02F47-532D-4DCE-C058-7D4A537B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View Historical Bid Responses (Part 6 of 12)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B56E8-1D5B-B4D8-2B62-BF1EA86D34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938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A61E47-C573-4378-DE54-5C904B996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3"/>
            </a:pPr>
            <a:r>
              <a:rPr lang="en-CA" dirty="0">
                <a:solidFill>
                  <a:srgbClr val="242424"/>
                </a:solidFill>
              </a:rPr>
              <a:t>Enter </a:t>
            </a:r>
            <a:r>
              <a:rPr lang="en-CA" b="1" dirty="0">
                <a:solidFill>
                  <a:srgbClr val="242424"/>
                </a:solidFill>
              </a:rPr>
              <a:t>One-Time Code*</a:t>
            </a:r>
            <a:r>
              <a:rPr lang="en-CA" dirty="0">
                <a:solidFill>
                  <a:srgbClr val="242424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dirty="0"/>
              <a:t>Enter </a:t>
            </a:r>
            <a:r>
              <a:rPr lang="en-US" b="1" dirty="0"/>
              <a:t>Device Name</a:t>
            </a:r>
            <a:r>
              <a:rPr lang="en-US" dirty="0"/>
              <a:t> (optional). 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dirty="0"/>
              <a:t>Click </a:t>
            </a:r>
            <a:r>
              <a:rPr lang="en-US" b="1" dirty="0"/>
              <a:t>Submit</a:t>
            </a:r>
            <a:r>
              <a:rPr lang="en-US" dirty="0"/>
              <a:t>.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Skip to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BC30FD-8ABC-AAFF-9C75-4DCA46330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9" t="922" b="1"/>
          <a:stretch>
            <a:fillRect/>
          </a:stretch>
        </p:blipFill>
        <p:spPr>
          <a:xfrm>
            <a:off x="3342013" y="5069330"/>
            <a:ext cx="5486400" cy="9342649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E77290-C9A1-65A3-780A-9F0526E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400" y="11954141"/>
            <a:ext cx="4941163" cy="4452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9A5EE6-8A56-AF54-500E-61281286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399" y="12879985"/>
            <a:ext cx="4937761" cy="5291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A56FC6-8A2D-5E36-0770-89BCBBA4F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6960" y="13801866"/>
            <a:ext cx="4902200" cy="4212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5B25A7-A905-FC96-7796-6A3D82E6A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9160" y="1190246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7BF16D-C0AC-E47D-11A4-87ADB925A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9159" y="1288074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E6D5CF-D80A-C21E-46DC-5B107820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9159" y="137512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3664A-201B-0EBA-E380-F68671714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CF9BE-77E4-243B-0E15-47422766D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FA2EA-CF27-5FFB-399B-9AED182B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5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49A52-E272-664C-23AA-63D9203EC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6088C161-CFE7-24D6-2D77-70CC7F87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View Historical Bid Responses </a:t>
            </a:r>
            <a:r>
              <a:rPr lang="en-US" dirty="0">
                <a:effectLst/>
                <a:latin typeface="Helvetica Neue" panose="02000503000000020004" pitchFamily="2" charset="0"/>
              </a:rPr>
              <a:t>(Part 7 of 12)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B6AC2-423C-CB9C-F768-DD6E780623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0E2D87-7AD9-9A6D-6C89-9F5F77F9D5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6"/>
            </a:pPr>
            <a:r>
              <a:rPr lang="en-US"/>
              <a:t>Select </a:t>
            </a:r>
            <a:r>
              <a:rPr lang="en-US" b="1"/>
              <a:t>Use a Mobile Phone Number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6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FA500-647E-F844-9436-24856F07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00" y="4878040"/>
            <a:ext cx="10058400" cy="70673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648F8E-5B00-7F73-582B-2145D9A6B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8308" y="8846414"/>
            <a:ext cx="4302055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A996A6-6ECC-0962-479C-BE1ADD72C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5044" y="99469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EC1328-6D3F-FC74-5529-DC4D21A70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8199" y="88464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773C8E-195B-BCAC-3424-5E5A9E9BE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3248" y="9853581"/>
            <a:ext cx="9241208" cy="8002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42F21-7C43-DC1B-D7BB-DB3C0BA8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8604C-E1FE-4D71-5287-95856A555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1E6601-757A-45BE-3CAB-85D2ED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03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6216C-2691-FED4-927A-CF27A5CC2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F357E55-2459-3B93-9BD6-F61A271A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View Historical Bid Responses (Part 8 of 12)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59E1D-D526-2824-16A2-59E99DA34E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300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F645ED-E4AA-E184-1DC5-9438BBC80B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8"/>
            </a:pPr>
            <a:r>
              <a:rPr lang="en-US"/>
              <a:t>Enter </a:t>
            </a:r>
            <a:r>
              <a:rPr lang="en-US" b="1"/>
              <a:t>Mobile Phone*</a:t>
            </a:r>
            <a:r>
              <a:rPr lang="en-US"/>
              <a:t>.</a:t>
            </a:r>
            <a:r>
              <a:rPr lang="en-US" b="1"/>
              <a:t> </a:t>
            </a:r>
            <a:endParaRPr lang="en-US"/>
          </a:p>
          <a:p>
            <a:pPr marL="742950" indent="-742950">
              <a:buFont typeface="+mj-lt"/>
              <a:buAutoNum type="arabicPeriod" startAt="18"/>
            </a:pPr>
            <a:r>
              <a:rPr lang="en-US"/>
              <a:t>Click </a:t>
            </a:r>
            <a:r>
              <a:rPr lang="en-US" b="1"/>
              <a:t>Submit</a:t>
            </a:r>
            <a:r>
              <a:rPr lang="en-US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C110B6-4B13-5F2C-43B3-894AD4A35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38"/>
          <a:stretch>
            <a:fillRect/>
          </a:stretch>
        </p:blipFill>
        <p:spPr>
          <a:xfrm>
            <a:off x="1093609" y="4949729"/>
            <a:ext cx="10058400" cy="7986446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48B9DC-77F3-598D-82C0-18A51FCD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7082" y="9912147"/>
            <a:ext cx="9016826" cy="7314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FEE0C6-A96B-084F-9D42-60F6BDA23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7082" y="8399788"/>
            <a:ext cx="9016826" cy="7690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EBAEB6-E030-01E1-0D3E-D6719C13C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3908" y="999915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D14386-A05B-B9E6-AAC3-467DF937B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28442" y="85415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99A50-74F5-2DFE-ABAC-E99738AE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912CA-8FDD-7702-AE4A-8EB096A8B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BC5B9-B765-9370-A714-1F56CB5E6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65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5037ED-0B11-4449-BF81-C0D1539FFB91}">
  <ds:schemaRefs>
    <ds:schemaRef ds:uri="http://schemas.microsoft.com/office/2006/documentManagement/types"/>
    <ds:schemaRef ds:uri="http://purl.org/dc/elements/1.1/"/>
    <ds:schemaRef ds:uri="http://purl.org/dc/terms/"/>
    <ds:schemaRef ds:uri="91b022cc-d96d-4c7a-a6ef-47af526da2c2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8d5ae7cb-5eaa-45bd-87a9-9ecdfd4d7a1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C8D1E20-A5F7-47B7-ABA8-2EFD09ACC9FB}"/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649</Words>
  <Application>Microsoft Office PowerPoint</Application>
  <PresentationFormat>Custom</PresentationFormat>
  <Paragraphs>165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 Neue</vt:lpstr>
      <vt:lpstr>Job Aid Template</vt:lpstr>
      <vt:lpstr>1_Administrative</vt:lpstr>
      <vt:lpstr>View Historical Bid Responses</vt:lpstr>
      <vt:lpstr>View Historical Bid Responses  (Part 1 of 12)</vt:lpstr>
      <vt:lpstr>View Historical Bid Responses  (Part 2 of 12)</vt:lpstr>
      <vt:lpstr>View Historical Bid Responses (Part 3 of 12)</vt:lpstr>
      <vt:lpstr>View Historical Bid Responses (Part 4 of 12)</vt:lpstr>
      <vt:lpstr>View Historical Bid Responses (Part 5 of 12)</vt:lpstr>
      <vt:lpstr>View Historical Bid Responses (Part 6 of 12)</vt:lpstr>
      <vt:lpstr>View Historical Bid Responses (Part 7 of 12)</vt:lpstr>
      <vt:lpstr>View Historical Bid Responses (Part 8 of 12)</vt:lpstr>
      <vt:lpstr>View Historical Bid Responses  (Part 9 of 42)</vt:lpstr>
      <vt:lpstr>View Historical Bid Responses (Part 10 of 12)</vt:lpstr>
      <vt:lpstr>View Historical Bid Responses (Part 11 of 12)</vt:lpstr>
      <vt:lpstr>View Historical Bid Responses (Part 12 of 12)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Navas, Andrea</cp:lastModifiedBy>
  <cp:revision>2</cp:revision>
  <cp:lastPrinted>2024-05-14T19:49:44Z</cp:lastPrinted>
  <dcterms:created xsi:type="dcterms:W3CDTF">2024-01-04T16:25:20Z</dcterms:created>
  <dcterms:modified xsi:type="dcterms:W3CDTF">2025-09-24T15:33:07Z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