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6"/>
  </p:notesMasterIdLst>
  <p:sldIdLst>
    <p:sldId id="355" r:id="rId6"/>
    <p:sldId id="408" r:id="rId7"/>
    <p:sldId id="409" r:id="rId8"/>
    <p:sldId id="455" r:id="rId9"/>
    <p:sldId id="451" r:id="rId10"/>
    <p:sldId id="452" r:id="rId11"/>
    <p:sldId id="429" r:id="rId12"/>
    <p:sldId id="474" r:id="rId13"/>
    <p:sldId id="418" r:id="rId14"/>
    <p:sldId id="468" r:id="rId15"/>
    <p:sldId id="462" r:id="rId16"/>
    <p:sldId id="463" r:id="rId17"/>
    <p:sldId id="461" r:id="rId18"/>
    <p:sldId id="430" r:id="rId19"/>
    <p:sldId id="476" r:id="rId20"/>
    <p:sldId id="477" r:id="rId21"/>
    <p:sldId id="475" r:id="rId22"/>
    <p:sldId id="478" r:id="rId23"/>
    <p:sldId id="479" r:id="rId24"/>
    <p:sldId id="480" r:id="rId25"/>
  </p:sldIdLst>
  <p:sldSz cx="12192000" cy="16256000"/>
  <p:notesSz cx="7315200" cy="96012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D1D1D1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137A1-F5FD-4179-96BA-B69CD5FBB496}" v="2" dt="2025-09-24T14:43:36.02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E30B717C-890A-4159-A164-664D8135B849}"/>
    <pc:docChg chg="modSld">
      <pc:chgData name="Swartout, Darcy" userId="1c015fc4-41a8-4efb-8017-be6f6fc86c37" providerId="ADAL" clId="{E30B717C-890A-4159-A164-664D8135B849}" dt="2025-05-19T19:17:04.430" v="10" actId="20577"/>
      <pc:docMkLst>
        <pc:docMk/>
      </pc:docMkLst>
      <pc:sldChg chg="modSp mod">
        <pc:chgData name="Swartout, Darcy" userId="1c015fc4-41a8-4efb-8017-be6f6fc86c37" providerId="ADAL" clId="{E30B717C-890A-4159-A164-664D8135B849}" dt="2025-05-19T19:15:05.018" v="3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E30B717C-890A-4159-A164-664D8135B849}" dt="2025-05-19T19:15:50.284" v="5" actId="20577"/>
        <pc:sldMkLst>
          <pc:docMk/>
          <pc:sldMk cId="2171640735" sldId="451"/>
        </pc:sldMkLst>
      </pc:sldChg>
      <pc:sldChg chg="modSp mod">
        <pc:chgData name="Swartout, Darcy" userId="1c015fc4-41a8-4efb-8017-be6f6fc86c37" providerId="ADAL" clId="{E30B717C-890A-4159-A164-664D8135B849}" dt="2025-05-19T19:15:43.549" v="4" actId="20577"/>
        <pc:sldMkLst>
          <pc:docMk/>
          <pc:sldMk cId="3585839533" sldId="452"/>
        </pc:sldMkLst>
      </pc:sldChg>
      <pc:sldChg chg="modSp mod">
        <pc:chgData name="Swartout, Darcy" userId="1c015fc4-41a8-4efb-8017-be6f6fc86c37" providerId="ADAL" clId="{E30B717C-890A-4159-A164-664D8135B849}" dt="2025-05-19T19:16:31.637" v="6" actId="20577"/>
        <pc:sldMkLst>
          <pc:docMk/>
          <pc:sldMk cId="3300207646" sldId="463"/>
        </pc:sldMkLst>
      </pc:sldChg>
      <pc:sldChg chg="modSp mod">
        <pc:chgData name="Swartout, Darcy" userId="1c015fc4-41a8-4efb-8017-be6f6fc86c37" providerId="ADAL" clId="{E30B717C-890A-4159-A164-664D8135B849}" dt="2025-05-19T19:16:55.599" v="8" actId="113"/>
        <pc:sldMkLst>
          <pc:docMk/>
          <pc:sldMk cId="3631244503" sldId="478"/>
        </pc:sldMkLst>
      </pc:sldChg>
      <pc:sldChg chg="modSp mod">
        <pc:chgData name="Swartout, Darcy" userId="1c015fc4-41a8-4efb-8017-be6f6fc86c37" providerId="ADAL" clId="{E30B717C-890A-4159-A164-664D8135B849}" dt="2025-05-19T19:17:04.430" v="10" actId="20577"/>
        <pc:sldMkLst>
          <pc:docMk/>
          <pc:sldMk cId="1960031035" sldId="479"/>
        </pc:sldMkLst>
      </pc:sldChg>
    </pc:docChg>
  </pc:docChgLst>
  <pc:docChgLst>
    <pc:chgData name="Andrea Navas" userId="S::andrea.navas_optisconsulting.com#ext#@gets.onmicrosoft.com::a296c1ff-ded4-4a10-8a82-09fce6e42500" providerId="AD" clId="Web-{9AF522EF-99CC-A13E-8C26-D0E68CE88299}"/>
    <pc:docChg chg="modSld">
      <pc:chgData name="Andrea Navas" userId="S::andrea.navas_optisconsulting.com#ext#@gets.onmicrosoft.com::a296c1ff-ded4-4a10-8a82-09fce6e42500" providerId="AD" clId="Web-{9AF522EF-99CC-A13E-8C26-D0E68CE88299}" dt="2025-05-19T20:50:35.130" v="1" actId="20577"/>
      <pc:docMkLst>
        <pc:docMk/>
      </pc:docMkLst>
      <pc:sldChg chg="modSp modCm">
        <pc:chgData name="Andrea Navas" userId="S::andrea.navas_optisconsulting.com#ext#@gets.onmicrosoft.com::a296c1ff-ded4-4a10-8a82-09fce6e42500" providerId="AD" clId="Web-{9AF522EF-99CC-A13E-8C26-D0E68CE88299}" dt="2025-05-19T20:50:35.130" v="1" actId="20577"/>
        <pc:sldMkLst>
          <pc:docMk/>
          <pc:sldMk cId="234039619" sldId="4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Navas" userId="S::andrea.navas_optisconsulting.com#ext#@gets.onmicrosoft.com::a296c1ff-ded4-4a10-8a82-09fce6e42500" providerId="AD" clId="Web-{9AF522EF-99CC-A13E-8C26-D0E68CE88299}" dt="2025-05-19T20:50:35.130" v="1" actId="20577"/>
              <pc2:cmMkLst xmlns:pc2="http://schemas.microsoft.com/office/powerpoint/2019/9/main/command">
                <pc:docMk/>
                <pc:sldMk cId="234039619" sldId="480"/>
                <pc2:cmMk id="{932D7495-9D8C-4AE7-92BA-FE4CB5E8F6EC}"/>
              </pc2:cmMkLst>
            </pc226:cmChg>
          </p:ext>
        </pc:extLst>
      </pc:sldChg>
    </pc:docChg>
  </pc:docChgLst>
  <pc:docChgLst>
    <pc:chgData name="Swartout, Darcy" userId="1c015fc4-41a8-4efb-8017-be6f6fc86c37" providerId="ADAL" clId="{3199FE8F-B097-4B60-AD67-DC8017EAE01A}"/>
    <pc:docChg chg="undo redo custSel modSld">
      <pc:chgData name="Swartout, Darcy" userId="1c015fc4-41a8-4efb-8017-be6f6fc86c37" providerId="ADAL" clId="{3199FE8F-B097-4B60-AD67-DC8017EAE01A}" dt="2025-05-05T19:26:50.836" v="540" actId="20577"/>
      <pc:docMkLst>
        <pc:docMk/>
      </pc:docMkLst>
      <pc:sldChg chg="modSp mod">
        <pc:chgData name="Swartout, Darcy" userId="1c015fc4-41a8-4efb-8017-be6f6fc86c37" providerId="ADAL" clId="{3199FE8F-B097-4B60-AD67-DC8017EAE01A}" dt="2025-05-05T18:04:00.238" v="29" actId="6549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3199FE8F-B097-4B60-AD67-DC8017EAE01A}" dt="2025-05-05T18:04:23.253" v="30" actId="20577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3199FE8F-B097-4B60-AD67-DC8017EAE01A}" dt="2025-05-05T18:04:28.138" v="32" actId="2057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3199FE8F-B097-4B60-AD67-DC8017EAE01A}" dt="2025-05-05T19:26:37.871" v="505" actId="20577"/>
        <pc:sldMkLst>
          <pc:docMk/>
          <pc:sldMk cId="1732160487" sldId="418"/>
        </pc:sldMkLst>
      </pc:sldChg>
      <pc:sldChg chg="modSp mod">
        <pc:chgData name="Swartout, Darcy" userId="1c015fc4-41a8-4efb-8017-be6f6fc86c37" providerId="ADAL" clId="{3199FE8F-B097-4B60-AD67-DC8017EAE01A}" dt="2025-05-05T19:26:45.959" v="527" actId="20577"/>
        <pc:sldMkLst>
          <pc:docMk/>
          <pc:sldMk cId="2129831042" sldId="429"/>
        </pc:sldMkLst>
      </pc:sldChg>
      <pc:sldChg chg="modSp mod">
        <pc:chgData name="Swartout, Darcy" userId="1c015fc4-41a8-4efb-8017-be6f6fc86c37" providerId="ADAL" clId="{3199FE8F-B097-4B60-AD67-DC8017EAE01A}" dt="2025-05-05T19:26:16.189" v="452" actId="20577"/>
        <pc:sldMkLst>
          <pc:docMk/>
          <pc:sldMk cId="452756504" sldId="430"/>
        </pc:sldMkLst>
      </pc:sldChg>
      <pc:sldChg chg="modSp mod">
        <pc:chgData name="Swartout, Darcy" userId="1c015fc4-41a8-4efb-8017-be6f6fc86c37" providerId="ADAL" clId="{3199FE8F-B097-4B60-AD67-DC8017EAE01A}" dt="2025-05-05T18:05:29.756" v="66" actId="1036"/>
        <pc:sldMkLst>
          <pc:docMk/>
          <pc:sldMk cId="2171640735" sldId="451"/>
        </pc:sldMkLst>
      </pc:sldChg>
      <pc:sldChg chg="modSp mod">
        <pc:chgData name="Swartout, Darcy" userId="1c015fc4-41a8-4efb-8017-be6f6fc86c37" providerId="ADAL" clId="{3199FE8F-B097-4B60-AD67-DC8017EAE01A}" dt="2025-05-05T19:26:50.836" v="540" actId="20577"/>
        <pc:sldMkLst>
          <pc:docMk/>
          <pc:sldMk cId="3585839533" sldId="452"/>
        </pc:sldMkLst>
      </pc:sldChg>
      <pc:sldChg chg="modSp mod">
        <pc:chgData name="Swartout, Darcy" userId="1c015fc4-41a8-4efb-8017-be6f6fc86c37" providerId="ADAL" clId="{3199FE8F-B097-4B60-AD67-DC8017EAE01A}" dt="2025-05-05T18:04:32.178" v="39" actId="20577"/>
        <pc:sldMkLst>
          <pc:docMk/>
          <pc:sldMk cId="1158943788" sldId="455"/>
        </pc:sldMkLst>
      </pc:sldChg>
      <pc:sldChg chg="modSp mod">
        <pc:chgData name="Swartout, Darcy" userId="1c015fc4-41a8-4efb-8017-be6f6fc86c37" providerId="ADAL" clId="{3199FE8F-B097-4B60-AD67-DC8017EAE01A}" dt="2025-05-05T19:26:21.440" v="454" actId="27636"/>
        <pc:sldMkLst>
          <pc:docMk/>
          <pc:sldMk cId="3024184313" sldId="461"/>
        </pc:sldMkLst>
      </pc:sldChg>
      <pc:sldChg chg="modSp mod">
        <pc:chgData name="Swartout, Darcy" userId="1c015fc4-41a8-4efb-8017-be6f6fc86c37" providerId="ADAL" clId="{3199FE8F-B097-4B60-AD67-DC8017EAE01A}" dt="2025-05-05T19:26:29.717" v="475" actId="20577"/>
        <pc:sldMkLst>
          <pc:docMk/>
          <pc:sldMk cId="3283028069" sldId="462"/>
        </pc:sldMkLst>
      </pc:sldChg>
      <pc:sldChg chg="modSp mod">
        <pc:chgData name="Swartout, Darcy" userId="1c015fc4-41a8-4efb-8017-be6f6fc86c37" providerId="ADAL" clId="{3199FE8F-B097-4B60-AD67-DC8017EAE01A}" dt="2025-05-05T19:26:24.838" v="458" actId="20577"/>
        <pc:sldMkLst>
          <pc:docMk/>
          <pc:sldMk cId="3300207646" sldId="463"/>
        </pc:sldMkLst>
      </pc:sldChg>
      <pc:sldChg chg="addSp modSp mod">
        <pc:chgData name="Swartout, Darcy" userId="1c015fc4-41a8-4efb-8017-be6f6fc86c37" providerId="ADAL" clId="{3199FE8F-B097-4B60-AD67-DC8017EAE01A}" dt="2025-05-05T19:26:33.654" v="490" actId="20577"/>
        <pc:sldMkLst>
          <pc:docMk/>
          <pc:sldMk cId="866309324" sldId="468"/>
        </pc:sldMkLst>
      </pc:sldChg>
      <pc:sldChg chg="modSp mod">
        <pc:chgData name="Swartout, Darcy" userId="1c015fc4-41a8-4efb-8017-be6f6fc86c37" providerId="ADAL" clId="{3199FE8F-B097-4B60-AD67-DC8017EAE01A}" dt="2025-05-05T19:26:41.415" v="508" actId="20577"/>
        <pc:sldMkLst>
          <pc:docMk/>
          <pc:sldMk cId="236982485" sldId="474"/>
        </pc:sldMkLst>
      </pc:sldChg>
      <pc:sldChg chg="modSp mod">
        <pc:chgData name="Swartout, Darcy" userId="1c015fc4-41a8-4efb-8017-be6f6fc86c37" providerId="ADAL" clId="{3199FE8F-B097-4B60-AD67-DC8017EAE01A}" dt="2025-05-05T19:26:05.781" v="446" actId="20577"/>
        <pc:sldMkLst>
          <pc:docMk/>
          <pc:sldMk cId="4278025615" sldId="475"/>
        </pc:sldMkLst>
      </pc:sldChg>
      <pc:sldChg chg="addSp modSp mod">
        <pc:chgData name="Swartout, Darcy" userId="1c015fc4-41a8-4efb-8017-be6f6fc86c37" providerId="ADAL" clId="{3199FE8F-B097-4B60-AD67-DC8017EAE01A}" dt="2025-05-05T19:26:12.946" v="449" actId="20577"/>
        <pc:sldMkLst>
          <pc:docMk/>
          <pc:sldMk cId="349492301" sldId="476"/>
        </pc:sldMkLst>
      </pc:sldChg>
      <pc:sldChg chg="modSp mod">
        <pc:chgData name="Swartout, Darcy" userId="1c015fc4-41a8-4efb-8017-be6f6fc86c37" providerId="ADAL" clId="{3199FE8F-B097-4B60-AD67-DC8017EAE01A}" dt="2025-05-05T19:26:08.875" v="448" actId="27636"/>
        <pc:sldMkLst>
          <pc:docMk/>
          <pc:sldMk cId="1016409201" sldId="477"/>
        </pc:sldMkLst>
      </pc:sldChg>
      <pc:sldChg chg="modSp mod">
        <pc:chgData name="Swartout, Darcy" userId="1c015fc4-41a8-4efb-8017-be6f6fc86c37" providerId="ADAL" clId="{3199FE8F-B097-4B60-AD67-DC8017EAE01A}" dt="2025-05-05T19:26:02.109" v="443" actId="20577"/>
        <pc:sldMkLst>
          <pc:docMk/>
          <pc:sldMk cId="3631244503" sldId="478"/>
        </pc:sldMkLst>
      </pc:sldChg>
      <pc:sldChg chg="modSp mod">
        <pc:chgData name="Swartout, Darcy" userId="1c015fc4-41a8-4efb-8017-be6f6fc86c37" providerId="ADAL" clId="{3199FE8F-B097-4B60-AD67-DC8017EAE01A}" dt="2025-05-05T19:25:58.885" v="439" actId="20577"/>
        <pc:sldMkLst>
          <pc:docMk/>
          <pc:sldMk cId="1960031035" sldId="479"/>
        </pc:sldMkLst>
      </pc:sldChg>
      <pc:sldChg chg="modSp mod">
        <pc:chgData name="Swartout, Darcy" userId="1c015fc4-41a8-4efb-8017-be6f6fc86c37" providerId="ADAL" clId="{3199FE8F-B097-4B60-AD67-DC8017EAE01A}" dt="2025-05-05T19:25:53.875" v="436" actId="27636"/>
        <pc:sldMkLst>
          <pc:docMk/>
          <pc:sldMk cId="234039619" sldId="480"/>
        </pc:sldMkLst>
      </pc:sldChg>
    </pc:docChg>
  </pc:docChgLst>
  <pc:docChgLst>
    <pc:chgData name="Navas, Andrea" userId="8ab5f365-19e7-467e-867f-923a8cab8b55" providerId="ADAL" clId="{6B2137A1-F5FD-4179-96BA-B69CD5FBB496}"/>
    <pc:docChg chg="modSld">
      <pc:chgData name="Navas, Andrea" userId="8ab5f365-19e7-467e-867f-923a8cab8b55" providerId="ADAL" clId="{6B2137A1-F5FD-4179-96BA-B69CD5FBB496}" dt="2025-06-10T19:10:30.714" v="1"/>
      <pc:docMkLst>
        <pc:docMk/>
      </pc:docMkLst>
      <pc:sldChg chg="modSp mod">
        <pc:chgData name="Navas, Andrea" userId="8ab5f365-19e7-467e-867f-923a8cab8b55" providerId="ADAL" clId="{6B2137A1-F5FD-4179-96BA-B69CD5FBB496}" dt="2025-06-10T19:10:30.714" v="1"/>
        <pc:sldMkLst>
          <pc:docMk/>
          <pc:sldMk cId="2872434557" sldId="408"/>
        </pc:sldMkLst>
      </pc:sldChg>
    </pc:docChg>
  </pc:docChgLst>
  <pc:docChgLst>
    <pc:chgData name="Navas, Andrea" userId="8ab5f365-19e7-467e-867f-923a8cab8b55" providerId="ADAL" clId="{21CB5E89-69F6-446B-AEC5-A21BB3B32D44}"/>
    <pc:docChg chg="undo custSel modSld">
      <pc:chgData name="Navas, Andrea" userId="8ab5f365-19e7-467e-867f-923a8cab8b55" providerId="ADAL" clId="{21CB5E89-69F6-446B-AEC5-A21BB3B32D44}" dt="2025-09-24T14:44:18.038" v="47" actId="11"/>
      <pc:docMkLst>
        <pc:docMk/>
      </pc:docMkLst>
      <pc:sldChg chg="modSp mod">
        <pc:chgData name="Navas, Andrea" userId="8ab5f365-19e7-467e-867f-923a8cab8b55" providerId="ADAL" clId="{21CB5E89-69F6-446B-AEC5-A21BB3B32D44}" dt="2025-09-24T14:44:18.038" v="47" actId="11"/>
        <pc:sldMkLst>
          <pc:docMk/>
          <pc:sldMk cId="2171640735" sldId="451"/>
        </pc:sldMkLst>
        <pc:spChg chg="mod">
          <ac:chgData name="Navas, Andrea" userId="8ab5f365-19e7-467e-867f-923a8cab8b55" providerId="ADAL" clId="{21CB5E89-69F6-446B-AEC5-A21BB3B32D44}" dt="2025-09-24T14:44:18.038" v="47" actId="11"/>
          <ac:spMkLst>
            <pc:docMk/>
            <pc:sldMk cId="2171640735" sldId="451"/>
            <ac:spMk id="9" creationId="{A565E9F3-9F01-93A2-B656-82FBCFB583F4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4" creationId="{418641CF-577C-0331-E700-83E692157BBC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5" creationId="{0D070AA1-7A4A-9F60-2121-2569524C390C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6" creationId="{E3AEBC68-E23B-8213-C74C-2E692E14B2D0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7" creationId="{8F4AEE44-B80E-091D-3292-5EF36982DF6D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8" creationId="{E5453474-5FFC-71CA-AECA-3762832CD88B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19" creationId="{0E3684D4-E219-C1CE-8FEC-977ED2362FB6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21" creationId="{427A68F4-6183-D315-0B98-9E06A12D4E09}"/>
          </ac:spMkLst>
        </pc:spChg>
        <pc:spChg chg="mod">
          <ac:chgData name="Navas, Andrea" userId="8ab5f365-19e7-467e-867f-923a8cab8b55" providerId="ADAL" clId="{21CB5E89-69F6-446B-AEC5-A21BB3B32D44}" dt="2025-09-24T14:44:08.071" v="46" actId="1036"/>
          <ac:spMkLst>
            <pc:docMk/>
            <pc:sldMk cId="2171640735" sldId="451"/>
            <ac:spMk id="22" creationId="{918C2D44-9740-B86F-3457-30229653710D}"/>
          </ac:spMkLst>
        </pc:spChg>
        <pc:picChg chg="mod">
          <ac:chgData name="Navas, Andrea" userId="8ab5f365-19e7-467e-867f-923a8cab8b55" providerId="ADAL" clId="{21CB5E89-69F6-446B-AEC5-A21BB3B32D44}" dt="2025-09-24T14:44:08.071" v="46" actId="1036"/>
          <ac:picMkLst>
            <pc:docMk/>
            <pc:sldMk cId="2171640735" sldId="451"/>
            <ac:picMk id="6" creationId="{71EFEE18-736B-6794-8E9D-8CEBAC7CDD59}"/>
          </ac:picMkLst>
        </pc:picChg>
      </pc:sldChg>
    </pc:docChg>
  </pc:docChgLst>
  <pc:docChgLst>
    <pc:chgData name="Swartout, Darcy" userId="1c015fc4-41a8-4efb-8017-be6f6fc86c37" providerId="ADAL" clId="{F417CA35-A96A-40F4-88F0-7836BB0C3C7E}"/>
    <pc:docChg chg="modMainMaster">
      <pc:chgData name="Swartout, Darcy" userId="1c015fc4-41a8-4efb-8017-be6f6fc86c37" providerId="ADAL" clId="{F417CA35-A96A-40F4-88F0-7836BB0C3C7E}" dt="2025-09-08T18:03:48.402" v="0"/>
      <pc:docMkLst>
        <pc:docMk/>
      </pc:docMkLst>
      <pc:sldMasterChg chg="modSldLayout">
        <pc:chgData name="Swartout, Darcy" userId="1c015fc4-41a8-4efb-8017-be6f6fc86c37" providerId="ADAL" clId="{F417CA35-A96A-40F4-88F0-7836BB0C3C7E}" dt="2025-09-08T18:03:48.402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F417CA35-A96A-40F4-88F0-7836BB0C3C7E}" dt="2025-09-08T18:03:48.402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F417CA35-A96A-40F4-88F0-7836BB0C3C7E}" dt="2025-09-08T18:03:48.402" v="0"/>
            <ac:spMkLst>
              <pc:docMk/>
              <pc:sldMasterMk cId="626881921" sldId="2147483711"/>
              <pc:sldLayoutMk cId="2932939049" sldId="2147483714"/>
              <ac:spMk id="9" creationId="{4BA81292-5619-39DC-119E-36B6D1FB2403}"/>
            </ac:spMkLst>
          </pc:spChg>
        </pc:sldLayoutChg>
      </pc:sldMasterChg>
    </pc:docChg>
  </pc:docChgLst>
  <pc:docChgLst>
    <pc:chgData name="Johnson, Osborne" userId="S::osborne.johnson@doas.ga.gov::c08ee522-9c71-43c5-a31c-8862c49cc44e" providerId="AD" clId="Web-{B4699670-1A4C-B857-6EC6-448964FF1E84}"/>
    <pc:docChg chg="mod">
      <pc:chgData name="Johnson, Osborne" userId="S::osborne.johnson@doas.ga.gov::c08ee522-9c71-43c5-a31c-8862c49cc44e" providerId="AD" clId="Web-{B4699670-1A4C-B857-6EC6-448964FF1E84}" dt="2025-05-19T14:28:53.885" v="0"/>
      <pc:docMkLst>
        <pc:docMk/>
      </pc:docMkLst>
    </pc:docChg>
  </pc:docChgLst>
  <pc:docChgLst>
    <pc:chgData name="Navas, Andrea" userId="8ab5f365-19e7-467e-867f-923a8cab8b55" providerId="ADAL" clId="{60DF2E06-73FE-4779-B9C1-852636648E50}"/>
    <pc:docChg chg="undo custSel modSld">
      <pc:chgData name="Navas, Andrea" userId="8ab5f365-19e7-467e-867f-923a8cab8b55" providerId="ADAL" clId="{60DF2E06-73FE-4779-B9C1-852636648E50}" dt="2025-05-19T17:31:49.886" v="246" actId="20577"/>
      <pc:docMkLst>
        <pc:docMk/>
      </pc:docMkLst>
      <pc:sldChg chg="modSp mod">
        <pc:chgData name="Navas, Andrea" userId="8ab5f365-19e7-467e-867f-923a8cab8b55" providerId="ADAL" clId="{60DF2E06-73FE-4779-B9C1-852636648E50}" dt="2025-05-19T17:17:23.150" v="61"/>
        <pc:sldMkLst>
          <pc:docMk/>
          <pc:sldMk cId="2872434557" sldId="408"/>
        </pc:sldMkLst>
      </pc:sldChg>
      <pc:sldChg chg="modSp mod">
        <pc:chgData name="Navas, Andrea" userId="8ab5f365-19e7-467e-867f-923a8cab8b55" providerId="ADAL" clId="{60DF2E06-73FE-4779-B9C1-852636648E50}" dt="2025-05-19T17:17:23.150" v="61"/>
        <pc:sldMkLst>
          <pc:docMk/>
          <pc:sldMk cId="2593318646" sldId="409"/>
        </pc:sldMkLst>
      </pc:sldChg>
      <pc:sldChg chg="modSp mod">
        <pc:chgData name="Navas, Andrea" userId="8ab5f365-19e7-467e-867f-923a8cab8b55" providerId="ADAL" clId="{60DF2E06-73FE-4779-B9C1-852636648E50}" dt="2025-05-19T17:19:25.848" v="87" actId="11"/>
        <pc:sldMkLst>
          <pc:docMk/>
          <pc:sldMk cId="1732160487" sldId="418"/>
        </pc:sldMkLst>
      </pc:sldChg>
      <pc:sldChg chg="modSp mod">
        <pc:chgData name="Navas, Andrea" userId="8ab5f365-19e7-467e-867f-923a8cab8b55" providerId="ADAL" clId="{60DF2E06-73FE-4779-B9C1-852636648E50}" dt="2025-05-19T17:26:59.520" v="185" actId="20577"/>
        <pc:sldMkLst>
          <pc:docMk/>
          <pc:sldMk cId="2129831042" sldId="429"/>
        </pc:sldMkLst>
      </pc:sldChg>
      <pc:sldChg chg="modSp mod">
        <pc:chgData name="Navas, Andrea" userId="8ab5f365-19e7-467e-867f-923a8cab8b55" providerId="ADAL" clId="{60DF2E06-73FE-4779-B9C1-852636648E50}" dt="2025-05-19T17:23:15.874" v="129" actId="11"/>
        <pc:sldMkLst>
          <pc:docMk/>
          <pc:sldMk cId="452756504" sldId="430"/>
        </pc:sldMkLst>
      </pc:sldChg>
      <pc:sldChg chg="modSp mod">
        <pc:chgData name="Navas, Andrea" userId="8ab5f365-19e7-467e-867f-923a8cab8b55" providerId="ADAL" clId="{60DF2E06-73FE-4779-B9C1-852636648E50}" dt="2025-05-19T17:25:37.862" v="160" actId="20577"/>
        <pc:sldMkLst>
          <pc:docMk/>
          <pc:sldMk cId="2171640735" sldId="451"/>
        </pc:sldMkLst>
      </pc:sldChg>
      <pc:sldChg chg="modSp mod">
        <pc:chgData name="Navas, Andrea" userId="8ab5f365-19e7-467e-867f-923a8cab8b55" providerId="ADAL" clId="{60DF2E06-73FE-4779-B9C1-852636648E50}" dt="2025-05-19T17:26:52.282" v="181" actId="20577"/>
        <pc:sldMkLst>
          <pc:docMk/>
          <pc:sldMk cId="3585839533" sldId="452"/>
        </pc:sldMkLst>
      </pc:sldChg>
      <pc:sldChg chg="modSp mod">
        <pc:chgData name="Navas, Andrea" userId="8ab5f365-19e7-467e-867f-923a8cab8b55" providerId="ADAL" clId="{60DF2E06-73FE-4779-B9C1-852636648E50}" dt="2025-05-19T17:17:37.142" v="62" actId="11"/>
        <pc:sldMkLst>
          <pc:docMk/>
          <pc:sldMk cId="1158943788" sldId="455"/>
        </pc:sldMkLst>
      </pc:sldChg>
      <pc:sldChg chg="modSp mod">
        <pc:chgData name="Navas, Andrea" userId="8ab5f365-19e7-467e-867f-923a8cab8b55" providerId="ADAL" clId="{60DF2E06-73FE-4779-B9C1-852636648E50}" dt="2025-05-19T17:30:33.450" v="226" actId="20577"/>
        <pc:sldMkLst>
          <pc:docMk/>
          <pc:sldMk cId="3024184313" sldId="461"/>
        </pc:sldMkLst>
      </pc:sldChg>
      <pc:sldChg chg="modSp mod">
        <pc:chgData name="Navas, Andrea" userId="8ab5f365-19e7-467e-867f-923a8cab8b55" providerId="ADAL" clId="{60DF2E06-73FE-4779-B9C1-852636648E50}" dt="2025-05-19T17:29:44.264" v="216" actId="20577"/>
        <pc:sldMkLst>
          <pc:docMk/>
          <pc:sldMk cId="3283028069" sldId="462"/>
        </pc:sldMkLst>
      </pc:sldChg>
      <pc:sldChg chg="modSp mod">
        <pc:chgData name="Navas, Andrea" userId="8ab5f365-19e7-467e-867f-923a8cab8b55" providerId="ADAL" clId="{60DF2E06-73FE-4779-B9C1-852636648E50}" dt="2025-05-19T17:30:11.937" v="222" actId="20577"/>
        <pc:sldMkLst>
          <pc:docMk/>
          <pc:sldMk cId="3300207646" sldId="463"/>
        </pc:sldMkLst>
      </pc:sldChg>
      <pc:sldChg chg="addSp delSp modSp mod">
        <pc:chgData name="Navas, Andrea" userId="8ab5f365-19e7-467e-867f-923a8cab8b55" providerId="ADAL" clId="{60DF2E06-73FE-4779-B9C1-852636648E50}" dt="2025-05-19T17:29:36.546" v="212" actId="20577"/>
        <pc:sldMkLst>
          <pc:docMk/>
          <pc:sldMk cId="866309324" sldId="468"/>
        </pc:sldMkLst>
      </pc:sldChg>
      <pc:sldChg chg="modSp mod">
        <pc:chgData name="Navas, Andrea" userId="8ab5f365-19e7-467e-867f-923a8cab8b55" providerId="ADAL" clId="{60DF2E06-73FE-4779-B9C1-852636648E50}" dt="2025-05-19T17:27:08.296" v="191" actId="20577"/>
        <pc:sldMkLst>
          <pc:docMk/>
          <pc:sldMk cId="236982485" sldId="474"/>
        </pc:sldMkLst>
      </pc:sldChg>
      <pc:sldChg chg="modSp mod">
        <pc:chgData name="Navas, Andrea" userId="8ab5f365-19e7-467e-867f-923a8cab8b55" providerId="ADAL" clId="{60DF2E06-73FE-4779-B9C1-852636648E50}" dt="2025-05-19T17:31:11.315" v="232" actId="20577"/>
        <pc:sldMkLst>
          <pc:docMk/>
          <pc:sldMk cId="4278025615" sldId="475"/>
        </pc:sldMkLst>
      </pc:sldChg>
      <pc:sldChg chg="modSp mod">
        <pc:chgData name="Navas, Andrea" userId="8ab5f365-19e7-467e-867f-923a8cab8b55" providerId="ADAL" clId="{60DF2E06-73FE-4779-B9C1-852636648E50}" dt="2025-05-19T17:23:27.822" v="131" actId="11"/>
        <pc:sldMkLst>
          <pc:docMk/>
          <pc:sldMk cId="349492301" sldId="476"/>
        </pc:sldMkLst>
      </pc:sldChg>
      <pc:sldChg chg="modSp mod">
        <pc:chgData name="Navas, Andrea" userId="8ab5f365-19e7-467e-867f-923a8cab8b55" providerId="ADAL" clId="{60DF2E06-73FE-4779-B9C1-852636648E50}" dt="2025-05-19T17:23:33.778" v="132" actId="11"/>
        <pc:sldMkLst>
          <pc:docMk/>
          <pc:sldMk cId="1016409201" sldId="477"/>
        </pc:sldMkLst>
      </pc:sldChg>
      <pc:sldChg chg="modSp mod">
        <pc:chgData name="Navas, Andrea" userId="8ab5f365-19e7-467e-867f-923a8cab8b55" providerId="ADAL" clId="{60DF2E06-73FE-4779-B9C1-852636648E50}" dt="2025-05-19T17:31:30.986" v="236" actId="20577"/>
        <pc:sldMkLst>
          <pc:docMk/>
          <pc:sldMk cId="3631244503" sldId="478"/>
        </pc:sldMkLst>
      </pc:sldChg>
      <pc:sldChg chg="addSp delSp modSp mod">
        <pc:chgData name="Navas, Andrea" userId="8ab5f365-19e7-467e-867f-923a8cab8b55" providerId="ADAL" clId="{60DF2E06-73FE-4779-B9C1-852636648E50}" dt="2025-05-19T17:31:49.886" v="246" actId="20577"/>
        <pc:sldMkLst>
          <pc:docMk/>
          <pc:sldMk cId="1960031035" sldId="479"/>
        </pc:sldMkLst>
      </pc:sldChg>
      <pc:sldChg chg="modSp mod">
        <pc:chgData name="Navas, Andrea" userId="8ab5f365-19e7-467e-867f-923a8cab8b55" providerId="ADAL" clId="{60DF2E06-73FE-4779-B9C1-852636648E50}" dt="2025-05-19T17:25:02.679" v="148" actId="20577"/>
        <pc:sldMkLst>
          <pc:docMk/>
          <pc:sldMk cId="234039619" sldId="4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0DDA-8111-BE75-A70F-B2BBC672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2171B-0CBF-E397-0617-3CD4FC011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4EB84-8E9D-20EF-D928-EDF5AFF76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5594-BEFC-4447-591D-82CF8F167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CFD0-602D-BA36-6B89-E2858512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63771-ED5B-5EBD-7B2C-436CDE86B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4C16A-1F8D-9FF8-B04E-E2ECCCE8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B0D9-758A-6919-ACA4-337DD5DE0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2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5C00-A2A4-242C-AAD8-C73BA6C9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9DB26-C9BE-6F4A-FA18-2BC7FB7B9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EE1CE-6E11-4BB0-3D1B-7E307BFAF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BE8B1-D104-C2ED-D693-E92F5D7B2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7BC88-2CB8-7402-5301-C9EFC2893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DD4D9-58DA-A1A7-A116-BC1653FC9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CFBC4-CD43-3C23-AD16-8097765D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F0E0-A418-DB3D-30D0-DBFFA92CF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9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401CC-2277-F6F5-6137-00939A333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03AF6-1F22-0F17-7AA0-C58CC1991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FF3A9-51F3-D32C-1817-C3FBC4EF2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D107-C94C-019F-BB28-12E3569FD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0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FBC21-78C5-725B-F069-39BABF0B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CFE67-89D0-8FBE-112E-C7EC7EC14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A9F12-37B6-1E83-CF1F-60C52C5F4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06F70-8E11-5F40-4579-AA925616F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97D6-5A29-38E4-5B84-652B2783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14183-75D6-1864-DC97-B3D6285B0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BFAF5-6C5B-F365-1503-D8626B0B9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4042-6FC8-E065-9EC6-398AD4AB0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9908-DCB0-729F-56D6-9390B13B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15B7A-1D27-8222-7BC2-AA789EE56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9BAFD-4334-F9E8-3E0A-AFB80AF1B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C3A9-61FC-4DC1-CE5C-D7E9F6C99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9196-480F-3E59-235B-93515FCE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7AC73-19F0-A484-13B9-B8609F5DA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AEF7D-F930-2A69-E038-EE136E421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752C-2A2C-6BAC-7E15-57C2BD4C8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7168-88DF-0439-2806-3DA9781B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4ED94-9D89-AC81-A16C-022465FDE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7C266-121E-DEBE-DA39-5096A864F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59CB0-208A-5E55-ECA8-23AC82FF3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6B3E-5ABF-9146-6311-9A65AA22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6EE1B-E1A8-37EF-133A-D152004E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D5B3E-02BB-0937-052E-D04D6422E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42B04-69CB-5148-9026-A3F3DB7BB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BA81292-5619-39DC-119E-36B6D1FB2403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Clause Library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the </a:t>
            </a:r>
            <a:r>
              <a:rPr lang="en-US" i="1">
                <a:latin typeface="Arial"/>
                <a:cs typeface="Arial"/>
              </a:rPr>
              <a:t>Agency Librarian </a:t>
            </a:r>
            <a:r>
              <a:rPr lang="en-US">
                <a:latin typeface="Arial"/>
                <a:cs typeface="Arial"/>
              </a:rPr>
              <a:t>or </a:t>
            </a:r>
            <a:r>
              <a:rPr lang="en-US" i="1">
                <a:latin typeface="Arial"/>
                <a:cs typeface="Arial"/>
              </a:rPr>
              <a:t>State Librarian </a:t>
            </a:r>
            <a:r>
              <a:rPr lang="en-US">
                <a:latin typeface="Arial"/>
                <a:cs typeface="Arial"/>
              </a:rPr>
              <a:t>how to manage the </a:t>
            </a:r>
            <a:r>
              <a:rPr lang="en-US" i="1">
                <a:latin typeface="Arial"/>
                <a:cs typeface="Arial"/>
              </a:rPr>
              <a:t>Clause Library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 the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 module.</a:t>
            </a:r>
          </a:p>
          <a:p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Clause Library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r>
              <a:rPr lang="en-US">
                <a:latin typeface="Arial"/>
                <a:cs typeface="Arial"/>
              </a:rPr>
              <a:t>Add a </a:t>
            </a:r>
            <a:r>
              <a:rPr lang="en-US" b="1">
                <a:latin typeface="Arial"/>
                <a:cs typeface="Arial"/>
              </a:rPr>
              <a:t>Clause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Complete the </a:t>
            </a:r>
            <a:r>
              <a:rPr lang="en-US" b="1">
                <a:latin typeface="Arial"/>
                <a:cs typeface="Arial"/>
              </a:rPr>
              <a:t>Clause</a:t>
            </a:r>
            <a:r>
              <a:rPr lang="en-US">
                <a:latin typeface="Arial"/>
                <a:cs typeface="Arial"/>
              </a:rPr>
              <a:t>.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3560" y="13687823"/>
            <a:ext cx="1449387" cy="771525"/>
          </a:xfrm>
        </p:spPr>
        <p:txBody>
          <a:bodyPr/>
          <a:lstStyle/>
          <a:p>
            <a:r>
              <a:rPr lang="en-US"/>
              <a:t>Click Libraries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Add Clause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4453" y="13550087"/>
            <a:ext cx="1550800" cy="939413"/>
          </a:xfrm>
        </p:spPr>
        <p:txBody>
          <a:bodyPr/>
          <a:lstStyle/>
          <a:p>
            <a:r>
              <a:rPr lang="en-US"/>
              <a:t>Complete Clause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4AF2-BB3F-624D-989B-C5C31A50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52808A-E699-E718-3D50-6DB1B8B7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9 of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F8A51-312E-9DA2-15D6-6F01FE4FA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80858-5EF4-AB4F-A305-A7119087A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JAGGAER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</a:t>
            </a:r>
            <a:r>
              <a:rPr lang="en-US" b="1"/>
              <a:t> Continue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4FBFD-81AC-8D57-CD74-5586184A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2" t="1790" r="1346" b="13319"/>
          <a:stretch/>
        </p:blipFill>
        <p:spPr>
          <a:xfrm>
            <a:off x="906780" y="3580524"/>
            <a:ext cx="10058400" cy="4382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7FB464-F6D8-8107-012D-25202FF12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Click </a:t>
            </a:r>
            <a:r>
              <a:rPr lang="en-US" b="1"/>
              <a:t>Check Out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B2B7EA-4208-9064-8AD8-179C0F30D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018"/>
          <a:stretch/>
        </p:blipFill>
        <p:spPr>
          <a:xfrm>
            <a:off x="2008009" y="9750554"/>
            <a:ext cx="8229600" cy="55967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43ADA-9AEE-363F-53C0-F66B900E6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7934" y="7046700"/>
            <a:ext cx="1168065" cy="4208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93F6E6-2288-AF12-2512-4139A42D6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990167" y="37689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1FCBC9-49B9-13AD-9E3C-00432537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3983" y="3700981"/>
            <a:ext cx="681247" cy="6846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D29E9C-6993-E970-70D8-D584F528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9968" y="14460101"/>
            <a:ext cx="1246012" cy="5360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1E8CA-0EAE-1037-76DD-9537D4E5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19406-8064-B0C0-340B-9D303141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630DB-75D2-8734-7877-120DA4D3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CCAEDE-7835-DEB5-AA93-A7DDFAEDE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95999" y="69828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663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DD8A1-C27D-EDAB-D08D-1A0CECA8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2B88DE-7266-BE7E-AB89-FBC31637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</a:t>
            </a:r>
            <a:r>
              <a:rPr lang="en-US"/>
              <a:t> (Part 10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57647-480D-59AC-A9A8-A5D690315B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C31B2-F7C4-2873-8BB1-420D22C25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8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Insert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612000"/>
            <a:r>
              <a:rPr lang="en-US" sz="2800" b="1">
                <a:solidFill>
                  <a:srgbClr val="000000"/>
                </a:solidFill>
              </a:rPr>
              <a:t>Note: </a:t>
            </a:r>
            <a:r>
              <a:rPr lang="en-US" sz="2800">
                <a:solidFill>
                  <a:srgbClr val="000000"/>
                </a:solidFill>
              </a:rPr>
              <a:t>Selecting </a:t>
            </a:r>
            <a:r>
              <a:rPr lang="en-US" sz="2800" i="1">
                <a:solidFill>
                  <a:srgbClr val="000000"/>
                </a:solidFill>
              </a:rPr>
              <a:t>Insert </a:t>
            </a:r>
            <a:r>
              <a:rPr lang="en-US" sz="2800">
                <a:solidFill>
                  <a:srgbClr val="000000"/>
                </a:solidFill>
              </a:rPr>
              <a:t>will bring the information over from the system and populate it in the </a:t>
            </a:r>
            <a:r>
              <a:rPr lang="en-US" sz="2800" i="1">
                <a:solidFill>
                  <a:srgbClr val="000000"/>
                </a:solidFill>
              </a:rPr>
              <a:t>Clause</a:t>
            </a:r>
            <a:r>
              <a:rPr lang="en-US" sz="2800">
                <a:solidFill>
                  <a:srgbClr val="000000"/>
                </a:solidFill>
              </a:rPr>
              <a:t> once selected within a contract.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Check In</a:t>
            </a:r>
            <a:r>
              <a:rPr lang="en-US">
                <a:solidFill>
                  <a:srgbClr val="000000"/>
                </a:solidFill>
              </a:rPr>
              <a:t>. 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4A4DFB-83E0-1947-C275-E9A32116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3" t="27865" r="1" b="884"/>
          <a:stretch/>
        </p:blipFill>
        <p:spPr>
          <a:xfrm>
            <a:off x="1093609" y="5303447"/>
            <a:ext cx="10058400" cy="9412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2A1E57-3C7E-0EF8-EA74-67A3EA2AA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3576" y="14010710"/>
            <a:ext cx="1020023" cy="527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1EA12D-0CA5-A45F-481D-7B77A680C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1464" y="10206774"/>
            <a:ext cx="813056" cy="4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32F254-D187-52D6-6D8A-4160A18E8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74936" y="139814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BECE87-9329-0053-8E73-182AD3C90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13672" y="96581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2A8B-8A45-9B4D-51CD-62421B243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94A49-9BD3-619B-5F5F-202A85A1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EA29-25A5-5835-1EA7-0C13F1EF0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F0D6-D9ED-734D-BAAF-158BD5C7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AD0B2-96FF-5735-C060-AFB2A8D7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11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1F298-3B99-6CD1-E4F2-9B530C5E7E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F05480-E834-85FD-D289-8485FBD33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Select an option for </a:t>
            </a:r>
            <a:r>
              <a:rPr lang="en-US" b="1"/>
              <a:t>Are you ready to finalize this draft clause?</a:t>
            </a:r>
            <a:r>
              <a:rPr lang="en-US"/>
              <a:t>.</a:t>
            </a:r>
            <a:endParaRPr lang="en-US" b="1"/>
          </a:p>
          <a:p>
            <a:pPr marL="612000"/>
            <a:r>
              <a:rPr lang="en-US" sz="2800" b="1"/>
              <a:t>Note</a:t>
            </a:r>
            <a:r>
              <a:rPr lang="en-US" sz="2800"/>
              <a:t>: Selecting </a:t>
            </a:r>
            <a:r>
              <a:rPr lang="en-US" sz="2800" i="1"/>
              <a:t>Yes, save and finalize now </a:t>
            </a:r>
            <a:r>
              <a:rPr lang="en-US" sz="2800"/>
              <a:t>will finalize a clause. 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/>
              <a:t>Enter </a:t>
            </a:r>
            <a:r>
              <a:rPr lang="en-US" b="1"/>
              <a:t>What changes did you make? </a:t>
            </a:r>
            <a:r>
              <a:rPr lang="en-US"/>
              <a:t>(optional).</a:t>
            </a:r>
            <a:endParaRPr lang="en-US" b="1"/>
          </a:p>
          <a:p>
            <a:pPr marL="742950" indent="-742950">
              <a:buFont typeface="+mj-lt"/>
              <a:buAutoNum type="arabicPeriod" startAt="31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 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D0EED-495C-A2A9-2258-67B7F3F51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6" t="1675" r="1426" b="2317"/>
          <a:stretch/>
        </p:blipFill>
        <p:spPr>
          <a:xfrm>
            <a:off x="3563292" y="6179809"/>
            <a:ext cx="5486400" cy="9078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88C862-1584-F492-48DA-97C5A8BE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497" y="11053482"/>
            <a:ext cx="3010056" cy="344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56704-1566-1B3A-7827-B88757093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498" y="11893024"/>
            <a:ext cx="4408166" cy="19405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172F8-66E0-BF62-AF93-FC33385EB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7106" y="14782475"/>
            <a:ext cx="595901" cy="3821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414AAD-2D84-FF61-E3D2-3FC1DAB4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88466" y="14697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F20840-9856-2195-08C5-F6965361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41438" y="109513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93F745-591D-4F94-7440-72C29B4E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39550" y="125889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C281-A491-B8C4-87CA-EA556014A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2782C-111B-8ABE-B656-E8F5F3459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1A1F-BE6D-AC74-7FBF-A823CA611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361FB-C9F0-D8DA-14AD-DD8811F85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824198-D1A4-E4E9-5846-AD36A18C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12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FA1BB-2D44-A639-E806-9828A6270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2B7039-5B5A-601B-62DE-7502F9562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>
                <a:solidFill>
                  <a:srgbClr val="000000"/>
                </a:solidFill>
              </a:rPr>
              <a:t>Review the </a:t>
            </a:r>
            <a:r>
              <a:rPr lang="en-US" b="1">
                <a:solidFill>
                  <a:srgbClr val="000000"/>
                </a:solidFill>
              </a:rPr>
              <a:t>Success</a:t>
            </a:r>
            <a:r>
              <a:rPr lang="en-US">
                <a:solidFill>
                  <a:srgbClr val="000000"/>
                </a:solidFill>
              </a:rPr>
              <a:t> notification.</a:t>
            </a:r>
          </a:p>
          <a:p>
            <a:pPr marL="756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Don’t save to desktop. Document will reflect changes made once opened in step 34. Draft can also be finalized through </a:t>
            </a:r>
            <a:r>
              <a:rPr lang="en-US" sz="2800" i="1">
                <a:solidFill>
                  <a:srgbClr val="000000"/>
                </a:solidFill>
              </a:rPr>
              <a:t>JAGGAER Add-In </a:t>
            </a:r>
            <a:r>
              <a:rPr lang="en-US" sz="2800">
                <a:solidFill>
                  <a:srgbClr val="000000"/>
                </a:solidFill>
              </a:rPr>
              <a:t>in Microsoft Word.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3F62E6-42C0-2162-D853-B317B32A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7" t="80806" r="1962"/>
          <a:stretch/>
        </p:blipFill>
        <p:spPr>
          <a:xfrm>
            <a:off x="1093609" y="4814570"/>
            <a:ext cx="10058400" cy="331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B2A86-4397-4DBD-D0FC-23EE830BD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/>
              <a:t>Confirm that the published </a:t>
            </a:r>
            <a:r>
              <a:rPr lang="en-US" b="1"/>
              <a:t>Clause Name</a:t>
            </a:r>
            <a:r>
              <a:rPr lang="en-US"/>
              <a:t> is the </a:t>
            </a:r>
            <a:r>
              <a:rPr lang="en-US" b="1"/>
              <a:t>Current Version</a:t>
            </a:r>
            <a:r>
              <a:rPr lang="en-US"/>
              <a:t>. </a:t>
            </a:r>
          </a:p>
          <a:p>
            <a:pPr marL="61200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Current Version </a:t>
            </a:r>
            <a:r>
              <a:rPr lang="en-US" sz="2800"/>
              <a:t>number will change.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177E91-CF87-C888-A366-4B0AC017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869872"/>
            <a:ext cx="10058400" cy="26430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D7B1A5-85A1-387D-606C-ED73A2D13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9154" y="12889880"/>
            <a:ext cx="1451444" cy="4832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ECA2C-598E-4717-7EC0-D77014F9D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4402A-85F7-60D4-96FD-9687C102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44044-7F0D-8976-95E5-CC77803A0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3F15-13E5-CF20-50DF-DEDD320B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037A06CE-F5E0-91EF-F20F-1EE43345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/>
          <a:p>
            <a:r>
              <a:rPr lang="en-US"/>
              <a:t>Clause Library (Part 13 of 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AF3EB-1D24-7611-10B5-9B2E9ACF8E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E05B0F-3512-887A-6BC7-D9C0ACD26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Use the </a:t>
            </a:r>
            <a:r>
              <a:rPr lang="en-US" b="1"/>
              <a:t>Clause Library </a:t>
            </a:r>
            <a:r>
              <a:rPr lang="en-US"/>
              <a:t>table to learn more about each field in the section.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C96A5B-A752-8257-82DC-F927536BB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82" y="4465835"/>
            <a:ext cx="10058400" cy="33173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E7821E-78C3-6A42-B626-64808FBB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7007"/>
              </p:ext>
            </p:extLst>
          </p:nvPr>
        </p:nvGraphicFramePr>
        <p:xfrm>
          <a:off x="564566" y="8796070"/>
          <a:ext cx="11241768" cy="5699760"/>
        </p:xfrm>
        <a:graphic>
          <a:graphicData uri="http://schemas.openxmlformats.org/drawingml/2006/table">
            <a:tbl>
              <a:tblPr firstRow="1"/>
              <a:tblGrid>
                <a:gridCol w="4356739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885029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015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F6E2968-54C2-80FC-8B5D-2DB8B043C6EC}"/>
              </a:ext>
            </a:extLst>
          </p:cNvPr>
          <p:cNvSpPr txBox="1"/>
          <p:nvPr/>
        </p:nvSpPr>
        <p:spPr>
          <a:xfrm>
            <a:off x="-346543" y="8881230"/>
            <a:ext cx="629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>
                <a:solidFill>
                  <a:srgbClr val="FFFFFF"/>
                </a:solidFill>
                <a:effectLst/>
                <a:latin typeface="Arial"/>
              </a:rPr>
              <a:t>Clause Library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05357F-06DF-4C53-BEB2-9120B4569D81}"/>
              </a:ext>
            </a:extLst>
          </p:cNvPr>
          <p:cNvSpPr txBox="1"/>
          <p:nvPr/>
        </p:nvSpPr>
        <p:spPr>
          <a:xfrm>
            <a:off x="4667694" y="8877866"/>
            <a:ext cx="629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>
                <a:solidFill>
                  <a:srgbClr val="FFFFFF"/>
                </a:solidFill>
                <a:effectLst/>
                <a:latin typeface="Arial"/>
              </a:rPr>
              <a:t>Description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A75F7-61F0-55D8-7DED-DB5F226BCFA7}"/>
              </a:ext>
            </a:extLst>
          </p:cNvPr>
          <p:cNvSpPr txBox="1"/>
          <p:nvPr/>
        </p:nvSpPr>
        <p:spPr>
          <a:xfrm>
            <a:off x="684664" y="9503512"/>
            <a:ext cx="260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37A71-53FE-39E0-408F-50A2050A4FF0}"/>
              </a:ext>
            </a:extLst>
          </p:cNvPr>
          <p:cNvSpPr txBox="1"/>
          <p:nvPr/>
        </p:nvSpPr>
        <p:spPr>
          <a:xfrm>
            <a:off x="4942462" y="9517018"/>
            <a:ext cx="629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clause actions.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7900-BD41-B78A-56EA-C0A72167193D}"/>
              </a:ext>
            </a:extLst>
          </p:cNvPr>
          <p:cNvSpPr txBox="1"/>
          <p:nvPr/>
        </p:nvSpPr>
        <p:spPr>
          <a:xfrm>
            <a:off x="629863" y="10352815"/>
            <a:ext cx="421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Properties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E0B05-B0B7-D1E4-FB56-A55A06517C5E}"/>
              </a:ext>
            </a:extLst>
          </p:cNvPr>
          <p:cNvSpPr txBox="1"/>
          <p:nvPr/>
        </p:nvSpPr>
        <p:spPr>
          <a:xfrm>
            <a:off x="4907931" y="10106424"/>
            <a:ext cx="6689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edit clause properties; name, description, which contract types and entities can use the clause, document restriction, and editable fields.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3333E-4BF2-CE35-5B63-EFC4B4C7E509}"/>
              </a:ext>
            </a:extLst>
          </p:cNvPr>
          <p:cNvSpPr txBox="1"/>
          <p:nvPr/>
        </p:nvSpPr>
        <p:spPr>
          <a:xfrm>
            <a:off x="616732" y="11245840"/>
            <a:ext cx="283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Create Draft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982444-CD8B-F4C8-7B40-2E6F76E71320}"/>
              </a:ext>
            </a:extLst>
          </p:cNvPr>
          <p:cNvSpPr txBox="1"/>
          <p:nvPr/>
        </p:nvSpPr>
        <p:spPr>
          <a:xfrm>
            <a:off x="4859408" y="11203999"/>
            <a:ext cx="645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Able to create draft version of the document.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4A01A8-E290-A58D-DA1B-093C45FA4B73}"/>
              </a:ext>
            </a:extLst>
          </p:cNvPr>
          <p:cNvSpPr txBox="1"/>
          <p:nvPr/>
        </p:nvSpPr>
        <p:spPr>
          <a:xfrm>
            <a:off x="594081" y="12088102"/>
            <a:ext cx="344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Version History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531043-15A5-FB56-CBB1-E56B504F0058}"/>
              </a:ext>
            </a:extLst>
          </p:cNvPr>
          <p:cNvSpPr txBox="1"/>
          <p:nvPr/>
        </p:nvSpPr>
        <p:spPr>
          <a:xfrm>
            <a:off x="4942462" y="11802217"/>
            <a:ext cx="696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view and download version history of the document, view effective date, last modified date, changed by, comments, and compare clause sections.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BE9BD-3D6A-4B61-3A1C-6EC6F0257CE7}"/>
              </a:ext>
            </a:extLst>
          </p:cNvPr>
          <p:cNvSpPr txBox="1"/>
          <p:nvPr/>
        </p:nvSpPr>
        <p:spPr>
          <a:xfrm>
            <a:off x="629863" y="12930364"/>
            <a:ext cx="361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Deactivate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17476-07D7-2214-957E-6B0F9F3BF9CE}"/>
              </a:ext>
            </a:extLst>
          </p:cNvPr>
          <p:cNvSpPr txBox="1"/>
          <p:nvPr/>
        </p:nvSpPr>
        <p:spPr>
          <a:xfrm>
            <a:off x="4942462" y="12979936"/>
            <a:ext cx="656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deactivate clause.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B714F-5ED1-F002-843B-DB04A0F2B00D}"/>
              </a:ext>
            </a:extLst>
          </p:cNvPr>
          <p:cNvSpPr txBox="1"/>
          <p:nvPr/>
        </p:nvSpPr>
        <p:spPr>
          <a:xfrm>
            <a:off x="684664" y="13772626"/>
            <a:ext cx="361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Action &gt; Finalize Draft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8612-E96A-7218-E22A-012EF3E31721}"/>
              </a:ext>
            </a:extLst>
          </p:cNvPr>
          <p:cNvSpPr txBox="1"/>
          <p:nvPr/>
        </p:nvSpPr>
        <p:spPr>
          <a:xfrm>
            <a:off x="4942462" y="13464849"/>
            <a:ext cx="680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Able to select to finalize the clause. Only visible once a draft has been created.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B8576-F685-A8F9-FBDA-AEFAAC59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F7831-1050-5B36-4C56-CBEF695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B7AC-46F3-3C61-1F54-524088B3E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75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7956F-C0F7-774F-046A-644DBC2CE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44E5FC-245E-571D-24E3-E4C6CFFD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14 of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645B-1AAB-252E-6F48-8D5F8AD76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3EFFA-A1D4-882E-4585-8BD7E534C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/>
              <a:t>Click </a:t>
            </a:r>
            <a:r>
              <a:rPr lang="en-US" b="1"/>
              <a:t>Create Draft </a:t>
            </a:r>
            <a:r>
              <a:rPr lang="en-US"/>
              <a:t>in the </a:t>
            </a:r>
            <a:r>
              <a:rPr lang="en-US" b="1"/>
              <a:t>Actions </a:t>
            </a:r>
            <a:r>
              <a:rPr lang="en-US"/>
              <a:t>menu. 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F9D51-61E5-BB02-46DA-D163BACE5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91" y="3864194"/>
            <a:ext cx="10058400" cy="32336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1E11F4-284D-165F-CBE6-95AEB2CF3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Click the </a:t>
            </a:r>
            <a:r>
              <a:rPr lang="en-US" b="1"/>
              <a:t>Draft Version </a:t>
            </a:r>
            <a:r>
              <a:rPr lang="en-US"/>
              <a:t>link. </a:t>
            </a:r>
          </a:p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D0D8BF-8FF6-08AC-D6AD-5C2380EC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207"/>
          <a:stretch/>
        </p:blipFill>
        <p:spPr>
          <a:xfrm>
            <a:off x="1039990" y="10693582"/>
            <a:ext cx="10058400" cy="37454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6F4FC7-3745-AE4F-7E70-54501451F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1939" y="6281530"/>
            <a:ext cx="1976451" cy="326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79D26D-E0AA-F4B3-CEC0-DA23B7840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3831" y="13897970"/>
            <a:ext cx="1820476" cy="5410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84D97-C8CB-572B-79C5-756E4AF6D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54056-ECDD-C35E-2E68-5FAE159A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BFE44-76F9-A63B-556A-FB49C0DA5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5EF02-9EF3-7575-DDB9-72D8D2E3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709128-B95E-F0AD-88EA-FF609635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15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7F2D-DB35-1E4C-AB70-BBAA0738A2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DD66FE-7B2C-5C96-3502-48FD15BD7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 File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92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The file will open in Microsoft Word. Enable making changes to the document.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BCD37-2FDA-9218-CFF1-64A714BA8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871241"/>
            <a:ext cx="10058400" cy="288467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BB033A1-1CC9-EF2E-BC1B-491AD968A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6734247"/>
            <a:ext cx="1646583" cy="640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33D21-102A-893E-1857-0BD1EC6D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4FB63-4D9F-9E7E-7458-1672E1D33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37A5A-B5A6-4E18-958A-70027F761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A55B-B6B2-DF70-71EA-6D29AD339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433A1A-DADC-A303-1720-F087C84A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16 of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68DE6-5C29-AFE6-88B4-5CD9D150F6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D7B17-EC39-D3CA-BF2C-D23ADBB32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JAGGAER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/>
              <a:t>Click</a:t>
            </a:r>
            <a:r>
              <a:rPr lang="en-US" b="1"/>
              <a:t> Continue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A5AB68-9546-9E65-DFA0-B5FD65D7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6" r="414" b="1892"/>
          <a:stretch/>
        </p:blipFill>
        <p:spPr>
          <a:xfrm>
            <a:off x="1093609" y="3958616"/>
            <a:ext cx="10058400" cy="4169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B9C0F0-A898-CBA5-5868-FCEF2E27C2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1"/>
            </a:pPr>
            <a:r>
              <a:rPr lang="en-US"/>
              <a:t>Click </a:t>
            </a:r>
            <a:r>
              <a:rPr lang="en-US" b="1"/>
              <a:t>Create Draft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13EB3-3F8F-052A-11DE-2F564DDE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66" t="53857"/>
          <a:stretch/>
        </p:blipFill>
        <p:spPr>
          <a:xfrm>
            <a:off x="1093609" y="10144278"/>
            <a:ext cx="10058400" cy="4517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4EC139-9E6C-60FA-17EE-0B656707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1985" y="6384714"/>
            <a:ext cx="860258" cy="322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3B4667-6F31-1FD5-15F1-3CD3E41E7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52009" y="40087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CE6A35-893E-CEAB-987A-A2E0FFF62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947" y="4048626"/>
            <a:ext cx="504062" cy="4689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31FB3-96EA-1B32-34C5-B4A85CDFA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0899" y="13987235"/>
            <a:ext cx="1213126" cy="4875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EFCDE-C60A-36D3-AB06-20CA0DF2F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12243" y="62718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333CC-177D-E575-398F-34A69A777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3117-543E-3572-8F7E-49E697D2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90421-BE03-1108-4EBB-F491A3ED7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9A7C8-873B-02CA-6ECF-4A963323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56824E-6F06-6A5C-1AC2-C55FE517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17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9D98-2708-092E-A8EA-BD97F896F4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FC94C1-991D-3A10-03D9-F0B1F5FC7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2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Insert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803275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Selecting </a:t>
            </a:r>
            <a:r>
              <a:rPr lang="en-US" sz="2800" i="1">
                <a:solidFill>
                  <a:srgbClr val="000000"/>
                </a:solidFill>
              </a:rPr>
              <a:t>Insert </a:t>
            </a:r>
            <a:r>
              <a:rPr lang="en-US" sz="2800">
                <a:solidFill>
                  <a:srgbClr val="000000"/>
                </a:solidFill>
              </a:rPr>
              <a:t>will bring the information over from the system and will be filled in the </a:t>
            </a:r>
            <a:r>
              <a:rPr lang="en-US" sz="2800" i="1">
                <a:solidFill>
                  <a:srgbClr val="000000"/>
                </a:solidFill>
              </a:rPr>
              <a:t>Clause</a:t>
            </a:r>
            <a:r>
              <a:rPr lang="en-US" sz="2800">
                <a:solidFill>
                  <a:srgbClr val="000000"/>
                </a:solidFill>
              </a:rPr>
              <a:t> once selected within a contract.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Check In</a:t>
            </a:r>
            <a:r>
              <a:rPr lang="en-US">
                <a:solidFill>
                  <a:srgbClr val="000000"/>
                </a:solidFill>
              </a:rPr>
              <a:t>. 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079517-D121-B457-B210-7BA623F7A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81" t="28863" r="1" b="884"/>
          <a:stretch/>
        </p:blipFill>
        <p:spPr>
          <a:xfrm>
            <a:off x="1066799" y="5362306"/>
            <a:ext cx="10058400" cy="9543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E03EAF-81AA-1F3F-5A1A-627837EB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4026" y="14188064"/>
            <a:ext cx="10517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D58E8A-D3D0-3E42-C7A5-E6BFB17C8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0021" y="10280117"/>
            <a:ext cx="845442" cy="421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C60671-A177-A221-B691-3CA677AB1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65386" y="141880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579AB-3235-FBF5-CB5A-94405905F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15463" y="102164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95520-87A2-BE57-BF1C-04E76EAE1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AD615-F618-A024-EA42-9801CFA33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8157-41C8-AC64-9C65-6728261BE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4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F170-B893-9722-818A-072808329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63A64-88B2-2958-FD58-989B5454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18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A7612-8E86-C9C8-8CB1-62D5F20DCB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796C2-F80D-8533-06A2-A1AC66FDF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Select an option for </a:t>
            </a:r>
            <a:r>
              <a:rPr lang="en-US" b="1"/>
              <a:t>Are you ready to finalize this draft clause?</a:t>
            </a:r>
            <a:r>
              <a:rPr lang="en-US"/>
              <a:t>.</a:t>
            </a:r>
            <a:endParaRPr lang="en-US" b="1"/>
          </a:p>
          <a:p>
            <a:pPr marL="803275"/>
            <a:r>
              <a:rPr lang="en-US" sz="2800" b="1"/>
              <a:t>Note</a:t>
            </a:r>
            <a:r>
              <a:rPr lang="en-US" sz="2800"/>
              <a:t>: Selecting </a:t>
            </a:r>
            <a:r>
              <a:rPr lang="en-US" sz="2800" i="1"/>
              <a:t>Yes, save, and finalize now </a:t>
            </a:r>
            <a:r>
              <a:rPr lang="en-US" sz="2800"/>
              <a:t>will finalize a clause. 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Enter </a:t>
            </a:r>
            <a:r>
              <a:rPr lang="en-US" b="1"/>
              <a:t>What changes did you make? </a:t>
            </a:r>
            <a:r>
              <a:rPr lang="en-US"/>
              <a:t>(optional).</a:t>
            </a:r>
            <a:endParaRPr lang="en-US" b="1"/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 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8F67B-C464-B967-41E9-C2CFA1C41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86" y="6194466"/>
            <a:ext cx="5486400" cy="9052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EAEA8DC-5EEC-B2B0-0BF0-51F82996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497" y="11053482"/>
            <a:ext cx="3010056" cy="344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490C8-52CE-F2D7-7F5C-11542EDB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498" y="11893024"/>
            <a:ext cx="4408166" cy="19405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DE377-B267-260C-104D-13DE1020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7106" y="14782475"/>
            <a:ext cx="595901" cy="3821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380AE9-9BBD-4B4E-26AC-5D9DAB3FC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88466" y="14697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DF0926-F5BC-7B6F-6FAC-9D138658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41438" y="109513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73933C-6A73-F62E-D8ED-A5DBC0A46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39550" y="125889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E37C1-C103-81A5-7F12-54F59B2F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D52D3-9209-6719-E72C-EC78E298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090D6-B301-9D2D-6C04-7507A4030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 of 19)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E4DE7-DA25-7D73-AE51-FA64DFAE7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716BF-AB25-21D2-52E8-2603760A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19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E907-A11D-FB18-AACB-014A61CAB2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E8364E-B043-BF8D-159B-81F078B70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US">
                <a:solidFill>
                  <a:srgbClr val="000000"/>
                </a:solidFill>
              </a:rPr>
              <a:t>Review the </a:t>
            </a:r>
            <a:r>
              <a:rPr lang="en-US" b="1">
                <a:solidFill>
                  <a:srgbClr val="000000"/>
                </a:solidFill>
              </a:rPr>
              <a:t>Success</a:t>
            </a:r>
            <a:r>
              <a:rPr lang="en-US">
                <a:solidFill>
                  <a:srgbClr val="000000"/>
                </a:solidFill>
              </a:rPr>
              <a:t> notification.</a:t>
            </a:r>
          </a:p>
          <a:p>
            <a:pPr marL="755650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: Don’t save to desktop. Document will reflect changes made once opened in step 48. Draft can also be finalized through </a:t>
            </a:r>
            <a:r>
              <a:rPr lang="en-US" sz="2800" i="1">
                <a:solidFill>
                  <a:srgbClr val="000000"/>
                </a:solidFill>
                <a:latin typeface="Arial"/>
                <a:cs typeface="Arial"/>
              </a:rPr>
              <a:t>JAGGAER Add-In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in Microsoft Word.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F7EE3A-0A8B-6E18-C3C6-218B4E7A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7" t="80806" r="1962"/>
          <a:stretch/>
        </p:blipFill>
        <p:spPr>
          <a:xfrm>
            <a:off x="1093609" y="4814570"/>
            <a:ext cx="10058400" cy="331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5179BA-0797-405D-A476-B137A893B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Confirm that the published </a:t>
            </a:r>
            <a:r>
              <a:rPr lang="en-US" b="1"/>
              <a:t>Clause Name </a:t>
            </a:r>
            <a:r>
              <a:rPr lang="en-US"/>
              <a:t>is the </a:t>
            </a:r>
            <a:r>
              <a:rPr lang="en-US" b="1"/>
              <a:t>Current Version</a:t>
            </a:r>
            <a:r>
              <a:rPr lang="en-US"/>
              <a:t>. </a:t>
            </a:r>
          </a:p>
          <a:p>
            <a:pPr marL="612000"/>
            <a:r>
              <a:rPr lang="en-US" sz="2800" b="1"/>
              <a:t>Note</a:t>
            </a:r>
            <a:r>
              <a:rPr lang="en-US" sz="2800"/>
              <a:t>: The </a:t>
            </a:r>
            <a:r>
              <a:rPr lang="en-US" sz="2800" i="1"/>
              <a:t>Current Version </a:t>
            </a:r>
            <a:r>
              <a:rPr lang="en-US" sz="2800"/>
              <a:t>number will change.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2017D-FFF9-A222-61C5-8A0013A4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402"/>
          <a:stretch/>
        </p:blipFill>
        <p:spPr>
          <a:xfrm>
            <a:off x="1981199" y="11076709"/>
            <a:ext cx="8229600" cy="32826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76FA24-4E0E-C398-1F0E-8B4CBF063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800" y="13792200"/>
            <a:ext cx="1701798" cy="500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1">
            <a:extLst>
              <a:ext uri="{FF2B5EF4-FFF2-40B4-BE49-F238E27FC236}">
                <a16:creationId xmlns:a16="http://schemas.microsoft.com/office/drawing/2014/main" id="{999B42AE-2758-1E8D-7226-1155DE5D7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F9E4F75-855D-8468-16D6-3B07031D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632BC6-6BF9-C18D-A7E6-3659FA9B2EBE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managed a Clause Library.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629C6-A854-D8C9-2660-50261D0B4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9D842-47A5-076C-AED9-F74FDA31C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F2166-218F-A9CE-972D-A9EC582B7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>
                <a:latin typeface="Arial"/>
                <a:cs typeface="Arial"/>
              </a:rPr>
              <a:t>(Part 2 of 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Libraries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Clause Library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D7EF-6572-5A18-7025-AE4F8217D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0968" y="11675029"/>
            <a:ext cx="10058400" cy="31947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84706" y="13744438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56507" y="1298637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4599" y="13795998"/>
            <a:ext cx="1511657" cy="4455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7398" y="12993092"/>
            <a:ext cx="2140659" cy="5486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968" y="11675029"/>
            <a:ext cx="1030174" cy="9143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8" y="118543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DFCF6-5B21-310C-3FA9-53CCEB049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664E52-D899-2032-1713-85CA2648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3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0F445-4D31-C128-AA10-0B71722A4F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B0ABC0-92B4-FD68-7E2F-7F5184D77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Clause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640080"/>
            <a:endParaRPr lang="en-US" sz="2800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E0063-7638-2173-AFC0-84C81D51D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500342"/>
            <a:ext cx="10058400" cy="4210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CEADC9-C5E9-D9B9-3AAB-4891DC47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7850" y="5032112"/>
            <a:ext cx="1044121" cy="3552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46B34-A7DA-F713-9B7C-C670808A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AB314-BBA4-526A-EAA8-8D77BB40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54F1C-7D22-BEBB-5735-392C76E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4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6D96-15CE-A511-2A97-B7C34262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2B592-0166-360A-7C8C-B6B6E68C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8" y="848084"/>
            <a:ext cx="10515600" cy="925680"/>
          </a:xfrm>
        </p:spPr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4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E9355-D91A-C83E-EEFD-F2641AEDAE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5E9F3-9F01-93A2-B656-82FBCFB58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Name*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i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Description </a:t>
            </a:r>
            <a:r>
              <a:rPr lang="en-US" dirty="0">
                <a:solidFill>
                  <a:srgbClr val="000000"/>
                </a:solidFill>
              </a:rPr>
              <a:t>(optional).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Which contract types can use this clause?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7920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Click </a:t>
            </a:r>
            <a:r>
              <a:rPr lang="en-US" sz="2800" i="1" dirty="0">
                <a:solidFill>
                  <a:srgbClr val="000000"/>
                </a:solidFill>
              </a:rPr>
              <a:t>Select Contract Types… </a:t>
            </a:r>
            <a:r>
              <a:rPr lang="en-US" sz="2800" dirty="0">
                <a:solidFill>
                  <a:srgbClr val="000000"/>
                </a:solidFill>
              </a:rPr>
              <a:t>to filter clauses visible to specific </a:t>
            </a:r>
            <a:r>
              <a:rPr lang="en-US" sz="2800" i="1" dirty="0">
                <a:solidFill>
                  <a:srgbClr val="000000"/>
                </a:solidFill>
              </a:rPr>
              <a:t>Contract Types </a:t>
            </a:r>
            <a:r>
              <a:rPr lang="en-US" sz="2800" dirty="0">
                <a:solidFill>
                  <a:srgbClr val="000000"/>
                </a:solidFill>
              </a:rPr>
              <a:t>only.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Clause visible to these Contract Types only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560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Use the </a:t>
            </a:r>
            <a:r>
              <a:rPr lang="en-US" sz="2800" i="1" dirty="0">
                <a:solidFill>
                  <a:srgbClr val="000000"/>
                </a:solidFill>
              </a:rPr>
              <a:t>magnifying glass </a:t>
            </a:r>
            <a:r>
              <a:rPr lang="en-US" sz="2800" dirty="0">
                <a:solidFill>
                  <a:srgbClr val="000000"/>
                </a:solidFill>
              </a:rPr>
              <a:t>to search and add multiple </a:t>
            </a:r>
            <a:r>
              <a:rPr lang="en-US" sz="2800" i="1" dirty="0">
                <a:solidFill>
                  <a:srgbClr val="000000"/>
                </a:solidFill>
              </a:rPr>
              <a:t>Contract Types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FEE18-736B-6794-8E9D-8CEBAC7C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642"/>
          <a:stretch/>
        </p:blipFill>
        <p:spPr>
          <a:xfrm>
            <a:off x="1523999" y="9089019"/>
            <a:ext cx="9144000" cy="5960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453474-5FFC-71CA-AECA-3762832CD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8459" y="10455428"/>
            <a:ext cx="4884191" cy="501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641CF-577C-0331-E700-83E69215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8459" y="11217247"/>
            <a:ext cx="3012529" cy="1230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070AA1-7A4A-9F60-2121-2569524C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4550" y="12763847"/>
            <a:ext cx="3036438" cy="834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AEBC68-E23B-8213-C74C-2E692E14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72650" y="104316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4AEE44-B80E-091D-3292-5EF36982D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00988" y="115439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3684D4-E219-C1CE-8FEC-977ED236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00988" y="129229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7A68F4-6183-D315-0B98-9E06A12D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8460" y="13879932"/>
            <a:ext cx="3841204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8C2D44-9740-B86F-3457-302296537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29664" y="138799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C1326-776A-7F34-97A2-3643DA0D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FB0D5-04E2-697B-AB9E-42A300D2D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5CC9-1E72-F352-E1B0-ED9DC2ACB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2A92-5809-6E62-3B7E-1A092DB1B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33E5B3-7251-2E99-83AA-0F32242F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8" y="848084"/>
            <a:ext cx="10515600" cy="925680"/>
          </a:xfrm>
        </p:spPr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5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D5515-447D-60B0-9A6F-2DC61C23F9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3B2F30-3F62-10FC-BE2B-328215292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69174"/>
            <a:ext cx="10569221" cy="71862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Which entities can use this clause?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612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Click </a:t>
            </a:r>
            <a:r>
              <a:rPr lang="en-US" sz="2800" i="1">
                <a:solidFill>
                  <a:srgbClr val="000000"/>
                </a:solidFill>
              </a:rPr>
              <a:t>Select Entities… </a:t>
            </a:r>
            <a:r>
              <a:rPr lang="en-US" sz="2800">
                <a:solidFill>
                  <a:srgbClr val="000000"/>
                </a:solidFill>
              </a:rPr>
              <a:t>to filter clauses visible to specific </a:t>
            </a:r>
            <a:r>
              <a:rPr lang="en-US" sz="2800" i="1">
                <a:solidFill>
                  <a:srgbClr val="000000"/>
                </a:solidFill>
              </a:rPr>
              <a:t>Contract Entities </a:t>
            </a:r>
            <a:r>
              <a:rPr lang="en-US" sz="2800">
                <a:solidFill>
                  <a:srgbClr val="000000"/>
                </a:solidFill>
              </a:rPr>
              <a:t>only.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Clause visible to these Entities only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612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Use the </a:t>
            </a:r>
            <a:r>
              <a:rPr lang="en-US" sz="2800" i="1">
                <a:solidFill>
                  <a:srgbClr val="000000"/>
                </a:solidFill>
              </a:rPr>
              <a:t>magnifying glass </a:t>
            </a:r>
            <a:r>
              <a:rPr lang="en-US" sz="2800">
                <a:solidFill>
                  <a:srgbClr val="000000"/>
                </a:solidFill>
              </a:rPr>
              <a:t>to search and add </a:t>
            </a:r>
            <a:r>
              <a:rPr lang="en-US" sz="2800" i="1">
                <a:solidFill>
                  <a:srgbClr val="000000"/>
                </a:solidFill>
              </a:rPr>
              <a:t>Entities</a:t>
            </a:r>
            <a:r>
              <a:rPr lang="en-US" sz="280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Category </a:t>
            </a:r>
            <a:r>
              <a:rPr lang="en-US">
                <a:solidFill>
                  <a:srgbClr val="000000"/>
                </a:solidFill>
              </a:rPr>
              <a:t>(optional).</a:t>
            </a:r>
          </a:p>
          <a:p>
            <a:pPr marL="612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Enter in the field or use the </a:t>
            </a:r>
            <a:r>
              <a:rPr lang="en-US" sz="2800" i="1">
                <a:solidFill>
                  <a:srgbClr val="000000"/>
                </a:solidFill>
              </a:rPr>
              <a:t>magnifying glass </a:t>
            </a:r>
            <a:r>
              <a:rPr lang="en-US" sz="2800">
                <a:solidFill>
                  <a:srgbClr val="000000"/>
                </a:solidFill>
              </a:rPr>
              <a:t>to search.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Add Clause*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612000"/>
            <a:r>
              <a:rPr lang="en-US" sz="3000" b="1">
                <a:solidFill>
                  <a:srgbClr val="000000"/>
                </a:solidFill>
              </a:rPr>
              <a:t>Note</a:t>
            </a:r>
            <a:r>
              <a:rPr lang="en-US" sz="3000">
                <a:solidFill>
                  <a:srgbClr val="000000"/>
                </a:solidFill>
              </a:rPr>
              <a:t>: Follow steps 16 – 19 to </a:t>
            </a:r>
            <a:r>
              <a:rPr lang="en-US" sz="3000" i="1">
                <a:solidFill>
                  <a:srgbClr val="000000"/>
                </a:solidFill>
              </a:rPr>
              <a:t>Upload My Own Clause</a:t>
            </a:r>
            <a:r>
              <a:rPr lang="en-US" sz="3000">
                <a:solidFill>
                  <a:srgbClr val="000000"/>
                </a:solidFill>
              </a:rPr>
              <a:t>. If </a:t>
            </a:r>
            <a:r>
              <a:rPr lang="en-US" sz="3000" i="1">
                <a:solidFill>
                  <a:srgbClr val="000000"/>
                </a:solidFill>
              </a:rPr>
              <a:t>Create a Blank Word Document</a:t>
            </a:r>
            <a:r>
              <a:rPr lang="en-US" sz="3000">
                <a:solidFill>
                  <a:srgbClr val="000000"/>
                </a:solidFill>
              </a:rPr>
              <a:t> </a:t>
            </a:r>
            <a:r>
              <a:rPr lang="en-US" sz="3000" i="1">
                <a:solidFill>
                  <a:srgbClr val="000000"/>
                </a:solidFill>
              </a:rPr>
              <a:t>for Me </a:t>
            </a:r>
            <a:r>
              <a:rPr lang="en-US" sz="3000">
                <a:solidFill>
                  <a:srgbClr val="000000"/>
                </a:solidFill>
              </a:rPr>
              <a:t>is selected, skip to step 20.</a:t>
            </a:r>
            <a:endParaRPr lang="en-US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6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File*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32E60E1-FD0D-F007-BA37-888978652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25"/>
          <a:stretch/>
        </p:blipFill>
        <p:spPr>
          <a:xfrm>
            <a:off x="1608310" y="9361112"/>
            <a:ext cx="9144000" cy="5975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377A6D-4E6D-CABB-DFDB-482CB04EB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0822290"/>
            <a:ext cx="2174808" cy="738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5A3B2-CA83-8E57-3E42-10E671E47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3952" y="11902122"/>
            <a:ext cx="3696868" cy="443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E5057-F002-512B-9836-A23D9DE59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1128" y="13455593"/>
            <a:ext cx="4318332" cy="6060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514938-2F38-9271-41B5-134509DB1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42502" y="109192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9EA54A-E45D-965B-E4F0-72AC3507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00820" y="118494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2D8E49-0EBC-EE4C-A8E8-CB058286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9460" y="134958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A2614-5C6D-C672-B40C-2FBCC2214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3952" y="12855733"/>
            <a:ext cx="3696868" cy="443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E0E308-A2ED-D985-DA79-FEC3DDA7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00820" y="128030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E41B4-F4B9-81E4-76F1-F8BBAA0F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3952" y="14303571"/>
            <a:ext cx="5711648" cy="8386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614C7B-4610-C8FA-08F7-8211D075A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5312" y="144485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DA8F8-0DF1-755E-F7CE-3A59F78BF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E150C-6BAE-7A05-C64D-786864FD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F7C88-3EE7-BABB-B10E-6AC597973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01AE7-1E50-15A5-9022-AA1EF28F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</a:t>
            </a:r>
            <a:r>
              <a:rPr lang="en-US"/>
              <a:t> (Part 6 of 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8437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  <a:endParaRPr lang="en-US" sz="54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56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The file will open in Microsoft Word. Make changes to the document and save it where you can find it to upload.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B752D4-637D-3694-AD2C-087D31A79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706" y="4546340"/>
            <a:ext cx="7315200" cy="37973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E1976-FF04-264C-C324-24CBD69EA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187368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>
                <a:solidFill>
                  <a:srgbClr val="000000"/>
                </a:solidFill>
              </a:rPr>
              <a:t>Confirm that the uploaded </a:t>
            </a:r>
            <a:r>
              <a:rPr lang="en-US" b="1">
                <a:solidFill>
                  <a:srgbClr val="000000"/>
                </a:solidFill>
              </a:rPr>
              <a:t>File* </a:t>
            </a:r>
            <a:r>
              <a:rPr lang="en-US">
                <a:solidFill>
                  <a:srgbClr val="000000"/>
                </a:solidFill>
              </a:rPr>
              <a:t>is visible.</a:t>
            </a:r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87F0B0-3765-D4B8-2C35-47E2B8D25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" t="4681" r="746"/>
          <a:stretch/>
        </p:blipFill>
        <p:spPr>
          <a:xfrm>
            <a:off x="1066799" y="10143956"/>
            <a:ext cx="10058400" cy="4863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B1B9E6-F504-2D05-A60A-03A77615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19598" y="13601699"/>
            <a:ext cx="6262253" cy="7377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0B3E3D-3972-8ADE-5134-8F73428B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00508" y="82147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101718-CDF2-B5B7-0151-3F2B52E3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5540" y="66093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A1A668-42AF-8ABC-2910-0389FA86A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7109" y="6559825"/>
            <a:ext cx="1722056" cy="6626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4D8A1-A7B1-D3C4-79D7-73066053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5164" y="7894688"/>
            <a:ext cx="1043709" cy="3145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00A85-08C7-521F-1F07-A852C16D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CD51F-D073-B38C-76AA-435539AE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8" y="848084"/>
            <a:ext cx="10515600" cy="925680"/>
          </a:xfrm>
        </p:spPr>
        <p:txBody>
          <a:bodyPr>
            <a:normAutofit/>
          </a:bodyPr>
          <a:lstStyle/>
          <a:p>
            <a:r>
              <a:rPr lang="en-CA"/>
              <a:t>Clause Library </a:t>
            </a:r>
            <a:r>
              <a:rPr lang="en-US"/>
              <a:t>(Part 7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AD11C-4B51-A74E-9F5D-9DB9A0F691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2958B8-D670-E29B-BB06-5C19B0C92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69174"/>
            <a:ext cx="10569221" cy="7186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Document Restriction*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Editable*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640080"/>
            <a:endParaRPr lang="en-US" sz="2800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7EE33-42F8-C267-84DA-8279A6712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10" y="4710234"/>
            <a:ext cx="10058400" cy="52112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50F91F-4146-A5B2-E0E5-EDE6225D1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058" y="6762166"/>
            <a:ext cx="6527332" cy="831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BCE8DB-D8A2-948E-F372-A21C0625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8709" y="9098779"/>
            <a:ext cx="2090057" cy="6003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053B2-E027-E751-B5AE-2F881763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058" y="7758993"/>
            <a:ext cx="2359131" cy="7142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C22006-0731-8700-9655-B966939FA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80069" y="91504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CB7EDA-5E93-67D5-5350-DACBC8E2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2418" y="78571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06F30-973A-1C73-82E6-BA0E0DF4D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2418" y="69125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54888-C266-4854-E497-BF0ED9FCD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9EFE-D17C-36D5-4677-D5667855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DCDD9-2535-8EBB-8B4A-581DB08F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Clause Library</a:t>
            </a:r>
            <a:r>
              <a:rPr lang="en-US"/>
              <a:t> (Part 8 of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Click the </a:t>
            </a:r>
            <a:r>
              <a:rPr lang="en-US" b="1"/>
              <a:t>Clause Draft Version </a:t>
            </a:r>
            <a:r>
              <a:rPr lang="en-US"/>
              <a:t>hyperlink.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56853-8292-17B2-6FFE-C4C27D63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34" y="3327487"/>
            <a:ext cx="10058400" cy="47319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747AD5-EFF1-0192-3A16-09F660392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 File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92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The file will open in Microsoft Word. Enable making changes to the document.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AD987C-39A9-D49C-AB1A-6EEE0E8F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34" y="11311366"/>
            <a:ext cx="10058400" cy="288467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5925" y="7528926"/>
            <a:ext cx="1123507" cy="4201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BB66D-8483-8F03-3586-6C5D0D3B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0960" y="13227863"/>
            <a:ext cx="1470269" cy="561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0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2006/metadata/properties"/>
    <ds:schemaRef ds:uri="http://purl.org/dc/dcmitype/"/>
    <ds:schemaRef ds:uri="http://www.w3.org/XML/1998/namespace"/>
    <ds:schemaRef ds:uri="91b022cc-d96d-4c7a-a6ef-47af526da2c2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d5ae7cb-5eaa-45bd-87a9-9ecdfd4d7a1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EA88F87-1731-4310-9061-3445C85AA6BB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1162</Words>
  <Application>Microsoft Office PowerPoint</Application>
  <PresentationFormat>Custom</PresentationFormat>
  <Paragraphs>277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 Neue</vt:lpstr>
      <vt:lpstr>Job Aid Template</vt:lpstr>
      <vt:lpstr>1_Administrative</vt:lpstr>
      <vt:lpstr>Clause Library</vt:lpstr>
      <vt:lpstr>Clause Library (Part 1 of 19)</vt:lpstr>
      <vt:lpstr>Clause Library (Part 2 of 19)</vt:lpstr>
      <vt:lpstr>Clause Library (Part 3 of 19)</vt:lpstr>
      <vt:lpstr>Clause Library (Part 4 of 19)</vt:lpstr>
      <vt:lpstr>Clause Library (Part 5 of 19)</vt:lpstr>
      <vt:lpstr>Clause Library (Part 6 of 19)</vt:lpstr>
      <vt:lpstr>Clause Library (Part 7 of 19)</vt:lpstr>
      <vt:lpstr>Clause Library (Part 8 of 19)</vt:lpstr>
      <vt:lpstr>Clause Library (Part 9 of 19)</vt:lpstr>
      <vt:lpstr>Clause Library (Part 10 of 19)</vt:lpstr>
      <vt:lpstr>Clause Library (Part 11 of 19)</vt:lpstr>
      <vt:lpstr>Clause Library (Part 12 of 19)</vt:lpstr>
      <vt:lpstr>Clause Library (Part 13 of 19)</vt:lpstr>
      <vt:lpstr>Clause Library (Part 14 of 19)</vt:lpstr>
      <vt:lpstr>Clause Library (Part 15 of 19)</vt:lpstr>
      <vt:lpstr>Clause Library (Part 16 of 19)</vt:lpstr>
      <vt:lpstr>Clause Library (Part 17 of 19)</vt:lpstr>
      <vt:lpstr>Clause Library (Part 18 of 19)</vt:lpstr>
      <vt:lpstr>Clause Library (Part 19 of 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2025-09-24T14:44:21Z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