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43"/>
  </p:notesMasterIdLst>
  <p:sldIdLst>
    <p:sldId id="355" r:id="rId6"/>
    <p:sldId id="514" r:id="rId7"/>
    <p:sldId id="454" r:id="rId8"/>
    <p:sldId id="442" r:id="rId9"/>
    <p:sldId id="467" r:id="rId10"/>
    <p:sldId id="466" r:id="rId11"/>
    <p:sldId id="471" r:id="rId12"/>
    <p:sldId id="473" r:id="rId13"/>
    <p:sldId id="474" r:id="rId14"/>
    <p:sldId id="475" r:id="rId15"/>
    <p:sldId id="460" r:id="rId16"/>
    <p:sldId id="506" r:id="rId17"/>
    <p:sldId id="510" r:id="rId18"/>
    <p:sldId id="512" r:id="rId19"/>
    <p:sldId id="476" r:id="rId20"/>
    <p:sldId id="477" r:id="rId21"/>
    <p:sldId id="479" r:id="rId22"/>
    <p:sldId id="478" r:id="rId23"/>
    <p:sldId id="505" r:id="rId24"/>
    <p:sldId id="484" r:id="rId25"/>
    <p:sldId id="509" r:id="rId26"/>
    <p:sldId id="500" r:id="rId27"/>
    <p:sldId id="501" r:id="rId28"/>
    <p:sldId id="470" r:id="rId29"/>
    <p:sldId id="492" r:id="rId30"/>
    <p:sldId id="482" r:id="rId31"/>
    <p:sldId id="487" r:id="rId32"/>
    <p:sldId id="481" r:id="rId33"/>
    <p:sldId id="483" r:id="rId34"/>
    <p:sldId id="488" r:id="rId35"/>
    <p:sldId id="489" r:id="rId36"/>
    <p:sldId id="493" r:id="rId37"/>
    <p:sldId id="502" r:id="rId38"/>
    <p:sldId id="503" r:id="rId39"/>
    <p:sldId id="504" r:id="rId40"/>
    <p:sldId id="499" r:id="rId41"/>
    <p:sldId id="497" r:id="rId42"/>
  </p:sldIdLst>
  <p:sldSz cx="12192000" cy="16256000"/>
  <p:notesSz cx="7315200" cy="96012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F648A-96F3-42B6-BA3B-C2016204F303}" v="2" dt="2026-03-05T17:45:59.889"/>
    <p1510:client id="{E5158550-BE52-4645-B904-7494C824288E}" v="1" dt="2026-03-05T19:51:33.96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2" autoAdjust="0"/>
    <p:restoredTop sz="94658"/>
  </p:normalViewPr>
  <p:slideViewPr>
    <p:cSldViewPr snapToGrid="0">
      <p:cViewPr varScale="1">
        <p:scale>
          <a:sx n="43" d="100"/>
          <a:sy n="43" d="100"/>
        </p:scale>
        <p:origin x="2568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672D8B05-DFAA-4E92-A468-A49DEA01F948}"/>
    <pc:docChg chg="modSld">
      <pc:chgData name="Navas, Andrea" userId="8ab5f365-19e7-467e-867f-923a8cab8b55" providerId="ADAL" clId="{672D8B05-DFAA-4E92-A468-A49DEA01F948}" dt="2026-03-05T19:58:09.885" v="99" actId="20577"/>
      <pc:docMkLst>
        <pc:docMk/>
      </pc:docMkLst>
      <pc:sldChg chg="modSp mod">
        <pc:chgData name="Navas, Andrea" userId="8ab5f365-19e7-467e-867f-923a8cab8b55" providerId="ADAL" clId="{672D8B05-DFAA-4E92-A468-A49DEA01F948}" dt="2026-03-05T19:57:25.713" v="92" actId="20577"/>
        <pc:sldMkLst>
          <pc:docMk/>
          <pc:sldMk cId="4070631636" sldId="470"/>
        </pc:sldMkLst>
        <pc:spChg chg="mod">
          <ac:chgData name="Navas, Andrea" userId="8ab5f365-19e7-467e-867f-923a8cab8b55" providerId="ADAL" clId="{672D8B05-DFAA-4E92-A468-A49DEA01F948}" dt="2026-03-05T19:57:25.713" v="92" actId="20577"/>
          <ac:spMkLst>
            <pc:docMk/>
            <pc:sldMk cId="4070631636" sldId="470"/>
            <ac:spMk id="28" creationId="{83E197E9-4328-94FE-8EED-E26E00FDD8E8}"/>
          </ac:spMkLst>
        </pc:spChg>
      </pc:sldChg>
      <pc:sldChg chg="modSp mod">
        <pc:chgData name="Navas, Andrea" userId="8ab5f365-19e7-467e-867f-923a8cab8b55" providerId="ADAL" clId="{672D8B05-DFAA-4E92-A468-A49DEA01F948}" dt="2026-03-05T19:56:08.939" v="83" actId="14100"/>
        <pc:sldMkLst>
          <pc:docMk/>
          <pc:sldMk cId="2093171571" sldId="481"/>
        </pc:sldMkLst>
        <pc:spChg chg="mod">
          <ac:chgData name="Navas, Andrea" userId="8ab5f365-19e7-467e-867f-923a8cab8b55" providerId="ADAL" clId="{672D8B05-DFAA-4E92-A468-A49DEA01F948}" dt="2026-03-05T19:55:30.977" v="74" actId="20577"/>
          <ac:spMkLst>
            <pc:docMk/>
            <pc:sldMk cId="2093171571" sldId="481"/>
            <ac:spMk id="9" creationId="{12FAC486-5F14-5381-7BCF-5A89C5A8543E}"/>
          </ac:spMkLst>
        </pc:spChg>
        <pc:spChg chg="mod">
          <ac:chgData name="Navas, Andrea" userId="8ab5f365-19e7-467e-867f-923a8cab8b55" providerId="ADAL" clId="{672D8B05-DFAA-4E92-A468-A49DEA01F948}" dt="2026-03-05T19:56:08.939" v="83" actId="14100"/>
          <ac:spMkLst>
            <pc:docMk/>
            <pc:sldMk cId="2093171571" sldId="481"/>
            <ac:spMk id="16" creationId="{C22AF39A-3134-8671-5490-1ACE5277C59F}"/>
          </ac:spMkLst>
        </pc:spChg>
        <pc:picChg chg="mod modCrop">
          <ac:chgData name="Navas, Andrea" userId="8ab5f365-19e7-467e-867f-923a8cab8b55" providerId="ADAL" clId="{672D8B05-DFAA-4E92-A468-A49DEA01F948}" dt="2026-03-05T19:55:54.895" v="78" actId="1076"/>
          <ac:picMkLst>
            <pc:docMk/>
            <pc:sldMk cId="2093171571" sldId="481"/>
            <ac:picMk id="11" creationId="{26344D7E-5387-D6EC-444C-7B1EDF5AAA02}"/>
          </ac:picMkLst>
        </pc:picChg>
      </pc:sldChg>
      <pc:sldChg chg="modSp mod modCm">
        <pc:chgData name="Navas, Andrea" userId="8ab5f365-19e7-467e-867f-923a8cab8b55" providerId="ADAL" clId="{672D8B05-DFAA-4E92-A468-A49DEA01F948}" dt="2026-03-05T19:58:09.885" v="99" actId="20577"/>
        <pc:sldMkLst>
          <pc:docMk/>
          <pc:sldMk cId="3153156225" sldId="488"/>
        </pc:sldMkLst>
        <pc:spChg chg="mod">
          <ac:chgData name="Navas, Andrea" userId="8ab5f365-19e7-467e-867f-923a8cab8b55" providerId="ADAL" clId="{672D8B05-DFAA-4E92-A468-A49DEA01F948}" dt="2026-03-05T19:58:09.885" v="99" actId="20577"/>
          <ac:spMkLst>
            <pc:docMk/>
            <pc:sldMk cId="3153156225" sldId="488"/>
            <ac:spMk id="9" creationId="{96A80322-5D63-F4DF-CBBA-DECF84EEE8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672D8B05-DFAA-4E92-A468-A49DEA01F948}" dt="2026-03-05T19:58:09.885" v="99" actId="20577"/>
              <pc2:cmMkLst xmlns:pc2="http://schemas.microsoft.com/office/powerpoint/2019/9/main/command">
                <pc:docMk/>
                <pc:sldMk cId="3153156225" sldId="488"/>
                <pc2:cmMk id="{994823C4-3D67-476C-8911-5CD9B80EA2B0}"/>
              </pc2:cmMkLst>
            </pc226:cmChg>
          </p:ext>
        </pc:extLst>
      </pc:sldChg>
      <pc:sldChg chg="modSp mod modCm">
        <pc:chgData name="Navas, Andrea" userId="8ab5f365-19e7-467e-867f-923a8cab8b55" providerId="ADAL" clId="{672D8B05-DFAA-4E92-A468-A49DEA01F948}" dt="2026-03-05T19:55:07.922" v="47" actId="20577"/>
        <pc:sldMkLst>
          <pc:docMk/>
          <pc:sldMk cId="889195927" sldId="492"/>
        </pc:sldMkLst>
        <pc:spChg chg="mod">
          <ac:chgData name="Navas, Andrea" userId="8ab5f365-19e7-467e-867f-923a8cab8b55" providerId="ADAL" clId="{672D8B05-DFAA-4E92-A468-A49DEA01F948}" dt="2026-03-05T19:55:07.922" v="47" actId="20577"/>
          <ac:spMkLst>
            <pc:docMk/>
            <pc:sldMk cId="889195927" sldId="492"/>
            <ac:spMk id="9" creationId="{793D82BC-35CB-9F7B-0D9A-8982AF55E9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672D8B05-DFAA-4E92-A468-A49DEA01F948}" dt="2026-03-05T19:55:07.922" v="47" actId="20577"/>
              <pc2:cmMkLst xmlns:pc2="http://schemas.microsoft.com/office/powerpoint/2019/9/main/command">
                <pc:docMk/>
                <pc:sldMk cId="889195927" sldId="492"/>
                <pc2:cmMk id="{8C71CAAC-1F17-4252-B0AC-6059A3AD4E18}"/>
              </pc2:cmMkLst>
            </pc226:cmChg>
          </p:ext>
        </pc:extLst>
      </pc:sldChg>
      <pc:sldChg chg="modSp mod modCm">
        <pc:chgData name="Navas, Andrea" userId="8ab5f365-19e7-467e-867f-923a8cab8b55" providerId="ADAL" clId="{672D8B05-DFAA-4E92-A468-A49DEA01F948}" dt="2026-03-05T19:51:47.149" v="18" actId="20577"/>
        <pc:sldMkLst>
          <pc:docMk/>
          <pc:sldMk cId="2430939607" sldId="500"/>
        </pc:sldMkLst>
        <pc:spChg chg="mod">
          <ac:chgData name="Navas, Andrea" userId="8ab5f365-19e7-467e-867f-923a8cab8b55" providerId="ADAL" clId="{672D8B05-DFAA-4E92-A468-A49DEA01F948}" dt="2026-03-05T19:51:47.149" v="18" actId="20577"/>
          <ac:spMkLst>
            <pc:docMk/>
            <pc:sldMk cId="2430939607" sldId="500"/>
            <ac:spMk id="6" creationId="{E3992F49-8E52-2198-8320-8F06F482F8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672D8B05-DFAA-4E92-A468-A49DEA01F948}" dt="2026-03-05T19:51:47.149" v="18" actId="20577"/>
              <pc2:cmMkLst xmlns:pc2="http://schemas.microsoft.com/office/powerpoint/2019/9/main/command">
                <pc:docMk/>
                <pc:sldMk cId="2430939607" sldId="500"/>
                <pc2:cmMk id="{E7BB251F-CAB7-4E8B-8B91-2EE0058643CD}"/>
              </pc2:cmMkLst>
            </pc226:cmChg>
          </p:ext>
        </pc:extLst>
      </pc:sldChg>
      <pc:sldChg chg="modSp mod modCm">
        <pc:chgData name="Navas, Andrea" userId="8ab5f365-19e7-467e-867f-923a8cab8b55" providerId="ADAL" clId="{672D8B05-DFAA-4E92-A468-A49DEA01F948}" dt="2026-03-05T19:52:35.279" v="20" actId="20577"/>
        <pc:sldMkLst>
          <pc:docMk/>
          <pc:sldMk cId="107127807" sldId="505"/>
        </pc:sldMkLst>
        <pc:spChg chg="mod">
          <ac:chgData name="Navas, Andrea" userId="8ab5f365-19e7-467e-867f-923a8cab8b55" providerId="ADAL" clId="{672D8B05-DFAA-4E92-A468-A49DEA01F948}" dt="2026-03-05T19:52:35.279" v="20" actId="20577"/>
          <ac:spMkLst>
            <pc:docMk/>
            <pc:sldMk cId="107127807" sldId="505"/>
            <ac:spMk id="14" creationId="{A22CD556-7602-9765-C77C-048FDFF580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672D8B05-DFAA-4E92-A468-A49DEA01F948}" dt="2026-03-05T19:52:35.279" v="20" actId="20577"/>
              <pc2:cmMkLst xmlns:pc2="http://schemas.microsoft.com/office/powerpoint/2019/9/main/command">
                <pc:docMk/>
                <pc:sldMk cId="107127807" sldId="505"/>
                <pc2:cmMk id="{76E5BEBC-9A29-4EFA-B013-36AF90828BD5}"/>
              </pc2:cmMkLst>
            </pc226:cmChg>
          </p:ext>
        </pc:extLst>
      </pc:sldChg>
    </pc:docChg>
  </pc:docChgLst>
  <pc:docChgLst>
    <pc:chgData name="Swartout, Darcy" userId="1c015fc4-41a8-4efb-8017-be6f6fc86c37" providerId="ADAL" clId="{BB050D58-8F81-4B9B-ABE4-6E691D6D2DE0}"/>
    <pc:docChg chg="custSel modSld">
      <pc:chgData name="Swartout, Darcy" userId="1c015fc4-41a8-4efb-8017-be6f6fc86c37" providerId="ADAL" clId="{BB050D58-8F81-4B9B-ABE4-6E691D6D2DE0}" dt="2026-02-19T15:40:07.762" v="14" actId="33553"/>
      <pc:docMkLst>
        <pc:docMk/>
      </pc:docMkLst>
      <pc:sldChg chg="modSp mod modCm">
        <pc:chgData name="Swartout, Darcy" userId="1c015fc4-41a8-4efb-8017-be6f6fc86c37" providerId="ADAL" clId="{BB050D58-8F81-4B9B-ABE4-6E691D6D2DE0}" dt="2026-02-19T15:36:56.901" v="5"/>
        <pc:sldMkLst>
          <pc:docMk/>
          <pc:sldMk cId="1339528299" sldId="355"/>
        </pc:sldMkLst>
        <pc:spChg chg="mod">
          <ac:chgData name="Swartout, Darcy" userId="1c015fc4-41a8-4efb-8017-be6f6fc86c37" providerId="ADAL" clId="{BB050D58-8F81-4B9B-ABE4-6E691D6D2DE0}" dt="2026-02-19T15:36:51.588" v="1" actId="27636"/>
          <ac:spMkLst>
            <pc:docMk/>
            <pc:sldMk cId="1339528299" sldId="355"/>
            <ac:spMk id="6" creationId="{C3BB6FEC-C60D-49BB-A4AE-8ED5D0583D88}"/>
          </ac:spMkLst>
        </pc:spChg>
        <pc:spChg chg="mod">
          <ac:chgData name="Swartout, Darcy" userId="1c015fc4-41a8-4efb-8017-be6f6fc86c37" providerId="ADAL" clId="{BB050D58-8F81-4B9B-ABE4-6E691D6D2DE0}" dt="2026-02-19T15:36:56.901" v="5"/>
          <ac:spMkLst>
            <pc:docMk/>
            <pc:sldMk cId="1339528299" sldId="355"/>
            <ac:spMk id="7" creationId="{84D10075-D2D1-BEAF-E25D-673DCC1AF6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2-19T15:36:51.573" v="0" actId="20577"/>
              <pc2:cmMkLst xmlns:pc2="http://schemas.microsoft.com/office/powerpoint/2019/9/main/command">
                <pc:docMk/>
                <pc:sldMk cId="1339528299" sldId="355"/>
                <pc2:cmMk id="{8C196104-04B2-4A1B-8956-3F1514D870D6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2-19T15:36:51.573" v="0" actId="20577"/>
              <pc2:cmMkLst xmlns:pc2="http://schemas.microsoft.com/office/powerpoint/2019/9/main/command">
                <pc:docMk/>
                <pc:sldMk cId="1339528299" sldId="355"/>
                <pc2:cmMk id="{931A208F-F4C8-4B36-9198-019525C82D9E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2-19T15:36:51.573" v="0" actId="20577"/>
              <pc2:cmMkLst xmlns:pc2="http://schemas.microsoft.com/office/powerpoint/2019/9/main/command">
                <pc:docMk/>
                <pc:sldMk cId="1339528299" sldId="355"/>
                <pc2:cmMk id="{93E12F95-B78C-474C-AC35-3F08F7CFB9A5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2-19T15:36:51.573" v="0" actId="20577"/>
              <pc2:cmMkLst xmlns:pc2="http://schemas.microsoft.com/office/powerpoint/2019/9/main/command">
                <pc:docMk/>
                <pc:sldMk cId="1339528299" sldId="355"/>
                <pc2:cmMk id="{066D63E0-0140-44B6-A99E-5C0367D9D91B}"/>
              </pc2:cmMkLst>
            </pc226:cmChg>
          </p:ext>
        </pc:extLst>
      </pc:sldChg>
      <pc:sldChg chg="modSp mod">
        <pc:chgData name="Swartout, Darcy" userId="1c015fc4-41a8-4efb-8017-be6f6fc86c37" providerId="ADAL" clId="{BB050D58-8F81-4B9B-ABE4-6E691D6D2DE0}" dt="2026-02-19T15:38:16.084" v="7" actId="113"/>
        <pc:sldMkLst>
          <pc:docMk/>
          <pc:sldMk cId="1676098136" sldId="460"/>
        </pc:sldMkLst>
        <pc:spChg chg="mod">
          <ac:chgData name="Swartout, Darcy" userId="1c015fc4-41a8-4efb-8017-be6f6fc86c37" providerId="ADAL" clId="{BB050D58-8F81-4B9B-ABE4-6E691D6D2DE0}" dt="2026-02-19T15:38:16.084" v="7" actId="113"/>
          <ac:spMkLst>
            <pc:docMk/>
            <pc:sldMk cId="1676098136" sldId="460"/>
            <ac:spMk id="8" creationId="{E2794133-DBDA-54D3-B916-1BE4C67046A7}"/>
          </ac:spMkLst>
        </pc:spChg>
      </pc:sldChg>
      <pc:sldChg chg="modSp mod">
        <pc:chgData name="Swartout, Darcy" userId="1c015fc4-41a8-4efb-8017-be6f6fc86c37" providerId="ADAL" clId="{BB050D58-8F81-4B9B-ABE4-6E691D6D2DE0}" dt="2026-02-19T15:37:48.554" v="6" actId="113"/>
        <pc:sldMkLst>
          <pc:docMk/>
          <pc:sldMk cId="2502654219" sldId="466"/>
        </pc:sldMkLst>
        <pc:spChg chg="mod">
          <ac:chgData name="Swartout, Darcy" userId="1c015fc4-41a8-4efb-8017-be6f6fc86c37" providerId="ADAL" clId="{BB050D58-8F81-4B9B-ABE4-6E691D6D2DE0}" dt="2026-02-19T15:37:48.554" v="6" actId="113"/>
          <ac:spMkLst>
            <pc:docMk/>
            <pc:sldMk cId="2502654219" sldId="466"/>
            <ac:spMk id="9" creationId="{86BF75A0-B057-D3DF-515D-7A6BFE700B81}"/>
          </ac:spMkLst>
        </pc:spChg>
      </pc:sldChg>
      <pc:sldChg chg="modSp mod">
        <pc:chgData name="Swartout, Darcy" userId="1c015fc4-41a8-4efb-8017-be6f6fc86c37" providerId="ADAL" clId="{BB050D58-8F81-4B9B-ABE4-6E691D6D2DE0}" dt="2026-02-19T15:40:07.762" v="14" actId="33553"/>
        <pc:sldMkLst>
          <pc:docMk/>
          <pc:sldMk cId="997450243" sldId="497"/>
        </pc:sldMkLst>
        <pc:spChg chg="mod">
          <ac:chgData name="Swartout, Darcy" userId="1c015fc4-41a8-4efb-8017-be6f6fc86c37" providerId="ADAL" clId="{BB050D58-8F81-4B9B-ABE4-6E691D6D2DE0}" dt="2026-02-19T15:40:07.762" v="14" actId="33553"/>
          <ac:spMkLst>
            <pc:docMk/>
            <pc:sldMk cId="997450243" sldId="497"/>
            <ac:spMk id="11" creationId="{B1C127A0-4FB8-B800-7ECD-F2216E5D21B9}"/>
          </ac:spMkLst>
        </pc:spChg>
      </pc:sldChg>
      <pc:sldChg chg="modSp mod">
        <pc:chgData name="Swartout, Darcy" userId="1c015fc4-41a8-4efb-8017-be6f6fc86c37" providerId="ADAL" clId="{BB050D58-8F81-4B9B-ABE4-6E691D6D2DE0}" dt="2026-02-19T15:39:23.050" v="13" actId="113"/>
        <pc:sldMkLst>
          <pc:docMk/>
          <pc:sldMk cId="2962968670" sldId="501"/>
        </pc:sldMkLst>
        <pc:spChg chg="mod">
          <ac:chgData name="Swartout, Darcy" userId="1c015fc4-41a8-4efb-8017-be6f6fc86c37" providerId="ADAL" clId="{BB050D58-8F81-4B9B-ABE4-6E691D6D2DE0}" dt="2026-02-19T15:39:23.050" v="13" actId="113"/>
          <ac:spMkLst>
            <pc:docMk/>
            <pc:sldMk cId="2962968670" sldId="501"/>
            <ac:spMk id="6" creationId="{79657050-3BFE-435B-1C4E-95CC59038342}"/>
          </ac:spMkLst>
        </pc:spChg>
      </pc:sldChg>
      <pc:sldChg chg="modSp mod">
        <pc:chgData name="Swartout, Darcy" userId="1c015fc4-41a8-4efb-8017-be6f6fc86c37" providerId="ADAL" clId="{BB050D58-8F81-4B9B-ABE4-6E691D6D2DE0}" dt="2026-02-19T15:38:22.824" v="8" actId="113"/>
        <pc:sldMkLst>
          <pc:docMk/>
          <pc:sldMk cId="3822678235" sldId="506"/>
        </pc:sldMkLst>
        <pc:spChg chg="mod">
          <ac:chgData name="Swartout, Darcy" userId="1c015fc4-41a8-4efb-8017-be6f6fc86c37" providerId="ADAL" clId="{BB050D58-8F81-4B9B-ABE4-6E691D6D2DE0}" dt="2026-02-19T15:38:22.824" v="8" actId="113"/>
          <ac:spMkLst>
            <pc:docMk/>
            <pc:sldMk cId="3822678235" sldId="506"/>
            <ac:spMk id="9" creationId="{44E6F6A6-3FB4-8A1D-C127-F6F7BD27D2BF}"/>
          </ac:spMkLst>
        </pc:spChg>
      </pc:sldChg>
      <pc:sldChg chg="modSp mod">
        <pc:chgData name="Swartout, Darcy" userId="1c015fc4-41a8-4efb-8017-be6f6fc86c37" providerId="ADAL" clId="{BB050D58-8F81-4B9B-ABE4-6E691D6D2DE0}" dt="2026-02-19T15:39:12.865" v="12" actId="113"/>
        <pc:sldMkLst>
          <pc:docMk/>
          <pc:sldMk cId="422033670" sldId="509"/>
        </pc:sldMkLst>
        <pc:spChg chg="mod">
          <ac:chgData name="Swartout, Darcy" userId="1c015fc4-41a8-4efb-8017-be6f6fc86c37" providerId="ADAL" clId="{BB050D58-8F81-4B9B-ABE4-6E691D6D2DE0}" dt="2026-02-19T15:39:12.865" v="12" actId="113"/>
          <ac:spMkLst>
            <pc:docMk/>
            <pc:sldMk cId="422033670" sldId="509"/>
            <ac:spMk id="9" creationId="{04491B5C-135D-4A88-706C-D94774789588}"/>
          </ac:spMkLst>
        </pc:spChg>
      </pc:sldChg>
      <pc:sldChg chg="modSp mod">
        <pc:chgData name="Swartout, Darcy" userId="1c015fc4-41a8-4efb-8017-be6f6fc86c37" providerId="ADAL" clId="{BB050D58-8F81-4B9B-ABE4-6E691D6D2DE0}" dt="2026-02-19T15:38:27.761" v="9" actId="113"/>
        <pc:sldMkLst>
          <pc:docMk/>
          <pc:sldMk cId="4140337341" sldId="510"/>
        </pc:sldMkLst>
        <pc:spChg chg="mod">
          <ac:chgData name="Swartout, Darcy" userId="1c015fc4-41a8-4efb-8017-be6f6fc86c37" providerId="ADAL" clId="{BB050D58-8F81-4B9B-ABE4-6E691D6D2DE0}" dt="2026-02-19T15:38:27.761" v="9" actId="113"/>
          <ac:spMkLst>
            <pc:docMk/>
            <pc:sldMk cId="4140337341" sldId="510"/>
            <ac:spMk id="9" creationId="{E8915E08-6E53-C4EC-C4F0-9BC6340B6FF4}"/>
          </ac:spMkLst>
        </pc:spChg>
      </pc:sldChg>
      <pc:sldChg chg="modSp mod">
        <pc:chgData name="Swartout, Darcy" userId="1c015fc4-41a8-4efb-8017-be6f6fc86c37" providerId="ADAL" clId="{BB050D58-8F81-4B9B-ABE4-6E691D6D2DE0}" dt="2026-02-19T15:38:35.936" v="11" actId="179"/>
        <pc:sldMkLst>
          <pc:docMk/>
          <pc:sldMk cId="2467760009" sldId="512"/>
        </pc:sldMkLst>
        <pc:spChg chg="mod">
          <ac:chgData name="Swartout, Darcy" userId="1c015fc4-41a8-4efb-8017-be6f6fc86c37" providerId="ADAL" clId="{BB050D58-8F81-4B9B-ABE4-6E691D6D2DE0}" dt="2026-02-19T15:38:35.936" v="11" actId="179"/>
          <ac:spMkLst>
            <pc:docMk/>
            <pc:sldMk cId="2467760009" sldId="512"/>
            <ac:spMk id="9" creationId="{AA14475E-FE21-6CDB-652B-688139A18D16}"/>
          </ac:spMkLst>
        </pc:spChg>
      </pc:sldChg>
    </pc:docChg>
  </pc:docChgLst>
  <pc:docChgLst>
    <pc:chgData name="Anna  Bobrovskaya" userId="f4b39805-eb08-4c84-8f3c-64880e8902b0" providerId="ADAL" clId="{9FC8686B-20EE-5DB1-AA84-93E8372683AB}"/>
    <pc:docChg chg="undo custSel modSld">
      <pc:chgData name="Anna  Bobrovskaya" userId="f4b39805-eb08-4c84-8f3c-64880e8902b0" providerId="ADAL" clId="{9FC8686B-20EE-5DB1-AA84-93E8372683AB}" dt="2026-02-12T18:41:49.359" v="448" actId="20577"/>
      <pc:docMkLst>
        <pc:docMk/>
      </pc:docMkLst>
      <pc:sldChg chg="modSp mod">
        <pc:chgData name="Anna  Bobrovskaya" userId="f4b39805-eb08-4c84-8f3c-64880e8902b0" providerId="ADAL" clId="{9FC8686B-20EE-5DB1-AA84-93E8372683AB}" dt="2026-02-12T18:06:03.895" v="123" actId="20577"/>
        <pc:sldMkLst>
          <pc:docMk/>
          <pc:sldMk cId="2219658245" sldId="442"/>
        </pc:sldMkLst>
        <pc:spChg chg="mod">
          <ac:chgData name="Anna  Bobrovskaya" userId="f4b39805-eb08-4c84-8f3c-64880e8902b0" providerId="ADAL" clId="{9FC8686B-20EE-5DB1-AA84-93E8372683AB}" dt="2026-02-12T17:59:00.074" v="30" actId="11"/>
          <ac:spMkLst>
            <pc:docMk/>
            <pc:sldMk cId="2219658245" sldId="442"/>
            <ac:spMk id="6" creationId="{D4505D22-3114-FAC6-AE56-76AABCCAFEA3}"/>
          </ac:spMkLst>
        </pc:spChg>
        <pc:spChg chg="mod">
          <ac:chgData name="Anna  Bobrovskaya" userId="f4b39805-eb08-4c84-8f3c-64880e8902b0" providerId="ADAL" clId="{9FC8686B-20EE-5DB1-AA84-93E8372683AB}" dt="2026-02-12T17:58:53.530" v="29" actId="11"/>
          <ac:spMkLst>
            <pc:docMk/>
            <pc:sldMk cId="2219658245" sldId="442"/>
            <ac:spMk id="7" creationId="{0693AA32-8696-34B7-8280-BCCD8286D132}"/>
          </ac:spMkLst>
        </pc:spChg>
        <pc:spChg chg="mod">
          <ac:chgData name="Anna  Bobrovskaya" userId="f4b39805-eb08-4c84-8f3c-64880e8902b0" providerId="ADAL" clId="{9FC8686B-20EE-5DB1-AA84-93E8372683AB}" dt="2026-02-12T18:05:58.787" v="121" actId="20577"/>
          <ac:spMkLst>
            <pc:docMk/>
            <pc:sldMk cId="2219658245" sldId="442"/>
            <ac:spMk id="15" creationId="{46022B10-9E93-4A2B-60AF-F23476637A92}"/>
          </ac:spMkLst>
        </pc:spChg>
        <pc:spChg chg="mod">
          <ac:chgData name="Anna  Bobrovskaya" userId="f4b39805-eb08-4c84-8f3c-64880e8902b0" providerId="ADAL" clId="{9FC8686B-20EE-5DB1-AA84-93E8372683AB}" dt="2026-02-12T18:06:01.511" v="122" actId="20577"/>
          <ac:spMkLst>
            <pc:docMk/>
            <pc:sldMk cId="2219658245" sldId="442"/>
            <ac:spMk id="20" creationId="{EA3432C0-E6B8-AE7D-5B2B-5273E412E9B9}"/>
          </ac:spMkLst>
        </pc:spChg>
        <pc:spChg chg="mod">
          <ac:chgData name="Anna  Bobrovskaya" userId="f4b39805-eb08-4c84-8f3c-64880e8902b0" providerId="ADAL" clId="{9FC8686B-20EE-5DB1-AA84-93E8372683AB}" dt="2026-02-12T18:06:03.895" v="123" actId="20577"/>
          <ac:spMkLst>
            <pc:docMk/>
            <pc:sldMk cId="2219658245" sldId="442"/>
            <ac:spMk id="23" creationId="{355A2D25-1D05-210B-A323-8EA1E0E6F9A4}"/>
          </ac:spMkLst>
        </pc:spChg>
      </pc:sldChg>
      <pc:sldChg chg="modSp mod">
        <pc:chgData name="Anna  Bobrovskaya" userId="f4b39805-eb08-4c84-8f3c-64880e8902b0" providerId="ADAL" clId="{9FC8686B-20EE-5DB1-AA84-93E8372683AB}" dt="2026-02-12T17:58:46.571" v="28" actId="11"/>
        <pc:sldMkLst>
          <pc:docMk/>
          <pc:sldMk cId="69412803" sldId="454"/>
        </pc:sldMkLst>
        <pc:spChg chg="mod">
          <ac:chgData name="Anna  Bobrovskaya" userId="f4b39805-eb08-4c84-8f3c-64880e8902b0" providerId="ADAL" clId="{9FC8686B-20EE-5DB1-AA84-93E8372683AB}" dt="2026-02-12T17:58:41.291" v="27" actId="11"/>
          <ac:spMkLst>
            <pc:docMk/>
            <pc:sldMk cId="69412803" sldId="454"/>
            <ac:spMk id="6" creationId="{F83032BC-F9AC-FEB1-2335-C3E713927DC7}"/>
          </ac:spMkLst>
        </pc:spChg>
        <pc:spChg chg="mod">
          <ac:chgData name="Anna  Bobrovskaya" userId="f4b39805-eb08-4c84-8f3c-64880e8902b0" providerId="ADAL" clId="{9FC8686B-20EE-5DB1-AA84-93E8372683AB}" dt="2026-02-12T17:58:46.571" v="28" actId="11"/>
          <ac:spMkLst>
            <pc:docMk/>
            <pc:sldMk cId="69412803" sldId="454"/>
            <ac:spMk id="7" creationId="{8C587557-C308-1C14-E943-DCDE39C0D96A}"/>
          </ac:spMkLst>
        </pc:spChg>
      </pc:sldChg>
      <pc:sldChg chg="modSp mod">
        <pc:chgData name="Anna  Bobrovskaya" userId="f4b39805-eb08-4c84-8f3c-64880e8902b0" providerId="ADAL" clId="{9FC8686B-20EE-5DB1-AA84-93E8372683AB}" dt="2026-02-12T18:07:18.653" v="158" actId="20577"/>
        <pc:sldMkLst>
          <pc:docMk/>
          <pc:sldMk cId="1676098136" sldId="460"/>
        </pc:sldMkLst>
        <pc:spChg chg="mod">
          <ac:chgData name="Anna  Bobrovskaya" userId="f4b39805-eb08-4c84-8f3c-64880e8902b0" providerId="ADAL" clId="{9FC8686B-20EE-5DB1-AA84-93E8372683AB}" dt="2026-02-12T18:00:35.525" v="45" actId="11"/>
          <ac:spMkLst>
            <pc:docMk/>
            <pc:sldMk cId="1676098136" sldId="460"/>
            <ac:spMk id="8" creationId="{E2794133-DBDA-54D3-B916-1BE4C67046A7}"/>
          </ac:spMkLst>
        </pc:spChg>
        <pc:spChg chg="mod">
          <ac:chgData name="Anna  Bobrovskaya" userId="f4b39805-eb08-4c84-8f3c-64880e8902b0" providerId="ADAL" clId="{9FC8686B-20EE-5DB1-AA84-93E8372683AB}" dt="2026-02-12T18:00:29.650" v="44" actId="11"/>
          <ac:spMkLst>
            <pc:docMk/>
            <pc:sldMk cId="1676098136" sldId="460"/>
            <ac:spMk id="9" creationId="{387F0BDF-9B5A-B070-BB66-5D055CD665E1}"/>
          </ac:spMkLst>
        </pc:spChg>
        <pc:spChg chg="mod">
          <ac:chgData name="Anna  Bobrovskaya" userId="f4b39805-eb08-4c84-8f3c-64880e8902b0" providerId="ADAL" clId="{9FC8686B-20EE-5DB1-AA84-93E8372683AB}" dt="2026-02-12T18:07:14.886" v="156" actId="20577"/>
          <ac:spMkLst>
            <pc:docMk/>
            <pc:sldMk cId="1676098136" sldId="460"/>
            <ac:spMk id="21" creationId="{916FDD2B-A92E-90ED-FA1B-E5120F146A71}"/>
          </ac:spMkLst>
        </pc:spChg>
        <pc:spChg chg="mod">
          <ac:chgData name="Anna  Bobrovskaya" userId="f4b39805-eb08-4c84-8f3c-64880e8902b0" providerId="ADAL" clId="{9FC8686B-20EE-5DB1-AA84-93E8372683AB}" dt="2026-02-12T18:07:18.653" v="158" actId="20577"/>
          <ac:spMkLst>
            <pc:docMk/>
            <pc:sldMk cId="1676098136" sldId="460"/>
            <ac:spMk id="22" creationId="{CBE2F44E-7DD1-BF53-45CE-F06D7A3934E5}"/>
          </ac:spMkLst>
        </pc:spChg>
      </pc:sldChg>
      <pc:sldChg chg="modSp mod">
        <pc:chgData name="Anna  Bobrovskaya" userId="f4b39805-eb08-4c84-8f3c-64880e8902b0" providerId="ADAL" clId="{9FC8686B-20EE-5DB1-AA84-93E8372683AB}" dt="2026-02-12T18:32:26.893" v="346" actId="114"/>
        <pc:sldMkLst>
          <pc:docMk/>
          <pc:sldMk cId="2502654219" sldId="466"/>
        </pc:sldMkLst>
        <pc:spChg chg="mod">
          <ac:chgData name="Anna  Bobrovskaya" userId="f4b39805-eb08-4c84-8f3c-64880e8902b0" providerId="ADAL" clId="{9FC8686B-20EE-5DB1-AA84-93E8372683AB}" dt="2026-02-12T18:32:26.893" v="346" actId="114"/>
          <ac:spMkLst>
            <pc:docMk/>
            <pc:sldMk cId="2502654219" sldId="466"/>
            <ac:spMk id="9" creationId="{86BF75A0-B057-D3DF-515D-7A6BFE700B81}"/>
          </ac:spMkLst>
        </pc:spChg>
        <pc:spChg chg="mod">
          <ac:chgData name="Anna  Bobrovskaya" userId="f4b39805-eb08-4c84-8f3c-64880e8902b0" providerId="ADAL" clId="{9FC8686B-20EE-5DB1-AA84-93E8372683AB}" dt="2026-02-12T18:06:24.927" v="130" actId="20577"/>
          <ac:spMkLst>
            <pc:docMk/>
            <pc:sldMk cId="2502654219" sldId="466"/>
            <ac:spMk id="20" creationId="{5AA28E69-275B-6B34-E294-863DBA69DA98}"/>
          </ac:spMkLst>
        </pc:spChg>
        <pc:spChg chg="mod">
          <ac:chgData name="Anna  Bobrovskaya" userId="f4b39805-eb08-4c84-8f3c-64880e8902b0" providerId="ADAL" clId="{9FC8686B-20EE-5DB1-AA84-93E8372683AB}" dt="2026-02-12T18:06:35.655" v="142" actId="20577"/>
          <ac:spMkLst>
            <pc:docMk/>
            <pc:sldMk cId="2502654219" sldId="466"/>
            <ac:spMk id="22" creationId="{3216E14A-9DDD-C3C0-C504-1D653C2BE3F6}"/>
          </ac:spMkLst>
        </pc:spChg>
        <pc:spChg chg="mod">
          <ac:chgData name="Anna  Bobrovskaya" userId="f4b39805-eb08-4c84-8f3c-64880e8902b0" providerId="ADAL" clId="{9FC8686B-20EE-5DB1-AA84-93E8372683AB}" dt="2026-02-12T18:06:32.422" v="136" actId="20577"/>
          <ac:spMkLst>
            <pc:docMk/>
            <pc:sldMk cId="2502654219" sldId="466"/>
            <ac:spMk id="24" creationId="{017C7DE2-BA4D-648C-690C-4BAD7816601B}"/>
          </ac:spMkLst>
        </pc:spChg>
        <pc:spChg chg="mod">
          <ac:chgData name="Anna  Bobrovskaya" userId="f4b39805-eb08-4c84-8f3c-64880e8902b0" providerId="ADAL" clId="{9FC8686B-20EE-5DB1-AA84-93E8372683AB}" dt="2026-02-12T18:06:30.298" v="134" actId="20577"/>
          <ac:spMkLst>
            <pc:docMk/>
            <pc:sldMk cId="2502654219" sldId="466"/>
            <ac:spMk id="25" creationId="{F7CDDD4C-641D-98ED-5379-AE5802A1348E}"/>
          </ac:spMkLst>
        </pc:spChg>
        <pc:spChg chg="mod">
          <ac:chgData name="Anna  Bobrovskaya" userId="f4b39805-eb08-4c84-8f3c-64880e8902b0" providerId="ADAL" clId="{9FC8686B-20EE-5DB1-AA84-93E8372683AB}" dt="2026-02-12T18:06:27.942" v="132" actId="20577"/>
          <ac:spMkLst>
            <pc:docMk/>
            <pc:sldMk cId="2502654219" sldId="466"/>
            <ac:spMk id="29" creationId="{FAD82432-4E16-197F-B19C-293C07394FBA}"/>
          </ac:spMkLst>
        </pc:spChg>
      </pc:sldChg>
      <pc:sldChg chg="modSp mod">
        <pc:chgData name="Anna  Bobrovskaya" userId="f4b39805-eb08-4c84-8f3c-64880e8902b0" providerId="ADAL" clId="{9FC8686B-20EE-5DB1-AA84-93E8372683AB}" dt="2026-02-12T18:06:16.480" v="128" actId="20577"/>
        <pc:sldMkLst>
          <pc:docMk/>
          <pc:sldMk cId="4118092715" sldId="467"/>
        </pc:sldMkLst>
        <pc:spChg chg="mod">
          <ac:chgData name="Anna  Bobrovskaya" userId="f4b39805-eb08-4c84-8f3c-64880e8902b0" providerId="ADAL" clId="{9FC8686B-20EE-5DB1-AA84-93E8372683AB}" dt="2026-02-12T17:59:06.873" v="31" actId="11"/>
          <ac:spMkLst>
            <pc:docMk/>
            <pc:sldMk cId="4118092715" sldId="467"/>
            <ac:spMk id="9" creationId="{B08E2741-398A-4460-A896-18DDEC4E9C59}"/>
          </ac:spMkLst>
        </pc:spChg>
        <pc:spChg chg="mod">
          <ac:chgData name="Anna  Bobrovskaya" userId="f4b39805-eb08-4c84-8f3c-64880e8902b0" providerId="ADAL" clId="{9FC8686B-20EE-5DB1-AA84-93E8372683AB}" dt="2026-02-12T17:59:12.381" v="32" actId="11"/>
          <ac:spMkLst>
            <pc:docMk/>
            <pc:sldMk cId="4118092715" sldId="467"/>
            <ac:spMk id="12" creationId="{E6934790-5541-CCC8-8C32-1509A35D16FB}"/>
          </ac:spMkLst>
        </pc:spChg>
        <pc:spChg chg="mod">
          <ac:chgData name="Anna  Bobrovskaya" userId="f4b39805-eb08-4c84-8f3c-64880e8902b0" providerId="ADAL" clId="{9FC8686B-20EE-5DB1-AA84-93E8372683AB}" dt="2026-02-12T18:06:12.239" v="125" actId="20577"/>
          <ac:spMkLst>
            <pc:docMk/>
            <pc:sldMk cId="4118092715" sldId="467"/>
            <ac:spMk id="15" creationId="{45A97AE5-CFAE-49D4-E084-82A225FC1619}"/>
          </ac:spMkLst>
        </pc:spChg>
        <pc:spChg chg="mod">
          <ac:chgData name="Anna  Bobrovskaya" userId="f4b39805-eb08-4c84-8f3c-64880e8902b0" providerId="ADAL" clId="{9FC8686B-20EE-5DB1-AA84-93E8372683AB}" dt="2026-02-12T18:06:14.300" v="127" actId="20577"/>
          <ac:spMkLst>
            <pc:docMk/>
            <pc:sldMk cId="4118092715" sldId="467"/>
            <ac:spMk id="23" creationId="{6B466F06-FABE-C7C4-93CF-59B96A2F76AF}"/>
          </ac:spMkLst>
        </pc:spChg>
        <pc:spChg chg="mod">
          <ac:chgData name="Anna  Bobrovskaya" userId="f4b39805-eb08-4c84-8f3c-64880e8902b0" providerId="ADAL" clId="{9FC8686B-20EE-5DB1-AA84-93E8372683AB}" dt="2026-02-12T18:06:16.480" v="128" actId="20577"/>
          <ac:spMkLst>
            <pc:docMk/>
            <pc:sldMk cId="4118092715" sldId="467"/>
            <ac:spMk id="30" creationId="{932B3BD0-011B-01B2-F836-9A094A93BDFD}"/>
          </ac:spMkLst>
        </pc:spChg>
      </pc:sldChg>
      <pc:sldChg chg="modSp mod">
        <pc:chgData name="Anna  Bobrovskaya" userId="f4b39805-eb08-4c84-8f3c-64880e8902b0" providerId="ADAL" clId="{9FC8686B-20EE-5DB1-AA84-93E8372683AB}" dt="2026-02-12T18:41:49.359" v="448" actId="20577"/>
        <pc:sldMkLst>
          <pc:docMk/>
          <pc:sldMk cId="4070631636" sldId="470"/>
        </pc:sldMkLst>
        <pc:spChg chg="mod">
          <ac:chgData name="Anna  Bobrovskaya" userId="f4b39805-eb08-4c84-8f3c-64880e8902b0" providerId="ADAL" clId="{9FC8686B-20EE-5DB1-AA84-93E8372683AB}" dt="2026-02-12T18:10:25.528" v="213" actId="11"/>
          <ac:spMkLst>
            <pc:docMk/>
            <pc:sldMk cId="4070631636" sldId="470"/>
            <ac:spMk id="6" creationId="{936B741F-3E26-D66A-EC6B-31F57D6C99F7}"/>
          </ac:spMkLst>
        </pc:spChg>
        <pc:spChg chg="mod">
          <ac:chgData name="Anna  Bobrovskaya" userId="f4b39805-eb08-4c84-8f3c-64880e8902b0" providerId="ADAL" clId="{9FC8686B-20EE-5DB1-AA84-93E8372683AB}" dt="2026-02-12T18:04:41.829" v="114"/>
          <ac:spMkLst>
            <pc:docMk/>
            <pc:sldMk cId="4070631636" sldId="470"/>
            <ac:spMk id="14" creationId="{B78D9D17-8CEC-6026-82DF-712523F0532C}"/>
          </ac:spMkLst>
        </pc:spChg>
        <pc:spChg chg="mod">
          <ac:chgData name="Anna  Bobrovskaya" userId="f4b39805-eb08-4c84-8f3c-64880e8902b0" providerId="ADAL" clId="{9FC8686B-20EE-5DB1-AA84-93E8372683AB}" dt="2026-02-12T18:10:30.276" v="214" actId="11"/>
          <ac:spMkLst>
            <pc:docMk/>
            <pc:sldMk cId="4070631636" sldId="470"/>
            <ac:spMk id="17" creationId="{2D675D05-4AF6-7570-F645-5D25F4DCB1F7}"/>
          </ac:spMkLst>
        </pc:spChg>
        <pc:spChg chg="mod">
          <ac:chgData name="Anna  Bobrovskaya" userId="f4b39805-eb08-4c84-8f3c-64880e8902b0" providerId="ADAL" clId="{9FC8686B-20EE-5DB1-AA84-93E8372683AB}" dt="2026-02-12T18:41:49.359" v="448" actId="20577"/>
          <ac:spMkLst>
            <pc:docMk/>
            <pc:sldMk cId="4070631636" sldId="470"/>
            <ac:spMk id="27" creationId="{F995DFFA-8AB6-9268-1E7D-1515D7E6FA7A}"/>
          </ac:spMkLst>
        </pc:spChg>
      </pc:sldChg>
      <pc:sldChg chg="modSp mod">
        <pc:chgData name="Anna  Bobrovskaya" userId="f4b39805-eb08-4c84-8f3c-64880e8902b0" providerId="ADAL" clId="{9FC8686B-20EE-5DB1-AA84-93E8372683AB}" dt="2026-02-12T18:32:56.860" v="354" actId="20577"/>
        <pc:sldMkLst>
          <pc:docMk/>
          <pc:sldMk cId="2605828466" sldId="471"/>
        </pc:sldMkLst>
        <pc:spChg chg="mod">
          <ac:chgData name="Anna  Bobrovskaya" userId="f4b39805-eb08-4c84-8f3c-64880e8902b0" providerId="ADAL" clId="{9FC8686B-20EE-5DB1-AA84-93E8372683AB}" dt="2026-02-12T17:59:40.687" v="36" actId="11"/>
          <ac:spMkLst>
            <pc:docMk/>
            <pc:sldMk cId="2605828466" sldId="471"/>
            <ac:spMk id="9" creationId="{B7003DF2-04B3-B69A-4617-17D83D9610DB}"/>
          </ac:spMkLst>
        </pc:spChg>
        <pc:spChg chg="mod">
          <ac:chgData name="Anna  Bobrovskaya" userId="f4b39805-eb08-4c84-8f3c-64880e8902b0" providerId="ADAL" clId="{9FC8686B-20EE-5DB1-AA84-93E8372683AB}" dt="2026-02-12T18:06:41.972" v="144" actId="20577"/>
          <ac:spMkLst>
            <pc:docMk/>
            <pc:sldMk cId="2605828466" sldId="471"/>
            <ac:spMk id="15" creationId="{1CA7822F-26D2-A264-6B58-AF3D3B06D670}"/>
          </ac:spMkLst>
        </pc:spChg>
        <pc:spChg chg="mod">
          <ac:chgData name="Anna  Bobrovskaya" userId="f4b39805-eb08-4c84-8f3c-64880e8902b0" providerId="ADAL" clId="{9FC8686B-20EE-5DB1-AA84-93E8372683AB}" dt="2026-02-12T18:32:56.860" v="354" actId="20577"/>
          <ac:spMkLst>
            <pc:docMk/>
            <pc:sldMk cId="2605828466" sldId="471"/>
            <ac:spMk id="16" creationId="{B10F0A60-9946-47FB-816A-1FFA64C17669}"/>
          </ac:spMkLst>
        </pc:spChg>
        <pc:spChg chg="mod">
          <ac:chgData name="Anna  Bobrovskaya" userId="f4b39805-eb08-4c84-8f3c-64880e8902b0" providerId="ADAL" clId="{9FC8686B-20EE-5DB1-AA84-93E8372683AB}" dt="2026-02-12T18:06:44.252" v="146" actId="20577"/>
          <ac:spMkLst>
            <pc:docMk/>
            <pc:sldMk cId="2605828466" sldId="471"/>
            <ac:spMk id="18" creationId="{BAA75E62-4437-F33C-35BA-A716FEB31490}"/>
          </ac:spMkLst>
        </pc:spChg>
      </pc:sldChg>
      <pc:sldChg chg="modSp mod">
        <pc:chgData name="Anna  Bobrovskaya" userId="f4b39805-eb08-4c84-8f3c-64880e8902b0" providerId="ADAL" clId="{9FC8686B-20EE-5DB1-AA84-93E8372683AB}" dt="2026-02-12T18:19:29.614" v="291" actId="179"/>
        <pc:sldMkLst>
          <pc:docMk/>
          <pc:sldMk cId="2852315064" sldId="473"/>
        </pc:sldMkLst>
        <pc:spChg chg="mod">
          <ac:chgData name="Anna  Bobrovskaya" userId="f4b39805-eb08-4c84-8f3c-64880e8902b0" providerId="ADAL" clId="{9FC8686B-20EE-5DB1-AA84-93E8372683AB}" dt="2026-02-12T18:06:51.751" v="150" actId="20577"/>
          <ac:spMkLst>
            <pc:docMk/>
            <pc:sldMk cId="2852315064" sldId="473"/>
            <ac:spMk id="8" creationId="{71065D63-8599-9A0B-705B-2B183320BBF5}"/>
          </ac:spMkLst>
        </pc:spChg>
        <pc:spChg chg="mod">
          <ac:chgData name="Anna  Bobrovskaya" userId="f4b39805-eb08-4c84-8f3c-64880e8902b0" providerId="ADAL" clId="{9FC8686B-20EE-5DB1-AA84-93E8372683AB}" dt="2026-02-12T18:19:29.614" v="291" actId="179"/>
          <ac:spMkLst>
            <pc:docMk/>
            <pc:sldMk cId="2852315064" sldId="473"/>
            <ac:spMk id="9" creationId="{AC3A5BBB-14E4-19E1-C20F-14205EFF172F}"/>
          </ac:spMkLst>
        </pc:spChg>
        <pc:spChg chg="mod">
          <ac:chgData name="Anna  Bobrovskaya" userId="f4b39805-eb08-4c84-8f3c-64880e8902b0" providerId="ADAL" clId="{9FC8686B-20EE-5DB1-AA84-93E8372683AB}" dt="2026-02-12T18:06:48.678" v="148" actId="20577"/>
          <ac:spMkLst>
            <pc:docMk/>
            <pc:sldMk cId="2852315064" sldId="473"/>
            <ac:spMk id="12" creationId="{4D0F76D0-ADF5-0C46-7F53-50A2EF98DF61}"/>
          </ac:spMkLst>
        </pc:spChg>
      </pc:sldChg>
      <pc:sldChg chg="modSp mod">
        <pc:chgData name="Anna  Bobrovskaya" userId="f4b39805-eb08-4c84-8f3c-64880e8902b0" providerId="ADAL" clId="{9FC8686B-20EE-5DB1-AA84-93E8372683AB}" dt="2026-02-12T18:07:04.901" v="154" actId="20577"/>
        <pc:sldMkLst>
          <pc:docMk/>
          <pc:sldMk cId="844458936" sldId="474"/>
        </pc:sldMkLst>
        <pc:spChg chg="mod">
          <ac:chgData name="Anna  Bobrovskaya" userId="f4b39805-eb08-4c84-8f3c-64880e8902b0" providerId="ADAL" clId="{9FC8686B-20EE-5DB1-AA84-93E8372683AB}" dt="2026-02-12T18:00:05.686" v="40" actId="11"/>
          <ac:spMkLst>
            <pc:docMk/>
            <pc:sldMk cId="844458936" sldId="474"/>
            <ac:spMk id="9" creationId="{EB79BD6E-D28E-26BC-867F-4A9795379F0F}"/>
          </ac:spMkLst>
        </pc:spChg>
        <pc:spChg chg="mod">
          <ac:chgData name="Anna  Bobrovskaya" userId="f4b39805-eb08-4c84-8f3c-64880e8902b0" providerId="ADAL" clId="{9FC8686B-20EE-5DB1-AA84-93E8372683AB}" dt="2026-02-12T18:07:04.901" v="154" actId="20577"/>
          <ac:spMkLst>
            <pc:docMk/>
            <pc:sldMk cId="844458936" sldId="474"/>
            <ac:spMk id="13" creationId="{0E00865C-7225-E7A8-0413-41B83791B1F6}"/>
          </ac:spMkLst>
        </pc:spChg>
        <pc:spChg chg="mod">
          <ac:chgData name="Anna  Bobrovskaya" userId="f4b39805-eb08-4c84-8f3c-64880e8902b0" providerId="ADAL" clId="{9FC8686B-20EE-5DB1-AA84-93E8372683AB}" dt="2026-02-12T18:00:11.510" v="41" actId="11"/>
          <ac:spMkLst>
            <pc:docMk/>
            <pc:sldMk cId="844458936" sldId="474"/>
            <ac:spMk id="14" creationId="{ACDB604C-855C-532C-D57D-1A311A9DEFE2}"/>
          </ac:spMkLst>
        </pc:spChg>
        <pc:spChg chg="mod">
          <ac:chgData name="Anna  Bobrovskaya" userId="f4b39805-eb08-4c84-8f3c-64880e8902b0" providerId="ADAL" clId="{9FC8686B-20EE-5DB1-AA84-93E8372683AB}" dt="2026-02-12T18:07:02.577" v="152" actId="20577"/>
          <ac:spMkLst>
            <pc:docMk/>
            <pc:sldMk cId="844458936" sldId="474"/>
            <ac:spMk id="18" creationId="{627CF10C-1C05-DE1A-8DAF-27A2A4734237}"/>
          </ac:spMkLst>
        </pc:spChg>
      </pc:sldChg>
      <pc:sldChg chg="modSp mod">
        <pc:chgData name="Anna  Bobrovskaya" userId="f4b39805-eb08-4c84-8f3c-64880e8902b0" providerId="ADAL" clId="{9FC8686B-20EE-5DB1-AA84-93E8372683AB}" dt="2026-02-12T18:00:22.616" v="43" actId="11"/>
        <pc:sldMkLst>
          <pc:docMk/>
          <pc:sldMk cId="1610251596" sldId="475"/>
        </pc:sldMkLst>
        <pc:spChg chg="mod">
          <ac:chgData name="Anna  Bobrovskaya" userId="f4b39805-eb08-4c84-8f3c-64880e8902b0" providerId="ADAL" clId="{9FC8686B-20EE-5DB1-AA84-93E8372683AB}" dt="2026-02-12T18:00:17.370" v="42" actId="11"/>
          <ac:spMkLst>
            <pc:docMk/>
            <pc:sldMk cId="1610251596" sldId="475"/>
            <ac:spMk id="9" creationId="{387F0BDF-9B5A-B070-BB66-5D055CD665E1}"/>
          </ac:spMkLst>
        </pc:spChg>
        <pc:spChg chg="mod">
          <ac:chgData name="Anna  Bobrovskaya" userId="f4b39805-eb08-4c84-8f3c-64880e8902b0" providerId="ADAL" clId="{9FC8686B-20EE-5DB1-AA84-93E8372683AB}" dt="2026-02-12T18:00:22.616" v="43" actId="11"/>
          <ac:spMkLst>
            <pc:docMk/>
            <pc:sldMk cId="1610251596" sldId="475"/>
            <ac:spMk id="14" creationId="{11431C14-C5F0-0826-E37C-9B7969E2EDF5}"/>
          </ac:spMkLst>
        </pc:spChg>
      </pc:sldChg>
      <pc:sldChg chg="modSp mod">
        <pc:chgData name="Anna  Bobrovskaya" userId="f4b39805-eb08-4c84-8f3c-64880e8902b0" providerId="ADAL" clId="{9FC8686B-20EE-5DB1-AA84-93E8372683AB}" dt="2026-02-12T18:08:03.868" v="177" actId="20577"/>
        <pc:sldMkLst>
          <pc:docMk/>
          <pc:sldMk cId="946435995" sldId="476"/>
        </pc:sldMkLst>
        <pc:spChg chg="mod">
          <ac:chgData name="Anna  Bobrovskaya" userId="f4b39805-eb08-4c84-8f3c-64880e8902b0" providerId="ADAL" clId="{9FC8686B-20EE-5DB1-AA84-93E8372683AB}" dt="2026-02-12T18:01:34.210" v="54" actId="179"/>
          <ac:spMkLst>
            <pc:docMk/>
            <pc:sldMk cId="946435995" sldId="476"/>
            <ac:spMk id="9" creationId="{78F865BC-4B65-3860-63A7-0D7DA96EDCAE}"/>
          </ac:spMkLst>
        </pc:spChg>
        <pc:spChg chg="mod">
          <ac:chgData name="Anna  Bobrovskaya" userId="f4b39805-eb08-4c84-8f3c-64880e8902b0" providerId="ADAL" clId="{9FC8686B-20EE-5DB1-AA84-93E8372683AB}" dt="2026-02-12T18:07:56.394" v="175" actId="20577"/>
          <ac:spMkLst>
            <pc:docMk/>
            <pc:sldMk cId="946435995" sldId="476"/>
            <ac:spMk id="10" creationId="{E515C353-D4C3-C70C-5754-B03825FAAD36}"/>
          </ac:spMkLst>
        </pc:spChg>
        <pc:spChg chg="mod">
          <ac:chgData name="Anna  Bobrovskaya" userId="f4b39805-eb08-4c84-8f3c-64880e8902b0" providerId="ADAL" clId="{9FC8686B-20EE-5DB1-AA84-93E8372683AB}" dt="2026-02-12T18:07:52.321" v="171" actId="20577"/>
          <ac:spMkLst>
            <pc:docMk/>
            <pc:sldMk cId="946435995" sldId="476"/>
            <ac:spMk id="13" creationId="{D334856A-ACB4-8B76-7F0A-01F51D80DC94}"/>
          </ac:spMkLst>
        </pc:spChg>
        <pc:spChg chg="mod">
          <ac:chgData name="Anna  Bobrovskaya" userId="f4b39805-eb08-4c84-8f3c-64880e8902b0" providerId="ADAL" clId="{9FC8686B-20EE-5DB1-AA84-93E8372683AB}" dt="2026-02-12T18:07:54.231" v="173" actId="20577"/>
          <ac:spMkLst>
            <pc:docMk/>
            <pc:sldMk cId="946435995" sldId="476"/>
            <ac:spMk id="17" creationId="{443D71C8-AE38-04A6-446C-F3CD6CC5C3F1}"/>
          </ac:spMkLst>
        </pc:spChg>
        <pc:spChg chg="mod">
          <ac:chgData name="Anna  Bobrovskaya" userId="f4b39805-eb08-4c84-8f3c-64880e8902b0" providerId="ADAL" clId="{9FC8686B-20EE-5DB1-AA84-93E8372683AB}" dt="2026-02-12T18:08:03.868" v="177" actId="20577"/>
          <ac:spMkLst>
            <pc:docMk/>
            <pc:sldMk cId="946435995" sldId="476"/>
            <ac:spMk id="21" creationId="{E2CE553A-795E-7348-274C-1003C7ED85C5}"/>
          </ac:spMkLst>
        </pc:spChg>
      </pc:sldChg>
      <pc:sldChg chg="modSp mod">
        <pc:chgData name="Anna  Bobrovskaya" userId="f4b39805-eb08-4c84-8f3c-64880e8902b0" providerId="ADAL" clId="{9FC8686B-20EE-5DB1-AA84-93E8372683AB}" dt="2026-02-12T18:08:13.505" v="181" actId="20577"/>
        <pc:sldMkLst>
          <pc:docMk/>
          <pc:sldMk cId="725920273" sldId="477"/>
        </pc:sldMkLst>
        <pc:spChg chg="mod">
          <ac:chgData name="Anna  Bobrovskaya" userId="f4b39805-eb08-4c84-8f3c-64880e8902b0" providerId="ADAL" clId="{9FC8686B-20EE-5DB1-AA84-93E8372683AB}" dt="2026-02-12T18:01:41.885" v="55" actId="11"/>
          <ac:spMkLst>
            <pc:docMk/>
            <pc:sldMk cId="725920273" sldId="477"/>
            <ac:spMk id="9" creationId="{73D9841A-1DEA-25A2-A9F7-750601E46898}"/>
          </ac:spMkLst>
        </pc:spChg>
        <pc:spChg chg="mod">
          <ac:chgData name="Anna  Bobrovskaya" userId="f4b39805-eb08-4c84-8f3c-64880e8902b0" providerId="ADAL" clId="{9FC8686B-20EE-5DB1-AA84-93E8372683AB}" dt="2026-02-12T18:01:51.820" v="57" actId="11"/>
          <ac:spMkLst>
            <pc:docMk/>
            <pc:sldMk cId="725920273" sldId="477"/>
            <ac:spMk id="14" creationId="{E9CEA9FD-7D34-1171-6A8E-E2114C8D225A}"/>
          </ac:spMkLst>
        </pc:spChg>
        <pc:spChg chg="mod">
          <ac:chgData name="Anna  Bobrovskaya" userId="f4b39805-eb08-4c84-8f3c-64880e8902b0" providerId="ADAL" clId="{9FC8686B-20EE-5DB1-AA84-93E8372683AB}" dt="2026-02-12T18:08:10.953" v="179" actId="20577"/>
          <ac:spMkLst>
            <pc:docMk/>
            <pc:sldMk cId="725920273" sldId="477"/>
            <ac:spMk id="22" creationId="{2A2F413A-82A7-700D-08FE-F89A7E57897E}"/>
          </ac:spMkLst>
        </pc:spChg>
        <pc:spChg chg="mod">
          <ac:chgData name="Anna  Bobrovskaya" userId="f4b39805-eb08-4c84-8f3c-64880e8902b0" providerId="ADAL" clId="{9FC8686B-20EE-5DB1-AA84-93E8372683AB}" dt="2026-02-12T18:08:13.505" v="181" actId="20577"/>
          <ac:spMkLst>
            <pc:docMk/>
            <pc:sldMk cId="725920273" sldId="477"/>
            <ac:spMk id="23" creationId="{E07277DA-616A-4111-C564-00DF93D92269}"/>
          </ac:spMkLst>
        </pc:spChg>
      </pc:sldChg>
      <pc:sldChg chg="modSp mod">
        <pc:chgData name="Anna  Bobrovskaya" userId="f4b39805-eb08-4c84-8f3c-64880e8902b0" providerId="ADAL" clId="{9FC8686B-20EE-5DB1-AA84-93E8372683AB}" dt="2026-02-12T18:08:41.243" v="193" actId="20577"/>
        <pc:sldMkLst>
          <pc:docMk/>
          <pc:sldMk cId="3852840571" sldId="478"/>
        </pc:sldMkLst>
        <pc:spChg chg="mod">
          <ac:chgData name="Anna  Bobrovskaya" userId="f4b39805-eb08-4c84-8f3c-64880e8902b0" providerId="ADAL" clId="{9FC8686B-20EE-5DB1-AA84-93E8372683AB}" dt="2026-02-12T18:02:11.572" v="60" actId="11"/>
          <ac:spMkLst>
            <pc:docMk/>
            <pc:sldMk cId="3852840571" sldId="478"/>
            <ac:spMk id="9" creationId="{8120DE03-9833-FEF5-7CCA-A91BA1D7BBB6}"/>
          </ac:spMkLst>
        </pc:spChg>
        <pc:spChg chg="mod">
          <ac:chgData name="Anna  Bobrovskaya" userId="f4b39805-eb08-4c84-8f3c-64880e8902b0" providerId="ADAL" clId="{9FC8686B-20EE-5DB1-AA84-93E8372683AB}" dt="2026-02-12T18:08:39.032" v="191" actId="20577"/>
          <ac:spMkLst>
            <pc:docMk/>
            <pc:sldMk cId="3852840571" sldId="478"/>
            <ac:spMk id="17" creationId="{90B4009F-7860-3A2A-AF9B-BB25FDAF0FD1}"/>
          </ac:spMkLst>
        </pc:spChg>
        <pc:spChg chg="mod">
          <ac:chgData name="Anna  Bobrovskaya" userId="f4b39805-eb08-4c84-8f3c-64880e8902b0" providerId="ADAL" clId="{9FC8686B-20EE-5DB1-AA84-93E8372683AB}" dt="2026-02-12T18:08:41.243" v="193" actId="20577"/>
          <ac:spMkLst>
            <pc:docMk/>
            <pc:sldMk cId="3852840571" sldId="478"/>
            <ac:spMk id="21" creationId="{3C5623BE-7D78-A2E6-AF6E-031C54396580}"/>
          </ac:spMkLst>
        </pc:spChg>
      </pc:sldChg>
      <pc:sldChg chg="modSp mod modCm">
        <pc:chgData name="Anna  Bobrovskaya" userId="f4b39805-eb08-4c84-8f3c-64880e8902b0" providerId="ADAL" clId="{9FC8686B-20EE-5DB1-AA84-93E8372683AB}" dt="2026-02-12T18:08:30.012" v="189" actId="20577"/>
        <pc:sldMkLst>
          <pc:docMk/>
          <pc:sldMk cId="3254715930" sldId="479"/>
        </pc:sldMkLst>
        <pc:spChg chg="mod">
          <ac:chgData name="Anna  Bobrovskaya" userId="f4b39805-eb08-4c84-8f3c-64880e8902b0" providerId="ADAL" clId="{9FC8686B-20EE-5DB1-AA84-93E8372683AB}" dt="2026-02-12T18:01:59.417" v="58" actId="11"/>
          <ac:spMkLst>
            <pc:docMk/>
            <pc:sldMk cId="3254715930" sldId="479"/>
            <ac:spMk id="9" creationId="{84DFDD03-34CE-BFCB-5585-432FE9462244}"/>
          </ac:spMkLst>
        </pc:spChg>
        <pc:spChg chg="mod">
          <ac:chgData name="Anna  Bobrovskaya" userId="f4b39805-eb08-4c84-8f3c-64880e8902b0" providerId="ADAL" clId="{9FC8686B-20EE-5DB1-AA84-93E8372683AB}" dt="2026-02-12T18:08:27.113" v="187" actId="20577"/>
          <ac:spMkLst>
            <pc:docMk/>
            <pc:sldMk cId="3254715930" sldId="479"/>
            <ac:spMk id="13" creationId="{2CFAB6E4-08F9-A06E-D457-C3922E1E8A27}"/>
          </ac:spMkLst>
        </pc:spChg>
        <pc:spChg chg="mod">
          <ac:chgData name="Anna  Bobrovskaya" userId="f4b39805-eb08-4c84-8f3c-64880e8902b0" providerId="ADAL" clId="{9FC8686B-20EE-5DB1-AA84-93E8372683AB}" dt="2026-02-12T18:02:04.839" v="59" actId="11"/>
          <ac:spMkLst>
            <pc:docMk/>
            <pc:sldMk cId="3254715930" sldId="479"/>
            <ac:spMk id="14" creationId="{11403CB6-C468-C17B-BC5F-6B4D3E34B087}"/>
          </ac:spMkLst>
        </pc:spChg>
        <pc:spChg chg="mod">
          <ac:chgData name="Anna  Bobrovskaya" userId="f4b39805-eb08-4c84-8f3c-64880e8902b0" providerId="ADAL" clId="{9FC8686B-20EE-5DB1-AA84-93E8372683AB}" dt="2026-02-12T18:08:30.012" v="189" actId="20577"/>
          <ac:spMkLst>
            <pc:docMk/>
            <pc:sldMk cId="3254715930" sldId="479"/>
            <ac:spMk id="15" creationId="{C4F7F4E9-0D64-3662-BD2D-64DA6868817B}"/>
          </ac:spMkLst>
        </pc:spChg>
        <pc:spChg chg="mod">
          <ac:chgData name="Anna  Bobrovskaya" userId="f4b39805-eb08-4c84-8f3c-64880e8902b0" providerId="ADAL" clId="{9FC8686B-20EE-5DB1-AA84-93E8372683AB}" dt="2026-02-12T18:08:23.076" v="185" actId="20577"/>
          <ac:spMkLst>
            <pc:docMk/>
            <pc:sldMk cId="3254715930" sldId="479"/>
            <ac:spMk id="21" creationId="{0324F219-7440-EE76-2058-6D6020468567}"/>
          </ac:spMkLst>
        </pc:spChg>
        <pc:spChg chg="mod">
          <ac:chgData name="Anna  Bobrovskaya" userId="f4b39805-eb08-4c84-8f3c-64880e8902b0" providerId="ADAL" clId="{9FC8686B-20EE-5DB1-AA84-93E8372683AB}" dt="2026-02-12T18:08:19.711" v="183" actId="20577"/>
          <ac:spMkLst>
            <pc:docMk/>
            <pc:sldMk cId="3254715930" sldId="479"/>
            <ac:spMk id="22" creationId="{A963FC1F-CD78-23E6-0C0D-DD59543F41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2-12T18:08:30.012" v="189" actId="20577"/>
              <pc2:cmMkLst xmlns:pc2="http://schemas.microsoft.com/office/powerpoint/2019/9/main/command">
                <pc:docMk/>
                <pc:sldMk cId="3254715930" sldId="479"/>
                <pc2:cmMk id="{CAE6468E-AAF3-46E3-9343-442987B15437}"/>
              </pc2:cmMkLst>
            </pc226:cmChg>
          </p:ext>
        </pc:extLst>
      </pc:sldChg>
      <pc:sldChg chg="modSp mod">
        <pc:chgData name="Anna  Bobrovskaya" userId="f4b39805-eb08-4c84-8f3c-64880e8902b0" providerId="ADAL" clId="{9FC8686B-20EE-5DB1-AA84-93E8372683AB}" dt="2026-02-12T18:12:17.842" v="247" actId="20577"/>
        <pc:sldMkLst>
          <pc:docMk/>
          <pc:sldMk cId="2093171571" sldId="481"/>
        </pc:sldMkLst>
        <pc:spChg chg="mod">
          <ac:chgData name="Anna  Bobrovskaya" userId="f4b39805-eb08-4c84-8f3c-64880e8902b0" providerId="ADAL" clId="{9FC8686B-20EE-5DB1-AA84-93E8372683AB}" dt="2026-02-12T18:12:06.141" v="242" actId="11"/>
          <ac:spMkLst>
            <pc:docMk/>
            <pc:sldMk cId="2093171571" sldId="481"/>
            <ac:spMk id="9" creationId="{12FAC486-5F14-5381-7BCF-5A89C5A8543E}"/>
          </ac:spMkLst>
        </pc:spChg>
        <pc:spChg chg="mod">
          <ac:chgData name="Anna  Bobrovskaya" userId="f4b39805-eb08-4c84-8f3c-64880e8902b0" providerId="ADAL" clId="{9FC8686B-20EE-5DB1-AA84-93E8372683AB}" dt="2026-02-12T18:12:11.906" v="243" actId="11"/>
          <ac:spMkLst>
            <pc:docMk/>
            <pc:sldMk cId="2093171571" sldId="481"/>
            <ac:spMk id="10" creationId="{F5F24053-1F24-5635-B5D8-E3CE5AE9A25C}"/>
          </ac:spMkLst>
        </pc:spChg>
        <pc:spChg chg="mod">
          <ac:chgData name="Anna  Bobrovskaya" userId="f4b39805-eb08-4c84-8f3c-64880e8902b0" providerId="ADAL" clId="{9FC8686B-20EE-5DB1-AA84-93E8372683AB}" dt="2026-02-12T18:04:25.500" v="109"/>
          <ac:spMkLst>
            <pc:docMk/>
            <pc:sldMk cId="2093171571" sldId="481"/>
            <ac:spMk id="17" creationId="{48DC609D-86EE-CB15-FFA3-6826B11341B0}"/>
          </ac:spMkLst>
        </pc:spChg>
        <pc:spChg chg="mod">
          <ac:chgData name="Anna  Bobrovskaya" userId="f4b39805-eb08-4c84-8f3c-64880e8902b0" providerId="ADAL" clId="{9FC8686B-20EE-5DB1-AA84-93E8372683AB}" dt="2026-02-12T18:12:17.842" v="247" actId="20577"/>
          <ac:spMkLst>
            <pc:docMk/>
            <pc:sldMk cId="2093171571" sldId="481"/>
            <ac:spMk id="20" creationId="{0C8D0FD3-424B-A1FD-875F-3E7AD97B796A}"/>
          </ac:spMkLst>
        </pc:spChg>
        <pc:spChg chg="mod">
          <ac:chgData name="Anna  Bobrovskaya" userId="f4b39805-eb08-4c84-8f3c-64880e8902b0" providerId="ADAL" clId="{9FC8686B-20EE-5DB1-AA84-93E8372683AB}" dt="2026-02-12T18:12:15.365" v="245" actId="20577"/>
          <ac:spMkLst>
            <pc:docMk/>
            <pc:sldMk cId="2093171571" sldId="481"/>
            <ac:spMk id="22" creationId="{D489DFFB-73CB-8A67-AD34-DA631030BCBF}"/>
          </ac:spMkLst>
        </pc:spChg>
      </pc:sldChg>
      <pc:sldChg chg="modSp mod">
        <pc:chgData name="Anna  Bobrovskaya" userId="f4b39805-eb08-4c84-8f3c-64880e8902b0" providerId="ADAL" clId="{9FC8686B-20EE-5DB1-AA84-93E8372683AB}" dt="2026-02-12T18:11:37.626" v="235" actId="20577"/>
        <pc:sldMkLst>
          <pc:docMk/>
          <pc:sldMk cId="2752953574" sldId="482"/>
        </pc:sldMkLst>
        <pc:spChg chg="mod">
          <ac:chgData name="Anna  Bobrovskaya" userId="f4b39805-eb08-4c84-8f3c-64880e8902b0" providerId="ADAL" clId="{9FC8686B-20EE-5DB1-AA84-93E8372683AB}" dt="2026-02-12T18:11:18.824" v="228" actId="11"/>
          <ac:spMkLst>
            <pc:docMk/>
            <pc:sldMk cId="2752953574" sldId="482"/>
            <ac:spMk id="9" creationId="{9DD0C6CE-C040-55DF-7D5E-D85A33E7EAE5}"/>
          </ac:spMkLst>
        </pc:spChg>
        <pc:spChg chg="mod">
          <ac:chgData name="Anna  Bobrovskaya" userId="f4b39805-eb08-4c84-8f3c-64880e8902b0" providerId="ADAL" clId="{9FC8686B-20EE-5DB1-AA84-93E8372683AB}" dt="2026-02-12T18:11:26.211" v="229" actId="11"/>
          <ac:spMkLst>
            <pc:docMk/>
            <pc:sldMk cId="2752953574" sldId="482"/>
            <ac:spMk id="10" creationId="{25ADBF56-2EDC-35A3-0D92-3BAA76AB92A0}"/>
          </ac:spMkLst>
        </pc:spChg>
        <pc:spChg chg="mod">
          <ac:chgData name="Anna  Bobrovskaya" userId="f4b39805-eb08-4c84-8f3c-64880e8902b0" providerId="ADAL" clId="{9FC8686B-20EE-5DB1-AA84-93E8372683AB}" dt="2026-02-12T18:11:35.736" v="233" actId="20577"/>
          <ac:spMkLst>
            <pc:docMk/>
            <pc:sldMk cId="2752953574" sldId="482"/>
            <ac:spMk id="17" creationId="{2E058B37-A77E-2801-CB3D-619B25718ACD}"/>
          </ac:spMkLst>
        </pc:spChg>
        <pc:spChg chg="mod">
          <ac:chgData name="Anna  Bobrovskaya" userId="f4b39805-eb08-4c84-8f3c-64880e8902b0" providerId="ADAL" clId="{9FC8686B-20EE-5DB1-AA84-93E8372683AB}" dt="2026-02-12T18:11:37.626" v="235" actId="20577"/>
          <ac:spMkLst>
            <pc:docMk/>
            <pc:sldMk cId="2752953574" sldId="482"/>
            <ac:spMk id="18" creationId="{C2074377-7845-BAB3-D4C2-EBB79239A433}"/>
          </ac:spMkLst>
        </pc:spChg>
        <pc:spChg chg="mod">
          <ac:chgData name="Anna  Bobrovskaya" userId="f4b39805-eb08-4c84-8f3c-64880e8902b0" providerId="ADAL" clId="{9FC8686B-20EE-5DB1-AA84-93E8372683AB}" dt="2026-02-12T18:11:33.100" v="231" actId="20577"/>
          <ac:spMkLst>
            <pc:docMk/>
            <pc:sldMk cId="2752953574" sldId="482"/>
            <ac:spMk id="20" creationId="{A65F8A7F-F5B5-C02C-37D7-712BE39CDF5E}"/>
          </ac:spMkLst>
        </pc:spChg>
        <pc:spChg chg="mod">
          <ac:chgData name="Anna  Bobrovskaya" userId="f4b39805-eb08-4c84-8f3c-64880e8902b0" providerId="ADAL" clId="{9FC8686B-20EE-5DB1-AA84-93E8372683AB}" dt="2026-02-12T18:04:31.836" v="111"/>
          <ac:spMkLst>
            <pc:docMk/>
            <pc:sldMk cId="2752953574" sldId="482"/>
            <ac:spMk id="22" creationId="{16B36C81-B62B-B905-B027-C942F2C77501}"/>
          </ac:spMkLst>
        </pc:spChg>
      </pc:sldChg>
      <pc:sldChg chg="modSp mod">
        <pc:chgData name="Anna  Bobrovskaya" userId="f4b39805-eb08-4c84-8f3c-64880e8902b0" providerId="ADAL" clId="{9FC8686B-20EE-5DB1-AA84-93E8372683AB}" dt="2026-02-12T18:12:43.982" v="254" actId="20577"/>
        <pc:sldMkLst>
          <pc:docMk/>
          <pc:sldMk cId="3205035534" sldId="483"/>
        </pc:sldMkLst>
        <pc:spChg chg="mod">
          <ac:chgData name="Anna  Bobrovskaya" userId="f4b39805-eb08-4c84-8f3c-64880e8902b0" providerId="ADAL" clId="{9FC8686B-20EE-5DB1-AA84-93E8372683AB}" dt="2026-02-12T18:12:24.991" v="248" actId="11"/>
          <ac:spMkLst>
            <pc:docMk/>
            <pc:sldMk cId="3205035534" sldId="483"/>
            <ac:spMk id="9" creationId="{1D51026F-4189-8D89-DF9E-784725DE5F7F}"/>
          </ac:spMkLst>
        </pc:spChg>
        <pc:spChg chg="mod">
          <ac:chgData name="Anna  Bobrovskaya" userId="f4b39805-eb08-4c84-8f3c-64880e8902b0" providerId="ADAL" clId="{9FC8686B-20EE-5DB1-AA84-93E8372683AB}" dt="2026-02-12T18:12:34.958" v="250" actId="11"/>
          <ac:spMkLst>
            <pc:docMk/>
            <pc:sldMk cId="3205035534" sldId="483"/>
            <ac:spMk id="10" creationId="{71C995C2-5C33-C74A-80E4-3D32B4EBEB67}"/>
          </ac:spMkLst>
        </pc:spChg>
        <pc:spChg chg="mod">
          <ac:chgData name="Anna  Bobrovskaya" userId="f4b39805-eb08-4c84-8f3c-64880e8902b0" providerId="ADAL" clId="{9FC8686B-20EE-5DB1-AA84-93E8372683AB}" dt="2026-02-12T18:12:41.530" v="252" actId="20577"/>
          <ac:spMkLst>
            <pc:docMk/>
            <pc:sldMk cId="3205035534" sldId="483"/>
            <ac:spMk id="12" creationId="{52FA39E1-B4FD-3515-E1E1-B5A0D53643AB}"/>
          </ac:spMkLst>
        </pc:spChg>
        <pc:spChg chg="mod">
          <ac:chgData name="Anna  Bobrovskaya" userId="f4b39805-eb08-4c84-8f3c-64880e8902b0" providerId="ADAL" clId="{9FC8686B-20EE-5DB1-AA84-93E8372683AB}" dt="2026-02-12T18:12:43.982" v="254" actId="20577"/>
          <ac:spMkLst>
            <pc:docMk/>
            <pc:sldMk cId="3205035534" sldId="483"/>
            <ac:spMk id="14" creationId="{0E51EFAD-6572-E23A-2CE8-638B6A25341F}"/>
          </ac:spMkLst>
        </pc:spChg>
        <pc:spChg chg="mod">
          <ac:chgData name="Anna  Bobrovskaya" userId="f4b39805-eb08-4c84-8f3c-64880e8902b0" providerId="ADAL" clId="{9FC8686B-20EE-5DB1-AA84-93E8372683AB}" dt="2026-02-12T18:04:22.433" v="108"/>
          <ac:spMkLst>
            <pc:docMk/>
            <pc:sldMk cId="3205035534" sldId="483"/>
            <ac:spMk id="17" creationId="{7CE9ADBD-46C7-2697-2891-CEAB3BD25CE1}"/>
          </ac:spMkLst>
        </pc:spChg>
      </pc:sldChg>
      <pc:sldChg chg="modSp mod">
        <pc:chgData name="Anna  Bobrovskaya" userId="f4b39805-eb08-4c84-8f3c-64880e8902b0" providerId="ADAL" clId="{9FC8686B-20EE-5DB1-AA84-93E8372683AB}" dt="2026-02-12T18:38:07.666" v="410" actId="20577"/>
        <pc:sldMkLst>
          <pc:docMk/>
          <pc:sldMk cId="3472499790" sldId="484"/>
        </pc:sldMkLst>
        <pc:spChg chg="mod">
          <ac:chgData name="Anna  Bobrovskaya" userId="f4b39805-eb08-4c84-8f3c-64880e8902b0" providerId="ADAL" clId="{9FC8686B-20EE-5DB1-AA84-93E8372683AB}" dt="2026-02-12T18:05:05.222" v="119"/>
          <ac:spMkLst>
            <pc:docMk/>
            <pc:sldMk cId="3472499790" sldId="484"/>
            <ac:spMk id="5" creationId="{933DA67F-83E6-2DA0-68F0-F8D12F0DB2A2}"/>
          </ac:spMkLst>
        </pc:spChg>
        <pc:spChg chg="mod">
          <ac:chgData name="Anna  Bobrovskaya" userId="f4b39805-eb08-4c84-8f3c-64880e8902b0" providerId="ADAL" clId="{9FC8686B-20EE-5DB1-AA84-93E8372683AB}" dt="2026-02-12T18:38:07.666" v="410" actId="20577"/>
          <ac:spMkLst>
            <pc:docMk/>
            <pc:sldMk cId="3472499790" sldId="484"/>
            <ac:spMk id="9" creationId="{585FF514-809B-2343-1B1F-EF538476F9BF}"/>
          </ac:spMkLst>
        </pc:spChg>
      </pc:sldChg>
      <pc:sldChg chg="modSp mod">
        <pc:chgData name="Anna  Bobrovskaya" userId="f4b39805-eb08-4c84-8f3c-64880e8902b0" providerId="ADAL" clId="{9FC8686B-20EE-5DB1-AA84-93E8372683AB}" dt="2026-02-12T18:11:56.882" v="241" actId="20577"/>
        <pc:sldMkLst>
          <pc:docMk/>
          <pc:sldMk cId="799967355" sldId="487"/>
        </pc:sldMkLst>
        <pc:spChg chg="mod">
          <ac:chgData name="Anna  Bobrovskaya" userId="f4b39805-eb08-4c84-8f3c-64880e8902b0" providerId="ADAL" clId="{9FC8686B-20EE-5DB1-AA84-93E8372683AB}" dt="2026-02-12T18:11:45.130" v="236" actId="11"/>
          <ac:spMkLst>
            <pc:docMk/>
            <pc:sldMk cId="799967355" sldId="487"/>
            <ac:spMk id="9" creationId="{36D616E3-8BF6-CB79-B8DB-0291290EFB20}"/>
          </ac:spMkLst>
        </pc:spChg>
        <pc:spChg chg="mod">
          <ac:chgData name="Anna  Bobrovskaya" userId="f4b39805-eb08-4c84-8f3c-64880e8902b0" providerId="ADAL" clId="{9FC8686B-20EE-5DB1-AA84-93E8372683AB}" dt="2026-02-12T18:11:49.564" v="237" actId="11"/>
          <ac:spMkLst>
            <pc:docMk/>
            <pc:sldMk cId="799967355" sldId="487"/>
            <ac:spMk id="11" creationId="{77A41F11-579A-82CF-CE40-2F34114070E6}"/>
          </ac:spMkLst>
        </pc:spChg>
        <pc:spChg chg="mod">
          <ac:chgData name="Anna  Bobrovskaya" userId="f4b39805-eb08-4c84-8f3c-64880e8902b0" providerId="ADAL" clId="{9FC8686B-20EE-5DB1-AA84-93E8372683AB}" dt="2026-02-12T18:11:54.316" v="239" actId="20577"/>
          <ac:spMkLst>
            <pc:docMk/>
            <pc:sldMk cId="799967355" sldId="487"/>
            <ac:spMk id="14" creationId="{EE774396-4B58-A407-8F77-786B9C1A2676}"/>
          </ac:spMkLst>
        </pc:spChg>
        <pc:spChg chg="mod">
          <ac:chgData name="Anna  Bobrovskaya" userId="f4b39805-eb08-4c84-8f3c-64880e8902b0" providerId="ADAL" clId="{9FC8686B-20EE-5DB1-AA84-93E8372683AB}" dt="2026-02-12T18:11:56.882" v="241" actId="20577"/>
          <ac:spMkLst>
            <pc:docMk/>
            <pc:sldMk cId="799967355" sldId="487"/>
            <ac:spMk id="16" creationId="{1E842A2A-61D0-5BBB-5888-F1FB1ABE9343}"/>
          </ac:spMkLst>
        </pc:spChg>
        <pc:spChg chg="mod">
          <ac:chgData name="Anna  Bobrovskaya" userId="f4b39805-eb08-4c84-8f3c-64880e8902b0" providerId="ADAL" clId="{9FC8686B-20EE-5DB1-AA84-93E8372683AB}" dt="2026-02-12T18:04:29.123" v="110"/>
          <ac:spMkLst>
            <pc:docMk/>
            <pc:sldMk cId="799967355" sldId="487"/>
            <ac:spMk id="20" creationId="{0101B86F-1A05-115A-A40B-B6D897AB8244}"/>
          </ac:spMkLst>
        </pc:spChg>
      </pc:sldChg>
      <pc:sldChg chg="modSp mod">
        <pc:chgData name="Anna  Bobrovskaya" userId="f4b39805-eb08-4c84-8f3c-64880e8902b0" providerId="ADAL" clId="{9FC8686B-20EE-5DB1-AA84-93E8372683AB}" dt="2026-02-12T18:13:08.747" v="260" actId="20577"/>
        <pc:sldMkLst>
          <pc:docMk/>
          <pc:sldMk cId="3153156225" sldId="488"/>
        </pc:sldMkLst>
        <pc:spChg chg="mod">
          <ac:chgData name="Anna  Bobrovskaya" userId="f4b39805-eb08-4c84-8f3c-64880e8902b0" providerId="ADAL" clId="{9FC8686B-20EE-5DB1-AA84-93E8372683AB}" dt="2026-02-12T18:12:53.640" v="255" actId="11"/>
          <ac:spMkLst>
            <pc:docMk/>
            <pc:sldMk cId="3153156225" sldId="488"/>
            <ac:spMk id="9" creationId="{96A80322-5D63-F4DF-CBBA-DECF84EEE8D3}"/>
          </ac:spMkLst>
        </pc:spChg>
        <pc:spChg chg="mod">
          <ac:chgData name="Anna  Bobrovskaya" userId="f4b39805-eb08-4c84-8f3c-64880e8902b0" providerId="ADAL" clId="{9FC8686B-20EE-5DB1-AA84-93E8372683AB}" dt="2026-02-12T18:04:18.982" v="107"/>
          <ac:spMkLst>
            <pc:docMk/>
            <pc:sldMk cId="3153156225" sldId="488"/>
            <ac:spMk id="11" creationId="{75FD04ED-69F3-4ABE-DA85-B02347228218}"/>
          </ac:spMkLst>
        </pc:spChg>
        <pc:spChg chg="mod">
          <ac:chgData name="Anna  Bobrovskaya" userId="f4b39805-eb08-4c84-8f3c-64880e8902b0" providerId="ADAL" clId="{9FC8686B-20EE-5DB1-AA84-93E8372683AB}" dt="2026-02-12T18:13:08.747" v="260" actId="20577"/>
          <ac:spMkLst>
            <pc:docMk/>
            <pc:sldMk cId="3153156225" sldId="488"/>
            <ac:spMk id="20" creationId="{22FDA828-871F-97D1-6444-DD9222A16B5B}"/>
          </ac:spMkLst>
        </pc:spChg>
        <pc:spChg chg="mod">
          <ac:chgData name="Anna  Bobrovskaya" userId="f4b39805-eb08-4c84-8f3c-64880e8902b0" providerId="ADAL" clId="{9FC8686B-20EE-5DB1-AA84-93E8372683AB}" dt="2026-02-12T18:13:07.438" v="258" actId="20577"/>
          <ac:spMkLst>
            <pc:docMk/>
            <pc:sldMk cId="3153156225" sldId="488"/>
            <ac:spMk id="21" creationId="{58E325BC-CB6C-872D-736C-F347E21D4D27}"/>
          </ac:spMkLst>
        </pc:spChg>
        <pc:spChg chg="mod">
          <ac:chgData name="Anna  Bobrovskaya" userId="f4b39805-eb08-4c84-8f3c-64880e8902b0" providerId="ADAL" clId="{9FC8686B-20EE-5DB1-AA84-93E8372683AB}" dt="2026-02-12T18:13:03.529" v="256" actId="11"/>
          <ac:spMkLst>
            <pc:docMk/>
            <pc:sldMk cId="3153156225" sldId="488"/>
            <ac:spMk id="22" creationId="{982CFE5E-B7ED-F33A-F55E-DF86A6D68CBC}"/>
          </ac:spMkLst>
        </pc:spChg>
      </pc:sldChg>
      <pc:sldChg chg="modSp mod">
        <pc:chgData name="Anna  Bobrovskaya" userId="f4b39805-eb08-4c84-8f3c-64880e8902b0" providerId="ADAL" clId="{9FC8686B-20EE-5DB1-AA84-93E8372683AB}" dt="2026-02-12T18:13:30.194" v="266" actId="20577"/>
        <pc:sldMkLst>
          <pc:docMk/>
          <pc:sldMk cId="4215806220" sldId="489"/>
        </pc:sldMkLst>
        <pc:spChg chg="mod">
          <ac:chgData name="Anna  Bobrovskaya" userId="f4b39805-eb08-4c84-8f3c-64880e8902b0" providerId="ADAL" clId="{9FC8686B-20EE-5DB1-AA84-93E8372683AB}" dt="2026-02-12T18:04:14.588" v="106"/>
          <ac:spMkLst>
            <pc:docMk/>
            <pc:sldMk cId="4215806220" sldId="489"/>
            <ac:spMk id="5" creationId="{0F37E256-BE2E-F59B-D225-74FB9C924037}"/>
          </ac:spMkLst>
        </pc:spChg>
        <pc:spChg chg="mod">
          <ac:chgData name="Anna  Bobrovskaya" userId="f4b39805-eb08-4c84-8f3c-64880e8902b0" providerId="ADAL" clId="{9FC8686B-20EE-5DB1-AA84-93E8372683AB}" dt="2026-02-12T18:13:19.862" v="262" actId="11"/>
          <ac:spMkLst>
            <pc:docMk/>
            <pc:sldMk cId="4215806220" sldId="489"/>
            <ac:spMk id="9" creationId="{A95D7E93-496E-28FF-471E-E227CF161969}"/>
          </ac:spMkLst>
        </pc:spChg>
        <pc:spChg chg="mod">
          <ac:chgData name="Anna  Bobrovskaya" userId="f4b39805-eb08-4c84-8f3c-64880e8902b0" providerId="ADAL" clId="{9FC8686B-20EE-5DB1-AA84-93E8372683AB}" dt="2026-02-12T18:13:30.194" v="266" actId="20577"/>
          <ac:spMkLst>
            <pc:docMk/>
            <pc:sldMk cId="4215806220" sldId="489"/>
            <ac:spMk id="14" creationId="{F9D405C5-5D5E-B714-052D-EC5EBEAF99F4}"/>
          </ac:spMkLst>
        </pc:spChg>
        <pc:spChg chg="mod">
          <ac:chgData name="Anna  Bobrovskaya" userId="f4b39805-eb08-4c84-8f3c-64880e8902b0" providerId="ADAL" clId="{9FC8686B-20EE-5DB1-AA84-93E8372683AB}" dt="2026-02-12T18:13:27.972" v="264" actId="20577"/>
          <ac:spMkLst>
            <pc:docMk/>
            <pc:sldMk cId="4215806220" sldId="489"/>
            <ac:spMk id="15" creationId="{3308E5D8-87DD-D768-188F-C3AE7CB4F905}"/>
          </ac:spMkLst>
        </pc:spChg>
      </pc:sldChg>
      <pc:sldChg chg="modSp mod modCm">
        <pc:chgData name="Anna  Bobrovskaya" userId="f4b39805-eb08-4c84-8f3c-64880e8902b0" providerId="ADAL" clId="{9FC8686B-20EE-5DB1-AA84-93E8372683AB}" dt="2026-02-12T18:11:10.477" v="227" actId="20577"/>
        <pc:sldMkLst>
          <pc:docMk/>
          <pc:sldMk cId="889195927" sldId="492"/>
        </pc:sldMkLst>
        <pc:spChg chg="mod">
          <ac:chgData name="Anna  Bobrovskaya" userId="f4b39805-eb08-4c84-8f3c-64880e8902b0" providerId="ADAL" clId="{9FC8686B-20EE-5DB1-AA84-93E8372683AB}" dt="2026-02-12T18:10:43.719" v="215" actId="11"/>
          <ac:spMkLst>
            <pc:docMk/>
            <pc:sldMk cId="889195927" sldId="492"/>
            <ac:spMk id="9" creationId="{793D82BC-35CB-9F7B-0D9A-8982AF55E9DE}"/>
          </ac:spMkLst>
        </pc:spChg>
        <pc:spChg chg="mod">
          <ac:chgData name="Anna  Bobrovskaya" userId="f4b39805-eb08-4c84-8f3c-64880e8902b0" providerId="ADAL" clId="{9FC8686B-20EE-5DB1-AA84-93E8372683AB}" dt="2026-02-12T18:10:53.625" v="217" actId="11"/>
          <ac:spMkLst>
            <pc:docMk/>
            <pc:sldMk cId="889195927" sldId="492"/>
            <ac:spMk id="12" creationId="{86BCD244-62FF-7A71-7044-24781FC540DE}"/>
          </ac:spMkLst>
        </pc:spChg>
        <pc:spChg chg="mod">
          <ac:chgData name="Anna  Bobrovskaya" userId="f4b39805-eb08-4c84-8f3c-64880e8902b0" providerId="ADAL" clId="{9FC8686B-20EE-5DB1-AA84-93E8372683AB}" dt="2026-02-12T18:11:08.177" v="225" actId="20577"/>
          <ac:spMkLst>
            <pc:docMk/>
            <pc:sldMk cId="889195927" sldId="492"/>
            <ac:spMk id="16" creationId="{6265AC53-1BBB-CF7B-6879-3D00FA4AD2A1}"/>
          </ac:spMkLst>
        </pc:spChg>
        <pc:spChg chg="mod">
          <ac:chgData name="Anna  Bobrovskaya" userId="f4b39805-eb08-4c84-8f3c-64880e8902b0" providerId="ADAL" clId="{9FC8686B-20EE-5DB1-AA84-93E8372683AB}" dt="2026-02-12T18:11:10.477" v="227" actId="20577"/>
          <ac:spMkLst>
            <pc:docMk/>
            <pc:sldMk cId="889195927" sldId="492"/>
            <ac:spMk id="17" creationId="{0A8212B9-E5A4-DCDE-9CDB-7FC362F48081}"/>
          </ac:spMkLst>
        </pc:spChg>
        <pc:spChg chg="mod">
          <ac:chgData name="Anna  Bobrovskaya" userId="f4b39805-eb08-4c84-8f3c-64880e8902b0" providerId="ADAL" clId="{9FC8686B-20EE-5DB1-AA84-93E8372683AB}" dt="2026-02-12T18:04:36.717" v="113" actId="20577"/>
          <ac:spMkLst>
            <pc:docMk/>
            <pc:sldMk cId="889195927" sldId="492"/>
            <ac:spMk id="18" creationId="{D174D83C-F655-7ACA-C2A3-2ECB2BD50F78}"/>
          </ac:spMkLst>
        </pc:spChg>
        <pc:spChg chg="mod">
          <ac:chgData name="Anna  Bobrovskaya" userId="f4b39805-eb08-4c84-8f3c-64880e8902b0" providerId="ADAL" clId="{9FC8686B-20EE-5DB1-AA84-93E8372683AB}" dt="2026-02-12T18:11:02.425" v="223" actId="20577"/>
          <ac:spMkLst>
            <pc:docMk/>
            <pc:sldMk cId="889195927" sldId="492"/>
            <ac:spMk id="23" creationId="{F68318CC-9309-F66A-4A60-6E18AD9D32BE}"/>
          </ac:spMkLst>
        </pc:spChg>
        <pc:spChg chg="mod">
          <ac:chgData name="Anna  Bobrovskaya" userId="f4b39805-eb08-4c84-8f3c-64880e8902b0" providerId="ADAL" clId="{9FC8686B-20EE-5DB1-AA84-93E8372683AB}" dt="2026-02-12T18:10:59.864" v="221" actId="20577"/>
          <ac:spMkLst>
            <pc:docMk/>
            <pc:sldMk cId="889195927" sldId="492"/>
            <ac:spMk id="30" creationId="{F827FF9F-F48A-4A07-1D99-C402BF6E43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9FC8686B-20EE-5DB1-AA84-93E8372683AB}" dt="2026-02-12T18:11:10.477" v="227" actId="20577"/>
              <pc2:cmMkLst xmlns:pc2="http://schemas.microsoft.com/office/powerpoint/2019/9/main/command">
                <pc:docMk/>
                <pc:sldMk cId="889195927" sldId="492"/>
                <pc2:cmMk id="{8C71CAAC-1F17-4252-B0AC-6059A3AD4E18}"/>
              </pc2:cmMkLst>
            </pc226:cmChg>
          </p:ext>
        </pc:extLst>
      </pc:sldChg>
      <pc:sldChg chg="modSp mod">
        <pc:chgData name="Anna  Bobrovskaya" userId="f4b39805-eb08-4c84-8f3c-64880e8902b0" providerId="ADAL" clId="{9FC8686B-20EE-5DB1-AA84-93E8372683AB}" dt="2026-02-12T18:13:52.839" v="272" actId="20577"/>
        <pc:sldMkLst>
          <pc:docMk/>
          <pc:sldMk cId="2726728901" sldId="493"/>
        </pc:sldMkLst>
        <pc:spChg chg="mod">
          <ac:chgData name="Anna  Bobrovskaya" userId="f4b39805-eb08-4c84-8f3c-64880e8902b0" providerId="ADAL" clId="{9FC8686B-20EE-5DB1-AA84-93E8372683AB}" dt="2026-02-12T18:04:11.026" v="105"/>
          <ac:spMkLst>
            <pc:docMk/>
            <pc:sldMk cId="2726728901" sldId="493"/>
            <ac:spMk id="5" creationId="{8A23CA80-6A4D-7EF3-8C4F-4B576F795FE0}"/>
          </ac:spMkLst>
        </pc:spChg>
        <pc:spChg chg="mod">
          <ac:chgData name="Anna  Bobrovskaya" userId="f4b39805-eb08-4c84-8f3c-64880e8902b0" providerId="ADAL" clId="{9FC8686B-20EE-5DB1-AA84-93E8372683AB}" dt="2026-02-12T18:13:40.760" v="267" actId="11"/>
          <ac:spMkLst>
            <pc:docMk/>
            <pc:sldMk cId="2726728901" sldId="493"/>
            <ac:spMk id="9" creationId="{F759D9A3-E269-B748-E2D1-366C0B756B24}"/>
          </ac:spMkLst>
        </pc:spChg>
        <pc:spChg chg="mod">
          <ac:chgData name="Anna  Bobrovskaya" userId="f4b39805-eb08-4c84-8f3c-64880e8902b0" providerId="ADAL" clId="{9FC8686B-20EE-5DB1-AA84-93E8372683AB}" dt="2026-02-12T18:13:45.868" v="268" actId="11"/>
          <ac:spMkLst>
            <pc:docMk/>
            <pc:sldMk cId="2726728901" sldId="493"/>
            <ac:spMk id="10" creationId="{C7F795C8-A5EF-278E-B867-4D92D8F23ACA}"/>
          </ac:spMkLst>
        </pc:spChg>
        <pc:spChg chg="mod">
          <ac:chgData name="Anna  Bobrovskaya" userId="f4b39805-eb08-4c84-8f3c-64880e8902b0" providerId="ADAL" clId="{9FC8686B-20EE-5DB1-AA84-93E8372683AB}" dt="2026-02-12T18:13:50.259" v="270" actId="20577"/>
          <ac:spMkLst>
            <pc:docMk/>
            <pc:sldMk cId="2726728901" sldId="493"/>
            <ac:spMk id="19" creationId="{29B8A8C0-1661-9DE9-5E3E-DB31CC03750E}"/>
          </ac:spMkLst>
        </pc:spChg>
        <pc:spChg chg="mod">
          <ac:chgData name="Anna  Bobrovskaya" userId="f4b39805-eb08-4c84-8f3c-64880e8902b0" providerId="ADAL" clId="{9FC8686B-20EE-5DB1-AA84-93E8372683AB}" dt="2026-02-12T18:13:52.839" v="272" actId="20577"/>
          <ac:spMkLst>
            <pc:docMk/>
            <pc:sldMk cId="2726728901" sldId="493"/>
            <ac:spMk id="20" creationId="{1FD7B27C-2651-B435-BA6F-5C9ACF899773}"/>
          </ac:spMkLst>
        </pc:spChg>
      </pc:sldChg>
      <pc:sldChg chg="modSp mod">
        <pc:chgData name="Anna  Bobrovskaya" userId="f4b39805-eb08-4c84-8f3c-64880e8902b0" providerId="ADAL" clId="{9FC8686B-20EE-5DB1-AA84-93E8372683AB}" dt="2026-02-12T18:39:58.070" v="424" actId="20577"/>
        <pc:sldMkLst>
          <pc:docMk/>
          <pc:sldMk cId="2430939607" sldId="500"/>
        </pc:sldMkLst>
        <pc:spChg chg="mod">
          <ac:chgData name="Anna  Bobrovskaya" userId="f4b39805-eb08-4c84-8f3c-64880e8902b0" providerId="ADAL" clId="{9FC8686B-20EE-5DB1-AA84-93E8372683AB}" dt="2026-02-12T18:39:58.070" v="424" actId="20577"/>
          <ac:spMkLst>
            <pc:docMk/>
            <pc:sldMk cId="2430939607" sldId="500"/>
            <ac:spMk id="6" creationId="{E3992F49-8E52-2198-8320-8F06F482F831}"/>
          </ac:spMkLst>
        </pc:spChg>
        <pc:spChg chg="mod">
          <ac:chgData name="Anna  Bobrovskaya" userId="f4b39805-eb08-4c84-8f3c-64880e8902b0" providerId="ADAL" clId="{9FC8686B-20EE-5DB1-AA84-93E8372683AB}" dt="2026-02-12T18:09:42.122" v="199" actId="11"/>
          <ac:spMkLst>
            <pc:docMk/>
            <pc:sldMk cId="2430939607" sldId="500"/>
            <ac:spMk id="7" creationId="{88134F6F-4D2A-CC73-3A68-2DCF50770221}"/>
          </ac:spMkLst>
        </pc:spChg>
        <pc:spChg chg="mod">
          <ac:chgData name="Anna  Bobrovskaya" userId="f4b39805-eb08-4c84-8f3c-64880e8902b0" providerId="ADAL" clId="{9FC8686B-20EE-5DB1-AA84-93E8372683AB}" dt="2026-02-12T18:04:56.164" v="117"/>
          <ac:spMkLst>
            <pc:docMk/>
            <pc:sldMk cId="2430939607" sldId="500"/>
            <ac:spMk id="17" creationId="{5D7D27AE-40D2-498C-CD4E-497CC70701B1}"/>
          </ac:spMkLst>
        </pc:spChg>
      </pc:sldChg>
      <pc:sldChg chg="addSp modSp mod">
        <pc:chgData name="Anna  Bobrovskaya" userId="f4b39805-eb08-4c84-8f3c-64880e8902b0" providerId="ADAL" clId="{9FC8686B-20EE-5DB1-AA84-93E8372683AB}" dt="2026-02-12T18:40:24.799" v="432" actId="20577"/>
        <pc:sldMkLst>
          <pc:docMk/>
          <pc:sldMk cId="2962968670" sldId="501"/>
        </pc:sldMkLst>
        <pc:spChg chg="add mod ord">
          <ac:chgData name="Anna  Bobrovskaya" userId="f4b39805-eb08-4c84-8f3c-64880e8902b0" providerId="ADAL" clId="{9FC8686B-20EE-5DB1-AA84-93E8372683AB}" dt="2026-02-12T18:24:56.488" v="303" actId="13244"/>
          <ac:spMkLst>
            <pc:docMk/>
            <pc:sldMk cId="2962968670" sldId="501"/>
            <ac:spMk id="5" creationId="{73F425B4-5B8A-31A5-26E4-30129CDF2F87}"/>
          </ac:spMkLst>
        </pc:spChg>
        <pc:spChg chg="mod">
          <ac:chgData name="Anna  Bobrovskaya" userId="f4b39805-eb08-4c84-8f3c-64880e8902b0" providerId="ADAL" clId="{9FC8686B-20EE-5DB1-AA84-93E8372683AB}" dt="2026-02-12T18:40:24.799" v="432" actId="20577"/>
          <ac:spMkLst>
            <pc:docMk/>
            <pc:sldMk cId="2962968670" sldId="501"/>
            <ac:spMk id="6" creationId="{79657050-3BFE-435B-1C4E-95CC59038342}"/>
          </ac:spMkLst>
        </pc:spChg>
        <pc:spChg chg="mod">
          <ac:chgData name="Anna  Bobrovskaya" userId="f4b39805-eb08-4c84-8f3c-64880e8902b0" providerId="ADAL" clId="{9FC8686B-20EE-5DB1-AA84-93E8372683AB}" dt="2026-02-12T18:09:53.966" v="200" actId="11"/>
          <ac:spMkLst>
            <pc:docMk/>
            <pc:sldMk cId="2962968670" sldId="501"/>
            <ac:spMk id="7" creationId="{D47F84FF-4724-2C13-58BB-3465F0C6DB75}"/>
          </ac:spMkLst>
        </pc:spChg>
        <pc:spChg chg="mod">
          <ac:chgData name="Anna  Bobrovskaya" userId="f4b39805-eb08-4c84-8f3c-64880e8902b0" providerId="ADAL" clId="{9FC8686B-20EE-5DB1-AA84-93E8372683AB}" dt="2026-02-12T18:10:16.306" v="212" actId="20577"/>
          <ac:spMkLst>
            <pc:docMk/>
            <pc:sldMk cId="2962968670" sldId="501"/>
            <ac:spMk id="13" creationId="{360DB52C-B00C-A0AF-510A-019EB03C0A11}"/>
          </ac:spMkLst>
        </pc:spChg>
        <pc:spChg chg="mod">
          <ac:chgData name="Anna  Bobrovskaya" userId="f4b39805-eb08-4c84-8f3c-64880e8902b0" providerId="ADAL" clId="{9FC8686B-20EE-5DB1-AA84-93E8372683AB}" dt="2026-02-12T18:04:52.735" v="116"/>
          <ac:spMkLst>
            <pc:docMk/>
            <pc:sldMk cId="2962968670" sldId="501"/>
            <ac:spMk id="14" creationId="{7E1B01A8-46C7-A8C3-436D-F1B36B51E55E}"/>
          </ac:spMkLst>
        </pc:spChg>
        <pc:spChg chg="mod">
          <ac:chgData name="Anna  Bobrovskaya" userId="f4b39805-eb08-4c84-8f3c-64880e8902b0" providerId="ADAL" clId="{9FC8686B-20EE-5DB1-AA84-93E8372683AB}" dt="2026-02-12T18:10:10.135" v="204" actId="20577"/>
          <ac:spMkLst>
            <pc:docMk/>
            <pc:sldMk cId="2962968670" sldId="501"/>
            <ac:spMk id="20" creationId="{C8C10DB6-49B7-B429-5FEE-7E1B39ABEECF}"/>
          </ac:spMkLst>
        </pc:spChg>
        <pc:spChg chg="mod">
          <ac:chgData name="Anna  Bobrovskaya" userId="f4b39805-eb08-4c84-8f3c-64880e8902b0" providerId="ADAL" clId="{9FC8686B-20EE-5DB1-AA84-93E8372683AB}" dt="2026-02-12T18:10:13.518" v="209" actId="20577"/>
          <ac:spMkLst>
            <pc:docMk/>
            <pc:sldMk cId="2962968670" sldId="501"/>
            <ac:spMk id="23" creationId="{21A24956-2689-4670-B72B-1C536ABFF21F}"/>
          </ac:spMkLst>
        </pc:spChg>
        <pc:picChg chg="mod modCrop">
          <ac:chgData name="Anna  Bobrovskaya" userId="f4b39805-eb08-4c84-8f3c-64880e8902b0" providerId="ADAL" clId="{9FC8686B-20EE-5DB1-AA84-93E8372683AB}" dt="2026-02-12T18:24:49.549" v="302" actId="732"/>
          <ac:picMkLst>
            <pc:docMk/>
            <pc:sldMk cId="2962968670" sldId="501"/>
            <ac:picMk id="10" creationId="{CE048A9C-05AB-0C7D-D016-37EA84121D09}"/>
          </ac:picMkLst>
        </pc:picChg>
      </pc:sldChg>
      <pc:sldChg chg="modSp mod">
        <pc:chgData name="Anna  Bobrovskaya" userId="f4b39805-eb08-4c84-8f3c-64880e8902b0" providerId="ADAL" clId="{9FC8686B-20EE-5DB1-AA84-93E8372683AB}" dt="2026-02-12T18:14:40.017" v="284" actId="20577"/>
        <pc:sldMkLst>
          <pc:docMk/>
          <pc:sldMk cId="1031009625" sldId="502"/>
        </pc:sldMkLst>
        <pc:spChg chg="mod">
          <ac:chgData name="Anna  Bobrovskaya" userId="f4b39805-eb08-4c84-8f3c-64880e8902b0" providerId="ADAL" clId="{9FC8686B-20EE-5DB1-AA84-93E8372683AB}" dt="2026-02-12T18:04:07.687" v="104"/>
          <ac:spMkLst>
            <pc:docMk/>
            <pc:sldMk cId="1031009625" sldId="502"/>
            <ac:spMk id="5" creationId="{0F0B9797-B0EF-78B0-6622-33FD81779FC2}"/>
          </ac:spMkLst>
        </pc:spChg>
        <pc:spChg chg="mod">
          <ac:chgData name="Anna  Bobrovskaya" userId="f4b39805-eb08-4c84-8f3c-64880e8902b0" providerId="ADAL" clId="{9FC8686B-20EE-5DB1-AA84-93E8372683AB}" dt="2026-02-12T18:14:11.748" v="274" actId="11"/>
          <ac:spMkLst>
            <pc:docMk/>
            <pc:sldMk cId="1031009625" sldId="502"/>
            <ac:spMk id="9" creationId="{E706DC6E-F2C4-BC26-E9B2-35072E314F04}"/>
          </ac:spMkLst>
        </pc:spChg>
        <pc:spChg chg="mod">
          <ac:chgData name="Anna  Bobrovskaya" userId="f4b39805-eb08-4c84-8f3c-64880e8902b0" providerId="ADAL" clId="{9FC8686B-20EE-5DB1-AA84-93E8372683AB}" dt="2026-02-12T18:14:32.047" v="278" actId="20577"/>
          <ac:spMkLst>
            <pc:docMk/>
            <pc:sldMk cId="1031009625" sldId="502"/>
            <ac:spMk id="23" creationId="{A849F8A3-DC90-D55C-F4AF-4DEDD4CDF8F8}"/>
          </ac:spMkLst>
        </pc:spChg>
        <pc:spChg chg="mod">
          <ac:chgData name="Anna  Bobrovskaya" userId="f4b39805-eb08-4c84-8f3c-64880e8902b0" providerId="ADAL" clId="{9FC8686B-20EE-5DB1-AA84-93E8372683AB}" dt="2026-02-12T18:14:34.451" v="280" actId="20577"/>
          <ac:spMkLst>
            <pc:docMk/>
            <pc:sldMk cId="1031009625" sldId="502"/>
            <ac:spMk id="24" creationId="{F5DA35E5-5970-E10E-6354-7931BAFFB254}"/>
          </ac:spMkLst>
        </pc:spChg>
        <pc:spChg chg="mod">
          <ac:chgData name="Anna  Bobrovskaya" userId="f4b39805-eb08-4c84-8f3c-64880e8902b0" providerId="ADAL" clId="{9FC8686B-20EE-5DB1-AA84-93E8372683AB}" dt="2026-02-12T18:14:38.050" v="282" actId="20577"/>
          <ac:spMkLst>
            <pc:docMk/>
            <pc:sldMk cId="1031009625" sldId="502"/>
            <ac:spMk id="25" creationId="{6DE50433-41CC-186F-585D-3927223379B7}"/>
          </ac:spMkLst>
        </pc:spChg>
        <pc:spChg chg="mod">
          <ac:chgData name="Anna  Bobrovskaya" userId="f4b39805-eb08-4c84-8f3c-64880e8902b0" providerId="ADAL" clId="{9FC8686B-20EE-5DB1-AA84-93E8372683AB}" dt="2026-02-12T18:14:40.017" v="284" actId="20577"/>
          <ac:spMkLst>
            <pc:docMk/>
            <pc:sldMk cId="1031009625" sldId="502"/>
            <ac:spMk id="26" creationId="{7E61D26C-EEA1-0893-1101-82CCED91B29E}"/>
          </ac:spMkLst>
        </pc:spChg>
      </pc:sldChg>
      <pc:sldChg chg="modSp mod">
        <pc:chgData name="Anna  Bobrovskaya" userId="f4b39805-eb08-4c84-8f3c-64880e8902b0" providerId="ADAL" clId="{9FC8686B-20EE-5DB1-AA84-93E8372683AB}" dt="2026-02-12T18:14:49.095" v="288" actId="20577"/>
        <pc:sldMkLst>
          <pc:docMk/>
          <pc:sldMk cId="1370803301" sldId="503"/>
        </pc:sldMkLst>
        <pc:spChg chg="mod">
          <ac:chgData name="Anna  Bobrovskaya" userId="f4b39805-eb08-4c84-8f3c-64880e8902b0" providerId="ADAL" clId="{9FC8686B-20EE-5DB1-AA84-93E8372683AB}" dt="2026-02-12T18:04:04.414" v="103"/>
          <ac:spMkLst>
            <pc:docMk/>
            <pc:sldMk cId="1370803301" sldId="503"/>
            <ac:spMk id="5" creationId="{6C009EC0-C969-06E3-29CF-11E23232B0A9}"/>
          </ac:spMkLst>
        </pc:spChg>
        <pc:spChg chg="mod">
          <ac:chgData name="Anna  Bobrovskaya" userId="f4b39805-eb08-4c84-8f3c-64880e8902b0" providerId="ADAL" clId="{9FC8686B-20EE-5DB1-AA84-93E8372683AB}" dt="2026-02-12T18:14:23.808" v="276" actId="11"/>
          <ac:spMkLst>
            <pc:docMk/>
            <pc:sldMk cId="1370803301" sldId="503"/>
            <ac:spMk id="8" creationId="{46BA3A72-35AF-6A98-BCA3-BDFB52AB8F6C}"/>
          </ac:spMkLst>
        </pc:spChg>
        <pc:spChg chg="mod">
          <ac:chgData name="Anna  Bobrovskaya" userId="f4b39805-eb08-4c84-8f3c-64880e8902b0" providerId="ADAL" clId="{9FC8686B-20EE-5DB1-AA84-93E8372683AB}" dt="2026-02-12T18:14:19.020" v="275" actId="11"/>
          <ac:spMkLst>
            <pc:docMk/>
            <pc:sldMk cId="1370803301" sldId="503"/>
            <ac:spMk id="9" creationId="{C97B05BC-F2BE-4B68-742A-1CA133478B99}"/>
          </ac:spMkLst>
        </pc:spChg>
        <pc:spChg chg="mod">
          <ac:chgData name="Anna  Bobrovskaya" userId="f4b39805-eb08-4c84-8f3c-64880e8902b0" providerId="ADAL" clId="{9FC8686B-20EE-5DB1-AA84-93E8372683AB}" dt="2026-02-12T18:14:46.085" v="286" actId="20577"/>
          <ac:spMkLst>
            <pc:docMk/>
            <pc:sldMk cId="1370803301" sldId="503"/>
            <ac:spMk id="21" creationId="{5890C688-97AB-239E-12D8-C37E3C529953}"/>
          </ac:spMkLst>
        </pc:spChg>
        <pc:spChg chg="mod">
          <ac:chgData name="Anna  Bobrovskaya" userId="f4b39805-eb08-4c84-8f3c-64880e8902b0" providerId="ADAL" clId="{9FC8686B-20EE-5DB1-AA84-93E8372683AB}" dt="2026-02-12T18:14:49.095" v="288" actId="20577"/>
          <ac:spMkLst>
            <pc:docMk/>
            <pc:sldMk cId="1370803301" sldId="503"/>
            <ac:spMk id="22" creationId="{2B6975FC-6B87-5CD7-789A-14A003D8E563}"/>
          </ac:spMkLst>
        </pc:spChg>
      </pc:sldChg>
      <pc:sldChg chg="modSp mod">
        <pc:chgData name="Anna  Bobrovskaya" userId="f4b39805-eb08-4c84-8f3c-64880e8902b0" providerId="ADAL" clId="{9FC8686B-20EE-5DB1-AA84-93E8372683AB}" dt="2026-02-12T18:14:57.439" v="289" actId="11"/>
        <pc:sldMkLst>
          <pc:docMk/>
          <pc:sldMk cId="1271918996" sldId="504"/>
        </pc:sldMkLst>
        <pc:spChg chg="mod">
          <ac:chgData name="Anna  Bobrovskaya" userId="f4b39805-eb08-4c84-8f3c-64880e8902b0" providerId="ADAL" clId="{9FC8686B-20EE-5DB1-AA84-93E8372683AB}" dt="2026-02-12T18:03:58.032" v="102" actId="20577"/>
          <ac:spMkLst>
            <pc:docMk/>
            <pc:sldMk cId="1271918996" sldId="504"/>
            <ac:spMk id="5" creationId="{1624EDE9-FD5A-B9F4-74B7-274D428EC60C}"/>
          </ac:spMkLst>
        </pc:spChg>
        <pc:spChg chg="mod">
          <ac:chgData name="Anna  Bobrovskaya" userId="f4b39805-eb08-4c84-8f3c-64880e8902b0" providerId="ADAL" clId="{9FC8686B-20EE-5DB1-AA84-93E8372683AB}" dt="2026-02-12T18:14:57.439" v="289" actId="11"/>
          <ac:spMkLst>
            <pc:docMk/>
            <pc:sldMk cId="1271918996" sldId="504"/>
            <ac:spMk id="9" creationId="{480B7E12-F5F4-1F7A-ADFD-C7402CCAC0D2}"/>
          </ac:spMkLst>
        </pc:spChg>
      </pc:sldChg>
      <pc:sldChg chg="modSp mod">
        <pc:chgData name="Anna  Bobrovskaya" userId="f4b39805-eb08-4c84-8f3c-64880e8902b0" providerId="ADAL" clId="{9FC8686B-20EE-5DB1-AA84-93E8372683AB}" dt="2026-02-12T18:38:53.938" v="421" actId="20577"/>
        <pc:sldMkLst>
          <pc:docMk/>
          <pc:sldMk cId="107127807" sldId="505"/>
        </pc:sldMkLst>
        <pc:spChg chg="mod">
          <ac:chgData name="Anna  Bobrovskaya" userId="f4b39805-eb08-4c84-8f3c-64880e8902b0" providerId="ADAL" clId="{9FC8686B-20EE-5DB1-AA84-93E8372683AB}" dt="2026-02-12T18:05:08.859" v="120"/>
          <ac:spMkLst>
            <pc:docMk/>
            <pc:sldMk cId="107127807" sldId="505"/>
            <ac:spMk id="5" creationId="{E02C7411-9398-8121-F3C9-3BFE7DF7409B}"/>
          </ac:spMkLst>
        </pc:spChg>
        <pc:spChg chg="mod">
          <ac:chgData name="Anna  Bobrovskaya" userId="f4b39805-eb08-4c84-8f3c-64880e8902b0" providerId="ADAL" clId="{9FC8686B-20EE-5DB1-AA84-93E8372683AB}" dt="2026-02-12T17:50:31.795" v="17" actId="11"/>
          <ac:spMkLst>
            <pc:docMk/>
            <pc:sldMk cId="107127807" sldId="505"/>
            <ac:spMk id="9" creationId="{C714F951-E61B-1F61-D8F5-E13FB925E4F4}"/>
          </ac:spMkLst>
        </pc:spChg>
        <pc:spChg chg="mod">
          <ac:chgData name="Anna  Bobrovskaya" userId="f4b39805-eb08-4c84-8f3c-64880e8902b0" providerId="ADAL" clId="{9FC8686B-20EE-5DB1-AA84-93E8372683AB}" dt="2026-02-12T18:36:27.191" v="394" actId="20577"/>
          <ac:spMkLst>
            <pc:docMk/>
            <pc:sldMk cId="107127807" sldId="505"/>
            <ac:spMk id="13" creationId="{929A7017-B41F-28D9-E97D-BFEC7DD8C014}"/>
          </ac:spMkLst>
        </pc:spChg>
        <pc:spChg chg="mod">
          <ac:chgData name="Anna  Bobrovskaya" userId="f4b39805-eb08-4c84-8f3c-64880e8902b0" providerId="ADAL" clId="{9FC8686B-20EE-5DB1-AA84-93E8372683AB}" dt="2026-02-12T18:38:53.938" v="421" actId="20577"/>
          <ac:spMkLst>
            <pc:docMk/>
            <pc:sldMk cId="107127807" sldId="505"/>
            <ac:spMk id="14" creationId="{A22CD556-7602-9765-C77C-048FDFF5800C}"/>
          </ac:spMkLst>
        </pc:spChg>
        <pc:spChg chg="mod">
          <ac:chgData name="Anna  Bobrovskaya" userId="f4b39805-eb08-4c84-8f3c-64880e8902b0" providerId="ADAL" clId="{9FC8686B-20EE-5DB1-AA84-93E8372683AB}" dt="2026-02-12T18:35:01.380" v="373" actId="20577"/>
          <ac:spMkLst>
            <pc:docMk/>
            <pc:sldMk cId="107127807" sldId="505"/>
            <ac:spMk id="22" creationId="{7F0D7311-D012-D678-892D-4499EAB4CB12}"/>
          </ac:spMkLst>
        </pc:spChg>
      </pc:sldChg>
      <pc:sldChg chg="delSp modSp mod">
        <pc:chgData name="Anna  Bobrovskaya" userId="f4b39805-eb08-4c84-8f3c-64880e8902b0" providerId="ADAL" clId="{9FC8686B-20EE-5DB1-AA84-93E8372683AB}" dt="2026-02-12T18:07:29.429" v="163" actId="20577"/>
        <pc:sldMkLst>
          <pc:docMk/>
          <pc:sldMk cId="3822678235" sldId="506"/>
        </pc:sldMkLst>
        <pc:spChg chg="mod">
          <ac:chgData name="Anna  Bobrovskaya" userId="f4b39805-eb08-4c84-8f3c-64880e8902b0" providerId="ADAL" clId="{9FC8686B-20EE-5DB1-AA84-93E8372683AB}" dt="2026-02-12T18:00:42.522" v="46" actId="11"/>
          <ac:spMkLst>
            <pc:docMk/>
            <pc:sldMk cId="3822678235" sldId="506"/>
            <ac:spMk id="9" creationId="{44E6F6A6-3FB4-8A1D-C127-F6F7BD27D2BF}"/>
          </ac:spMkLst>
        </pc:spChg>
        <pc:spChg chg="mod">
          <ac:chgData name="Anna  Bobrovskaya" userId="f4b39805-eb08-4c84-8f3c-64880e8902b0" providerId="ADAL" clId="{9FC8686B-20EE-5DB1-AA84-93E8372683AB}" dt="2026-02-12T18:07:27.521" v="161" actId="20577"/>
          <ac:spMkLst>
            <pc:docMk/>
            <pc:sldMk cId="3822678235" sldId="506"/>
            <ac:spMk id="23" creationId="{D49FAD38-A8E1-2293-2675-FC41D41770B2}"/>
          </ac:spMkLst>
        </pc:spChg>
        <pc:spChg chg="mod">
          <ac:chgData name="Anna  Bobrovskaya" userId="f4b39805-eb08-4c84-8f3c-64880e8902b0" providerId="ADAL" clId="{9FC8686B-20EE-5DB1-AA84-93E8372683AB}" dt="2026-02-12T18:07:29.429" v="163" actId="20577"/>
          <ac:spMkLst>
            <pc:docMk/>
            <pc:sldMk cId="3822678235" sldId="506"/>
            <ac:spMk id="24" creationId="{D4CF7E5A-921B-DB7A-01EC-3051015AF94A}"/>
          </ac:spMkLst>
        </pc:spChg>
        <pc:spChg chg="mod">
          <ac:chgData name="Anna  Bobrovskaya" userId="f4b39805-eb08-4c84-8f3c-64880e8902b0" providerId="ADAL" clId="{9FC8686B-20EE-5DB1-AA84-93E8372683AB}" dt="2026-02-12T18:00:49.292" v="47" actId="11"/>
          <ac:spMkLst>
            <pc:docMk/>
            <pc:sldMk cId="3822678235" sldId="506"/>
            <ac:spMk id="30" creationId="{1A7AFEAB-5310-23D1-7D20-181836992BB2}"/>
          </ac:spMkLst>
        </pc:spChg>
      </pc:sldChg>
      <pc:sldChg chg="modSp mod">
        <pc:chgData name="Anna  Bobrovskaya" userId="f4b39805-eb08-4c84-8f3c-64880e8902b0" providerId="ADAL" clId="{9FC8686B-20EE-5DB1-AA84-93E8372683AB}" dt="2026-02-12T18:37:40.756" v="405" actId="13926"/>
        <pc:sldMkLst>
          <pc:docMk/>
          <pc:sldMk cId="422033670" sldId="509"/>
        </pc:sldMkLst>
        <pc:spChg chg="ord">
          <ac:chgData name="Anna  Bobrovskaya" userId="f4b39805-eb08-4c84-8f3c-64880e8902b0" providerId="ADAL" clId="{9FC8686B-20EE-5DB1-AA84-93E8372683AB}" dt="2026-02-12T18:23:52.688" v="293" actId="13244"/>
          <ac:spMkLst>
            <pc:docMk/>
            <pc:sldMk cId="422033670" sldId="509"/>
            <ac:spMk id="2" creationId="{A337706B-B164-2DBE-257E-E80BE0C1EF45}"/>
          </ac:spMkLst>
        </pc:spChg>
        <pc:spChg chg="ord">
          <ac:chgData name="Anna  Bobrovskaya" userId="f4b39805-eb08-4c84-8f3c-64880e8902b0" providerId="ADAL" clId="{9FC8686B-20EE-5DB1-AA84-93E8372683AB}" dt="2026-02-12T18:23:54.795" v="294" actId="13244"/>
          <ac:spMkLst>
            <pc:docMk/>
            <pc:sldMk cId="422033670" sldId="509"/>
            <ac:spMk id="3" creationId="{0C9D10EB-48AF-4E78-AB32-ED7984BBC729}"/>
          </ac:spMkLst>
        </pc:spChg>
        <pc:spChg chg="ord">
          <ac:chgData name="Anna  Bobrovskaya" userId="f4b39805-eb08-4c84-8f3c-64880e8902b0" providerId="ADAL" clId="{9FC8686B-20EE-5DB1-AA84-93E8372683AB}" dt="2026-02-12T18:23:56.788" v="295" actId="13244"/>
          <ac:spMkLst>
            <pc:docMk/>
            <pc:sldMk cId="422033670" sldId="509"/>
            <ac:spMk id="4" creationId="{68C199BC-AA77-E1DE-C6E5-63BBC569A8F9}"/>
          </ac:spMkLst>
        </pc:spChg>
        <pc:spChg chg="mod ord">
          <ac:chgData name="Anna  Bobrovskaya" userId="f4b39805-eb08-4c84-8f3c-64880e8902b0" providerId="ADAL" clId="{9FC8686B-20EE-5DB1-AA84-93E8372683AB}" dt="2026-02-12T18:23:50.127" v="292" actId="13244"/>
          <ac:spMkLst>
            <pc:docMk/>
            <pc:sldMk cId="422033670" sldId="509"/>
            <ac:spMk id="5" creationId="{65D3F043-F208-B488-0779-03E1EDE25976}"/>
          </ac:spMkLst>
        </pc:spChg>
        <pc:spChg chg="ord">
          <ac:chgData name="Anna  Bobrovskaya" userId="f4b39805-eb08-4c84-8f3c-64880e8902b0" providerId="ADAL" clId="{9FC8686B-20EE-5DB1-AA84-93E8372683AB}" dt="2026-02-12T18:24:01.076" v="296" actId="13244"/>
          <ac:spMkLst>
            <pc:docMk/>
            <pc:sldMk cId="422033670" sldId="509"/>
            <ac:spMk id="7" creationId="{DCF74960-C133-C474-413F-7998F2B07E60}"/>
          </ac:spMkLst>
        </pc:spChg>
        <pc:spChg chg="mod ord">
          <ac:chgData name="Anna  Bobrovskaya" userId="f4b39805-eb08-4c84-8f3c-64880e8902b0" providerId="ADAL" clId="{9FC8686B-20EE-5DB1-AA84-93E8372683AB}" dt="2026-02-12T18:37:40.756" v="405" actId="13926"/>
          <ac:spMkLst>
            <pc:docMk/>
            <pc:sldMk cId="422033670" sldId="509"/>
            <ac:spMk id="9" creationId="{04491B5C-135D-4A88-706C-D94774789588}"/>
          </ac:spMkLst>
        </pc:spChg>
        <pc:spChg chg="mod ord">
          <ac:chgData name="Anna  Bobrovskaya" userId="f4b39805-eb08-4c84-8f3c-64880e8902b0" providerId="ADAL" clId="{9FC8686B-20EE-5DB1-AA84-93E8372683AB}" dt="2026-02-12T18:24:12.058" v="300" actId="13244"/>
          <ac:spMkLst>
            <pc:docMk/>
            <pc:sldMk cId="422033670" sldId="509"/>
            <ac:spMk id="10" creationId="{8CAC0918-580C-8AC1-663F-B93EC9F8BE05}"/>
          </ac:spMkLst>
        </pc:spChg>
        <pc:spChg chg="ord">
          <ac:chgData name="Anna  Bobrovskaya" userId="f4b39805-eb08-4c84-8f3c-64880e8902b0" providerId="ADAL" clId="{9FC8686B-20EE-5DB1-AA84-93E8372683AB}" dt="2026-02-12T18:24:03.955" v="297" actId="13244"/>
          <ac:spMkLst>
            <pc:docMk/>
            <pc:sldMk cId="422033670" sldId="509"/>
            <ac:spMk id="17" creationId="{9ED675F7-52BF-0FB5-93CB-3853DD232BED}"/>
          </ac:spMkLst>
        </pc:spChg>
        <pc:spChg chg="mod">
          <ac:chgData name="Anna  Bobrovskaya" userId="f4b39805-eb08-4c84-8f3c-64880e8902b0" providerId="ADAL" clId="{9FC8686B-20EE-5DB1-AA84-93E8372683AB}" dt="2026-02-12T18:08:54.201" v="195" actId="20577"/>
          <ac:spMkLst>
            <pc:docMk/>
            <pc:sldMk cId="422033670" sldId="509"/>
            <ac:spMk id="22" creationId="{032B72C8-21D3-7128-BF44-8CAD7964E518}"/>
          </ac:spMkLst>
        </pc:spChg>
        <pc:spChg chg="mod">
          <ac:chgData name="Anna  Bobrovskaya" userId="f4b39805-eb08-4c84-8f3c-64880e8902b0" providerId="ADAL" clId="{9FC8686B-20EE-5DB1-AA84-93E8372683AB}" dt="2026-02-12T18:08:50.585" v="194" actId="20577"/>
          <ac:spMkLst>
            <pc:docMk/>
            <pc:sldMk cId="422033670" sldId="509"/>
            <ac:spMk id="23" creationId="{12479BF4-16C6-F872-DB22-6E44E448E04B}"/>
          </ac:spMkLst>
        </pc:spChg>
        <pc:spChg chg="mod">
          <ac:chgData name="Anna  Bobrovskaya" userId="f4b39805-eb08-4c84-8f3c-64880e8902b0" providerId="ADAL" clId="{9FC8686B-20EE-5DB1-AA84-93E8372683AB}" dt="2026-02-12T18:08:59.681" v="197" actId="20577"/>
          <ac:spMkLst>
            <pc:docMk/>
            <pc:sldMk cId="422033670" sldId="509"/>
            <ac:spMk id="25" creationId="{5EB028A7-6884-95A1-A6D4-94738AB79018}"/>
          </ac:spMkLst>
        </pc:spChg>
        <pc:spChg chg="mod">
          <ac:chgData name="Anna  Bobrovskaya" userId="f4b39805-eb08-4c84-8f3c-64880e8902b0" providerId="ADAL" clId="{9FC8686B-20EE-5DB1-AA84-93E8372683AB}" dt="2026-02-12T18:08:57.864" v="196" actId="20577"/>
          <ac:spMkLst>
            <pc:docMk/>
            <pc:sldMk cId="422033670" sldId="509"/>
            <ac:spMk id="27" creationId="{FF382890-BEB5-A09F-A404-33609F0CA406}"/>
          </ac:spMkLst>
        </pc:spChg>
        <pc:picChg chg="ord">
          <ac:chgData name="Anna  Bobrovskaya" userId="f4b39805-eb08-4c84-8f3c-64880e8902b0" providerId="ADAL" clId="{9FC8686B-20EE-5DB1-AA84-93E8372683AB}" dt="2026-02-12T18:24:10.090" v="299" actId="13244"/>
          <ac:picMkLst>
            <pc:docMk/>
            <pc:sldMk cId="422033670" sldId="509"/>
            <ac:picMk id="18" creationId="{E226A9A7-02F0-C470-262B-9EF83EAFA6E3}"/>
          </ac:picMkLst>
        </pc:picChg>
      </pc:sldChg>
      <pc:sldChg chg="modSp mod">
        <pc:chgData name="Anna  Bobrovskaya" userId="f4b39805-eb08-4c84-8f3c-64880e8902b0" providerId="ADAL" clId="{9FC8686B-20EE-5DB1-AA84-93E8372683AB}" dt="2026-02-12T18:00:56.737" v="48" actId="11"/>
        <pc:sldMkLst>
          <pc:docMk/>
          <pc:sldMk cId="4140337341" sldId="510"/>
        </pc:sldMkLst>
        <pc:spChg chg="mod">
          <ac:chgData name="Anna  Bobrovskaya" userId="f4b39805-eb08-4c84-8f3c-64880e8902b0" providerId="ADAL" clId="{9FC8686B-20EE-5DB1-AA84-93E8372683AB}" dt="2026-02-12T18:00:56.737" v="48" actId="11"/>
          <ac:spMkLst>
            <pc:docMk/>
            <pc:sldMk cId="4140337341" sldId="510"/>
            <ac:spMk id="9" creationId="{E8915E08-6E53-C4EC-C4F0-9BC6340B6FF4}"/>
          </ac:spMkLst>
        </pc:spChg>
      </pc:sldChg>
      <pc:sldChg chg="modSp mod">
        <pc:chgData name="Anna  Bobrovskaya" userId="f4b39805-eb08-4c84-8f3c-64880e8902b0" providerId="ADAL" clId="{9FC8686B-20EE-5DB1-AA84-93E8372683AB}" dt="2026-02-12T18:07:43.277" v="169" actId="20577"/>
        <pc:sldMkLst>
          <pc:docMk/>
          <pc:sldMk cId="2467760009" sldId="512"/>
        </pc:sldMkLst>
        <pc:spChg chg="mod">
          <ac:chgData name="Anna  Bobrovskaya" userId="f4b39805-eb08-4c84-8f3c-64880e8902b0" providerId="ADAL" clId="{9FC8686B-20EE-5DB1-AA84-93E8372683AB}" dt="2026-02-12T18:01:14.351" v="51" actId="11"/>
          <ac:spMkLst>
            <pc:docMk/>
            <pc:sldMk cId="2467760009" sldId="512"/>
            <ac:spMk id="6" creationId="{C4F5D98D-AB70-1262-9A32-DA11D1D8C6A5}"/>
          </ac:spMkLst>
        </pc:spChg>
        <pc:spChg chg="mod">
          <ac:chgData name="Anna  Bobrovskaya" userId="f4b39805-eb08-4c84-8f3c-64880e8902b0" providerId="ADAL" clId="{9FC8686B-20EE-5DB1-AA84-93E8372683AB}" dt="2026-02-12T18:01:08.895" v="50" actId="11"/>
          <ac:spMkLst>
            <pc:docMk/>
            <pc:sldMk cId="2467760009" sldId="512"/>
            <ac:spMk id="9" creationId="{AA14475E-FE21-6CDB-652B-688139A18D16}"/>
          </ac:spMkLst>
        </pc:spChg>
        <pc:spChg chg="mod">
          <ac:chgData name="Anna  Bobrovskaya" userId="f4b39805-eb08-4c84-8f3c-64880e8902b0" providerId="ADAL" clId="{9FC8686B-20EE-5DB1-AA84-93E8372683AB}" dt="2026-02-12T18:07:38.499" v="165" actId="20577"/>
          <ac:spMkLst>
            <pc:docMk/>
            <pc:sldMk cId="2467760009" sldId="512"/>
            <ac:spMk id="18" creationId="{81398E71-D617-A47E-7155-87667DF285CF}"/>
          </ac:spMkLst>
        </pc:spChg>
        <pc:spChg chg="mod">
          <ac:chgData name="Anna  Bobrovskaya" userId="f4b39805-eb08-4c84-8f3c-64880e8902b0" providerId="ADAL" clId="{9FC8686B-20EE-5DB1-AA84-93E8372683AB}" dt="2026-02-12T18:07:43.277" v="169" actId="20577"/>
          <ac:spMkLst>
            <pc:docMk/>
            <pc:sldMk cId="2467760009" sldId="512"/>
            <ac:spMk id="24" creationId="{14B96314-85B2-13BF-FF2D-0F3F0746F588}"/>
          </ac:spMkLst>
        </pc:spChg>
        <pc:spChg chg="mod">
          <ac:chgData name="Anna  Bobrovskaya" userId="f4b39805-eb08-4c84-8f3c-64880e8902b0" providerId="ADAL" clId="{9FC8686B-20EE-5DB1-AA84-93E8372683AB}" dt="2026-02-12T18:07:40.917" v="167" actId="20577"/>
          <ac:spMkLst>
            <pc:docMk/>
            <pc:sldMk cId="2467760009" sldId="512"/>
            <ac:spMk id="25" creationId="{1F57AC56-B35A-541B-5F88-FAEEC9E33CAB}"/>
          </ac:spMkLst>
        </pc:spChg>
      </pc:sldChg>
      <pc:sldChg chg="modSp mod">
        <pc:chgData name="Anna  Bobrovskaya" userId="f4b39805-eb08-4c84-8f3c-64880e8902b0" providerId="ADAL" clId="{9FC8686B-20EE-5DB1-AA84-93E8372683AB}" dt="2026-02-12T18:32:08.651" v="345" actId="20577"/>
        <pc:sldMkLst>
          <pc:docMk/>
          <pc:sldMk cId="3711371652" sldId="514"/>
        </pc:sldMkLst>
        <pc:spChg chg="mod">
          <ac:chgData name="Anna  Bobrovskaya" userId="f4b39805-eb08-4c84-8f3c-64880e8902b0" providerId="ADAL" clId="{9FC8686B-20EE-5DB1-AA84-93E8372683AB}" dt="2026-02-12T17:47:42.762" v="0" actId="11"/>
          <ac:spMkLst>
            <pc:docMk/>
            <pc:sldMk cId="3711371652" sldId="514"/>
            <ac:spMk id="6" creationId="{FD1F02B8-735D-E626-4142-DF4C59D59FDF}"/>
          </ac:spMkLst>
        </pc:spChg>
        <pc:spChg chg="mod">
          <ac:chgData name="Anna  Bobrovskaya" userId="f4b39805-eb08-4c84-8f3c-64880e8902b0" providerId="ADAL" clId="{9FC8686B-20EE-5DB1-AA84-93E8372683AB}" dt="2026-02-12T18:16:35.772" v="290" actId="3626"/>
          <ac:spMkLst>
            <pc:docMk/>
            <pc:sldMk cId="3711371652" sldId="514"/>
            <ac:spMk id="9" creationId="{4252FD2F-25F2-43A3-7FD0-D9BE264196D9}"/>
          </ac:spMkLst>
        </pc:spChg>
        <pc:spChg chg="mod">
          <ac:chgData name="Anna  Bobrovskaya" userId="f4b39805-eb08-4c84-8f3c-64880e8902b0" providerId="ADAL" clId="{9FC8686B-20EE-5DB1-AA84-93E8372683AB}" dt="2026-02-12T18:27:29.513" v="321" actId="20577"/>
          <ac:spMkLst>
            <pc:docMk/>
            <pc:sldMk cId="3711371652" sldId="514"/>
            <ac:spMk id="10" creationId="{B8F5F2A5-EE92-1DFD-9CA6-FE87304E0EBF}"/>
          </ac:spMkLst>
        </pc:spChg>
        <pc:spChg chg="mod">
          <ac:chgData name="Anna  Bobrovskaya" userId="f4b39805-eb08-4c84-8f3c-64880e8902b0" providerId="ADAL" clId="{9FC8686B-20EE-5DB1-AA84-93E8372683AB}" dt="2026-02-12T18:32:08.651" v="345" actId="20577"/>
          <ac:spMkLst>
            <pc:docMk/>
            <pc:sldMk cId="3711371652" sldId="514"/>
            <ac:spMk id="16" creationId="{7706F16C-83BB-6B94-2C57-76D3F8958309}"/>
          </ac:spMkLst>
        </pc:spChg>
        <pc:spChg chg="mod">
          <ac:chgData name="Anna  Bobrovskaya" userId="f4b39805-eb08-4c84-8f3c-64880e8902b0" providerId="ADAL" clId="{9FC8686B-20EE-5DB1-AA84-93E8372683AB}" dt="2026-02-12T18:32:02.464" v="342" actId="20577"/>
          <ac:spMkLst>
            <pc:docMk/>
            <pc:sldMk cId="3711371652" sldId="514"/>
            <ac:spMk id="17" creationId="{607F6C37-9ED3-7E42-D57B-7359F0743BD3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3-05T18:01:09.679" v="110" actId="20577"/>
      <pc:docMkLst>
        <pc:docMk/>
      </pc:docMkLst>
      <pc:sldChg chg="modSp mod modCm">
        <pc:chgData name="Chapman, Mary" userId="c232ab18-707a-4ee1-8cf2-b056bec2e1ec" providerId="ADAL" clId="{236D77BE-4202-4DE6-A882-AA82988D763E}" dt="2026-03-05T17:43:40.718" v="76" actId="20577"/>
        <pc:sldMkLst>
          <pc:docMk/>
          <pc:sldMk cId="1339528299" sldId="355"/>
        </pc:sldMkLst>
        <pc:spChg chg="mod">
          <ac:chgData name="Chapman, Mary" userId="c232ab18-707a-4ee1-8cf2-b056bec2e1ec" providerId="ADAL" clId="{236D77BE-4202-4DE6-A882-AA82988D763E}" dt="2026-03-05T17:43:40.718" v="76" actId="20577"/>
          <ac:spMkLst>
            <pc:docMk/>
            <pc:sldMk cId="1339528299" sldId="355"/>
            <ac:spMk id="7" creationId="{84D10075-D2D1-BEAF-E25D-673DCC1AF6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pman, Mary" userId="c232ab18-707a-4ee1-8cf2-b056bec2e1ec" providerId="ADAL" clId="{236D77BE-4202-4DE6-A882-AA82988D763E}" dt="2026-03-05T17:43:40.718" v="76" actId="20577"/>
              <pc2:cmMkLst xmlns:pc2="http://schemas.microsoft.com/office/powerpoint/2019/9/main/command">
                <pc:docMk/>
                <pc:sldMk cId="1339528299" sldId="355"/>
                <pc2:cmMk id="{1A5FFBC0-4DCC-4D8C-A9D0-07559346461D}"/>
              </pc2:cmMkLst>
            </pc226:cmChg>
          </p:ext>
        </pc:extLst>
      </pc:sldChg>
      <pc:sldChg chg="modSp mod modCm">
        <pc:chgData name="Chapman, Mary" userId="c232ab18-707a-4ee1-8cf2-b056bec2e1ec" providerId="ADAL" clId="{236D77BE-4202-4DE6-A882-AA82988D763E}" dt="2026-03-05T17:34:48.896" v="8" actId="20577"/>
        <pc:sldMkLst>
          <pc:docMk/>
          <pc:sldMk cId="69412803" sldId="454"/>
        </pc:sldMkLst>
        <pc:spChg chg="mod">
          <ac:chgData name="Chapman, Mary" userId="c232ab18-707a-4ee1-8cf2-b056bec2e1ec" providerId="ADAL" clId="{236D77BE-4202-4DE6-A882-AA82988D763E}" dt="2026-03-05T17:34:48.896" v="8" actId="20577"/>
          <ac:spMkLst>
            <pc:docMk/>
            <pc:sldMk cId="69412803" sldId="454"/>
            <ac:spMk id="6" creationId="{F83032BC-F9AC-FEB1-2335-C3E713927D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pman, Mary" userId="c232ab18-707a-4ee1-8cf2-b056bec2e1ec" providerId="ADAL" clId="{236D77BE-4202-4DE6-A882-AA82988D763E}" dt="2026-03-05T17:34:48.896" v="8" actId="20577"/>
              <pc2:cmMkLst xmlns:pc2="http://schemas.microsoft.com/office/powerpoint/2019/9/main/command">
                <pc:docMk/>
                <pc:sldMk cId="69412803" sldId="454"/>
                <pc2:cmMk id="{24093412-79E5-4E6D-8441-A10F1CF48A69}"/>
              </pc2:cmMkLst>
            </pc226:cmChg>
          </p:ext>
        </pc:extLst>
      </pc:sldChg>
      <pc:sldChg chg="modSp mod">
        <pc:chgData name="Chapman, Mary" userId="c232ab18-707a-4ee1-8cf2-b056bec2e1ec" providerId="ADAL" clId="{236D77BE-4202-4DE6-A882-AA82988D763E}" dt="2026-03-05T17:36:57.745" v="68" actId="20577"/>
        <pc:sldMkLst>
          <pc:docMk/>
          <pc:sldMk cId="2502654219" sldId="466"/>
        </pc:sldMkLst>
        <pc:spChg chg="mod">
          <ac:chgData name="Chapman, Mary" userId="c232ab18-707a-4ee1-8cf2-b056bec2e1ec" providerId="ADAL" clId="{236D77BE-4202-4DE6-A882-AA82988D763E}" dt="2026-03-05T17:36:57.745" v="68" actId="20577"/>
          <ac:spMkLst>
            <pc:docMk/>
            <pc:sldMk cId="2502654219" sldId="466"/>
            <ac:spMk id="9" creationId="{86BF75A0-B057-D3DF-515D-7A6BFE700B81}"/>
          </ac:spMkLst>
        </pc:spChg>
      </pc:sldChg>
      <pc:sldChg chg="modSp mod">
        <pc:chgData name="Chapman, Mary" userId="c232ab18-707a-4ee1-8cf2-b056bec2e1ec" providerId="ADAL" clId="{236D77BE-4202-4DE6-A882-AA82988D763E}" dt="2026-03-05T18:01:09.679" v="110" actId="20577"/>
        <pc:sldMkLst>
          <pc:docMk/>
          <pc:sldMk cId="997450243" sldId="497"/>
        </pc:sldMkLst>
        <pc:spChg chg="mod">
          <ac:chgData name="Chapman, Mary" userId="c232ab18-707a-4ee1-8cf2-b056bec2e1ec" providerId="ADAL" clId="{236D77BE-4202-4DE6-A882-AA82988D763E}" dt="2026-03-05T18:01:09.679" v="110" actId="20577"/>
          <ac:spMkLst>
            <pc:docMk/>
            <pc:sldMk cId="997450243" sldId="497"/>
            <ac:spMk id="17" creationId="{23962EE2-0101-598B-DA00-0F1578454749}"/>
          </ac:spMkLst>
        </pc:spChg>
      </pc:sldChg>
      <pc:sldChg chg="modSp mod">
        <pc:chgData name="Chapman, Mary" userId="c232ab18-707a-4ee1-8cf2-b056bec2e1ec" providerId="ADAL" clId="{236D77BE-4202-4DE6-A882-AA82988D763E}" dt="2026-03-05T18:00:39.391" v="96" actId="113"/>
        <pc:sldMkLst>
          <pc:docMk/>
          <pc:sldMk cId="2062027915" sldId="499"/>
        </pc:sldMkLst>
        <pc:spChg chg="mod">
          <ac:chgData name="Chapman, Mary" userId="c232ab18-707a-4ee1-8cf2-b056bec2e1ec" providerId="ADAL" clId="{236D77BE-4202-4DE6-A882-AA82988D763E}" dt="2026-03-05T18:00:39.391" v="96" actId="113"/>
          <ac:spMkLst>
            <pc:docMk/>
            <pc:sldMk cId="2062027915" sldId="499"/>
            <ac:spMk id="8" creationId="{14B5FF51-EF13-E9D2-6EEC-B2975D87D97A}"/>
          </ac:spMkLst>
        </pc:spChg>
      </pc:sldChg>
      <pc:sldChg chg="modSp mod">
        <pc:chgData name="Chapman, Mary" userId="c232ab18-707a-4ee1-8cf2-b056bec2e1ec" providerId="ADAL" clId="{236D77BE-4202-4DE6-A882-AA82988D763E}" dt="2026-03-05T17:48:14.944" v="87" actId="114"/>
        <pc:sldMkLst>
          <pc:docMk/>
          <pc:sldMk cId="2430939607" sldId="500"/>
        </pc:sldMkLst>
        <pc:spChg chg="mod">
          <ac:chgData name="Chapman, Mary" userId="c232ab18-707a-4ee1-8cf2-b056bec2e1ec" providerId="ADAL" clId="{236D77BE-4202-4DE6-A882-AA82988D763E}" dt="2026-03-05T17:48:14.944" v="87" actId="114"/>
          <ac:spMkLst>
            <pc:docMk/>
            <pc:sldMk cId="2430939607" sldId="500"/>
            <ac:spMk id="6" creationId="{E3992F49-8E52-2198-8320-8F06F482F831}"/>
          </ac:spMkLst>
        </pc:spChg>
      </pc:sldChg>
      <pc:sldChg chg="modSp">
        <pc:chgData name="Chapman, Mary" userId="c232ab18-707a-4ee1-8cf2-b056bec2e1ec" providerId="ADAL" clId="{236D77BE-4202-4DE6-A882-AA82988D763E}" dt="2026-03-05T17:45:29.180" v="77"/>
        <pc:sldMkLst>
          <pc:docMk/>
          <pc:sldMk cId="3711371652" sldId="514"/>
        </pc:sldMkLst>
        <pc:spChg chg="mod">
          <ac:chgData name="Chapman, Mary" userId="c232ab18-707a-4ee1-8cf2-b056bec2e1ec" providerId="ADAL" clId="{236D77BE-4202-4DE6-A882-AA82988D763E}" dt="2026-03-05T17:45:29.180" v="77"/>
          <ac:spMkLst>
            <pc:docMk/>
            <pc:sldMk cId="3711371652" sldId="514"/>
            <ac:spMk id="9" creationId="{4252FD2F-25F2-43A3-7FD0-D9BE264196D9}"/>
          </ac:spMkLst>
        </pc:spChg>
      </pc:sldChg>
    </pc:docChg>
  </pc:docChgLst>
  <pc:docChgLst>
    <pc:chgData name="Navas, Andrea" userId="8ab5f365-19e7-467e-867f-923a8cab8b55" providerId="ADAL" clId="{21CB5E89-69F6-446B-AEC5-A21BB3B32D44}"/>
    <pc:docChg chg="undo custSel modSld">
      <pc:chgData name="Navas, Andrea" userId="8ab5f365-19e7-467e-867f-923a8cab8b55" providerId="ADAL" clId="{21CB5E89-69F6-446B-AEC5-A21BB3B32D44}" dt="2026-02-19T22:06:57.180" v="121"/>
      <pc:docMkLst>
        <pc:docMk/>
      </pc:docMkLst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2219658245" sldId="442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2219658245" sldId="442"/>
            <ac:spMk id="5" creationId="{26ECCC86-3017-2B95-EACA-8B89372B3FB0}"/>
          </ac:spMkLst>
        </pc:spChg>
        <pc:spChg chg="mod">
          <ac:chgData name="Navas, Andrea" userId="8ab5f365-19e7-467e-867f-923a8cab8b55" providerId="ADAL" clId="{21CB5E89-69F6-446B-AEC5-A21BB3B32D44}" dt="2026-02-19T15:48:13.826" v="45" actId="11"/>
          <ac:spMkLst>
            <pc:docMk/>
            <pc:sldMk cId="2219658245" sldId="442"/>
            <ac:spMk id="6" creationId="{D4505D22-3114-FAC6-AE56-76AABCCAFEA3}"/>
          </ac:spMkLst>
        </pc:spChg>
        <pc:spChg chg="mod">
          <ac:chgData name="Navas, Andrea" userId="8ab5f365-19e7-467e-867f-923a8cab8b55" providerId="ADAL" clId="{21CB5E89-69F6-446B-AEC5-A21BB3B32D44}" dt="2026-02-19T15:47:58.761" v="44" actId="11"/>
          <ac:spMkLst>
            <pc:docMk/>
            <pc:sldMk cId="2219658245" sldId="442"/>
            <ac:spMk id="7" creationId="{0693AA32-8696-34B7-8280-BCCD8286D132}"/>
          </ac:spMkLst>
        </pc:spChg>
        <pc:spChg chg="mod">
          <ac:chgData name="Navas, Andrea" userId="8ab5f365-19e7-467e-867f-923a8cab8b55" providerId="ADAL" clId="{21CB5E89-69F6-446B-AEC5-A21BB3B32D44}" dt="2026-02-19T15:48:23.429" v="47" actId="20577"/>
          <ac:spMkLst>
            <pc:docMk/>
            <pc:sldMk cId="2219658245" sldId="442"/>
            <ac:spMk id="15" creationId="{46022B10-9E93-4A2B-60AF-F23476637A92}"/>
          </ac:spMkLst>
        </pc:spChg>
        <pc:spChg chg="mod">
          <ac:chgData name="Navas, Andrea" userId="8ab5f365-19e7-467e-867f-923a8cab8b55" providerId="ADAL" clId="{21CB5E89-69F6-446B-AEC5-A21BB3B32D44}" dt="2026-02-19T15:48:29.620" v="48" actId="20577"/>
          <ac:spMkLst>
            <pc:docMk/>
            <pc:sldMk cId="2219658245" sldId="442"/>
            <ac:spMk id="20" creationId="{EA3432C0-E6B8-AE7D-5B2B-5273E412E9B9}"/>
          </ac:spMkLst>
        </pc:spChg>
        <pc:spChg chg="mod">
          <ac:chgData name="Navas, Andrea" userId="8ab5f365-19e7-467e-867f-923a8cab8b55" providerId="ADAL" clId="{21CB5E89-69F6-446B-AEC5-A21BB3B32D44}" dt="2026-02-19T15:48:32.792" v="49" actId="20577"/>
          <ac:spMkLst>
            <pc:docMk/>
            <pc:sldMk cId="2219658245" sldId="442"/>
            <ac:spMk id="23" creationId="{355A2D25-1D05-210B-A323-8EA1E0E6F9A4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69412803" sldId="454"/>
        </pc:sldMkLst>
        <pc:spChg chg="mod">
          <ac:chgData name="Navas, Andrea" userId="8ab5f365-19e7-467e-867f-923a8cab8b55" providerId="ADAL" clId="{21CB5E89-69F6-446B-AEC5-A21BB3B32D44}" dt="2026-02-19T15:47:40.808" v="42" actId="12"/>
          <ac:spMkLst>
            <pc:docMk/>
            <pc:sldMk cId="69412803" sldId="454"/>
            <ac:spMk id="6" creationId="{F83032BC-F9AC-FEB1-2335-C3E713927DC7}"/>
          </ac:spMkLst>
        </pc:spChg>
        <pc:spChg chg="mod">
          <ac:chgData name="Navas, Andrea" userId="8ab5f365-19e7-467e-867f-923a8cab8b55" providerId="ADAL" clId="{21CB5E89-69F6-446B-AEC5-A21BB3B32D44}" dt="2026-02-19T15:47:48.015" v="43" actId="11"/>
          <ac:spMkLst>
            <pc:docMk/>
            <pc:sldMk cId="69412803" sldId="454"/>
            <ac:spMk id="7" creationId="{8C587557-C308-1C14-E943-DCDE39C0D96A}"/>
          </ac:spMkLst>
        </pc:spChg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69412803" sldId="454"/>
            <ac:spMk id="16" creationId="{503AE6ED-F08C-1D11-5DDD-3B7CAF7ACCC3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1676098136" sldId="460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1676098136" sldId="460"/>
            <ac:spMk id="5" creationId="{FBEB783A-D9D5-449E-C7A4-F92FE6AA14AF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2502654219" sldId="466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2502654219" sldId="466"/>
            <ac:spMk id="5" creationId="{FB2D9D3A-1DD2-3E2F-BAF1-5485B5E82F95}"/>
          </ac:spMkLst>
        </pc:spChg>
      </pc:sldChg>
      <pc:sldChg chg="addSp modSp mod">
        <pc:chgData name="Navas, Andrea" userId="8ab5f365-19e7-467e-867f-923a8cab8b55" providerId="ADAL" clId="{21CB5E89-69F6-446B-AEC5-A21BB3B32D44}" dt="2026-02-19T22:06:57.180" v="121"/>
        <pc:sldMkLst>
          <pc:docMk/>
          <pc:sldMk cId="4118092715" sldId="467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4118092715" sldId="467"/>
            <ac:spMk id="5" creationId="{E3CDD4A9-9E50-5E1A-A6CA-89CDBDD83C94}"/>
          </ac:spMkLst>
        </pc:spChg>
        <pc:spChg chg="mod">
          <ac:chgData name="Navas, Andrea" userId="8ab5f365-19e7-467e-867f-923a8cab8b55" providerId="ADAL" clId="{21CB5E89-69F6-446B-AEC5-A21BB3B32D44}" dt="2026-02-19T15:49:39.309" v="93" actId="20577"/>
          <ac:spMkLst>
            <pc:docMk/>
            <pc:sldMk cId="4118092715" sldId="467"/>
            <ac:spMk id="9" creationId="{B08E2741-398A-4460-A896-18DDEC4E9C59}"/>
          </ac:spMkLst>
        </pc:spChg>
        <pc:spChg chg="mod">
          <ac:chgData name="Navas, Andrea" userId="8ab5f365-19e7-467e-867f-923a8cab8b55" providerId="ADAL" clId="{21CB5E89-69F6-446B-AEC5-A21BB3B32D44}" dt="2026-02-19T15:49:35.214" v="87" actId="1036"/>
          <ac:spMkLst>
            <pc:docMk/>
            <pc:sldMk cId="4118092715" sldId="467"/>
            <ac:spMk id="10" creationId="{A5FEBAAF-80D6-6E48-F37C-008D7F77595A}"/>
          </ac:spMkLst>
        </pc:spChg>
        <pc:spChg chg="add mod">
          <ac:chgData name="Navas, Andrea" userId="8ab5f365-19e7-467e-867f-923a8cab8b55" providerId="ADAL" clId="{21CB5E89-69F6-446B-AEC5-A21BB3B32D44}" dt="2026-02-19T15:49:55.152" v="96" actId="20577"/>
          <ac:spMkLst>
            <pc:docMk/>
            <pc:sldMk cId="4118092715" sldId="467"/>
            <ac:spMk id="14" creationId="{499216AD-296B-DE87-1EC9-279516B75FA1}"/>
          </ac:spMkLst>
        </pc:spChg>
        <pc:spChg chg="add mod">
          <ac:chgData name="Navas, Andrea" userId="8ab5f365-19e7-467e-867f-923a8cab8b55" providerId="ADAL" clId="{21CB5E89-69F6-446B-AEC5-A21BB3B32D44}" dt="2026-02-19T15:50:05.431" v="98" actId="1076"/>
          <ac:spMkLst>
            <pc:docMk/>
            <pc:sldMk cId="4118092715" sldId="467"/>
            <ac:spMk id="16" creationId="{15643C40-C335-D01E-F7ED-4B4829FBE4F8}"/>
          </ac:spMkLst>
        </pc:spChg>
        <pc:spChg chg="add mod">
          <ac:chgData name="Navas, Andrea" userId="8ab5f365-19e7-467e-867f-923a8cab8b55" providerId="ADAL" clId="{21CB5E89-69F6-446B-AEC5-A21BB3B32D44}" dt="2026-02-19T15:50:07.702" v="99" actId="20577"/>
          <ac:spMkLst>
            <pc:docMk/>
            <pc:sldMk cId="4118092715" sldId="467"/>
            <ac:spMk id="17" creationId="{2CB9F254-8D3C-DD14-64D1-05F04D249284}"/>
          </ac:spMkLst>
        </pc:spChg>
        <pc:picChg chg="mod">
          <ac:chgData name="Navas, Andrea" userId="8ab5f365-19e7-467e-867f-923a8cab8b55" providerId="ADAL" clId="{21CB5E89-69F6-446B-AEC5-A21BB3B32D44}" dt="2026-02-19T15:49:35.214" v="87" actId="1036"/>
          <ac:picMkLst>
            <pc:docMk/>
            <pc:sldMk cId="4118092715" sldId="467"/>
            <ac:picMk id="6" creationId="{E433C621-B57B-C8B8-192D-0EFE84F356A2}"/>
          </ac:picMkLst>
        </pc:pic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2605828466" sldId="471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2605828466" sldId="471"/>
            <ac:spMk id="20" creationId="{D2DC962E-55C4-1DB5-BE4B-E59657FD424B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2852315064" sldId="473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2852315064" sldId="473"/>
            <ac:spMk id="5" creationId="{AE917ADE-618C-8F51-5805-B63124C1E58C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844458936" sldId="474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844458936" sldId="474"/>
            <ac:spMk id="5" creationId="{ECB728E8-3783-EEFF-670B-770F1D80E845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1610251596" sldId="475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1610251596" sldId="475"/>
            <ac:spMk id="5" creationId="{FBEB783A-D9D5-449E-C7A4-F92FE6AA14AF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946435995" sldId="476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946435995" sldId="476"/>
            <ac:spMk id="5" creationId="{F786445E-5B2F-A9CE-B47A-C93BF02685EF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725920273" sldId="477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725920273" sldId="477"/>
            <ac:spMk id="5" creationId="{597F41B9-9216-93E6-3E3E-0BD4732BD8FF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3852840571" sldId="478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3852840571" sldId="478"/>
            <ac:spMk id="5" creationId="{5E59CFAC-A330-7C92-DC1F-9BAD79355FD4}"/>
          </ac:spMkLst>
        </pc:spChg>
      </pc:sldChg>
      <pc:sldChg chg="modSp mod modCm">
        <pc:chgData name="Navas, Andrea" userId="8ab5f365-19e7-467e-867f-923a8cab8b55" providerId="ADAL" clId="{21CB5E89-69F6-446B-AEC5-A21BB3B32D44}" dt="2026-02-19T22:06:57.180" v="121"/>
        <pc:sldMkLst>
          <pc:docMk/>
          <pc:sldMk cId="3254715930" sldId="479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3254715930" sldId="479"/>
            <ac:spMk id="5" creationId="{9FECDE30-B8D4-FF5C-82EB-22EDD954DBC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CB5E89-69F6-446B-AEC5-A21BB3B32D44}" dt="2026-02-19T22:06:27.756" v="118" actId="20577"/>
              <pc2:cmMkLst xmlns:pc2="http://schemas.microsoft.com/office/powerpoint/2019/9/main/command">
                <pc:docMk/>
                <pc:sldMk cId="3254715930" sldId="479"/>
                <pc2:cmMk id="{CAE6468E-AAF3-46E3-9343-442987B15437}"/>
              </pc2:cmMkLst>
            </pc226:cmChg>
          </p:ext>
        </pc:extLst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3822678235" sldId="506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3822678235" sldId="506"/>
            <ac:spMk id="5" creationId="{6D10ABF3-01E6-5F2D-062A-6048DACF420C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4140337341" sldId="510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4140337341" sldId="510"/>
            <ac:spMk id="5" creationId="{4F8C6A56-25AF-DA1E-69A2-5AA83EAD4501}"/>
          </ac:spMkLst>
        </pc:spChg>
      </pc:sldChg>
      <pc:sldChg chg="modSp mod">
        <pc:chgData name="Navas, Andrea" userId="8ab5f365-19e7-467e-867f-923a8cab8b55" providerId="ADAL" clId="{21CB5E89-69F6-446B-AEC5-A21BB3B32D44}" dt="2026-02-19T22:06:57.180" v="121"/>
        <pc:sldMkLst>
          <pc:docMk/>
          <pc:sldMk cId="2467760009" sldId="512"/>
        </pc:sldMkLst>
        <pc:spChg chg="mod">
          <ac:chgData name="Navas, Andrea" userId="8ab5f365-19e7-467e-867f-923a8cab8b55" providerId="ADAL" clId="{21CB5E89-69F6-446B-AEC5-A21BB3B32D44}" dt="2026-02-19T22:06:57.180" v="121"/>
          <ac:spMkLst>
            <pc:docMk/>
            <pc:sldMk cId="2467760009" sldId="512"/>
            <ac:spMk id="5" creationId="{4817B1F2-BB4E-C3ED-39FD-98B4581D081F}"/>
          </ac:spMkLst>
        </pc:spChg>
      </pc:sldChg>
      <pc:sldChg chg="modSp mod">
        <pc:chgData name="Navas, Andrea" userId="8ab5f365-19e7-467e-867f-923a8cab8b55" providerId="ADAL" clId="{21CB5E89-69F6-446B-AEC5-A21BB3B32D44}" dt="2026-02-19T15:47:24.701" v="40" actId="20577"/>
        <pc:sldMkLst>
          <pc:docMk/>
          <pc:sldMk cId="3711371652" sldId="514"/>
        </pc:sldMkLst>
        <pc:spChg chg="mod">
          <ac:chgData name="Navas, Andrea" userId="8ab5f365-19e7-467e-867f-923a8cab8b55" providerId="ADAL" clId="{21CB5E89-69F6-446B-AEC5-A21BB3B32D44}" dt="2026-02-19T15:47:24.701" v="40" actId="20577"/>
          <ac:spMkLst>
            <pc:docMk/>
            <pc:sldMk cId="3711371652" sldId="514"/>
            <ac:spMk id="5" creationId="{B604BA2F-2B0C-7573-36ED-8591099BD5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0CE2-BDCF-519D-9DB3-6F33D96B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E87E7-4328-0021-DFA9-710953709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69A06-E4B8-111C-2381-7C6059307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F4C5-293D-DE35-C0D3-C02CC633C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0CE2-BDCF-519D-9DB3-6F33D96B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E87E7-4328-0021-DFA9-710953709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69A06-E4B8-111C-2381-7C6059307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F4C5-293D-DE35-C0D3-C02CC633C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BBF7-3D86-5A7C-B79A-57A0C4A2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C107F-FB46-B8D7-555E-FBBAE8849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BD1D9-CAD5-7BB1-07EC-C8D45428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F9E49-1996-4CA1-A37F-FA4D9940E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A052-A66F-C8E7-A0F6-6311A4FC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1802D-EC9B-5BF3-E948-DE99F1D5F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7E9F9-0CF7-811F-AD50-DEAA6AB35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65523-E4CB-0216-3DD9-026262B4B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CD71-F7F5-F7AC-7106-55558C53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E14A9-3350-104C-EA3F-17801902C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06983E-88F6-5C31-FB01-1CF0669C6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E7ED6-F8D7-676D-B97C-51EE32D1A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D8B9-E10D-7B7B-97E4-F0D06BDA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B9ED7-9CBE-87D3-A4E2-3160D2436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C5F64-9DD9-4874-B63E-9915467F0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CF96-E482-9997-5499-39BDB1B4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2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AE112-614F-6410-DC2C-7398C39CA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CA10F-A4CD-352F-CE3C-ADCED6447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FE087-AC1B-A8FE-159E-53940FCA8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2305-8BB8-38E8-2274-3C2C8AD4D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33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9F04E-0429-286D-117A-841D66D3A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ED1E2-0DC4-A792-D264-7C92A370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C93AF-6519-DE25-D0E1-657C5F567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8100F-A503-4870-8351-EAFA7583F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0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F1B70-B4AE-9A1E-2BDF-44A4F071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7486D-582F-FC53-C369-B1F1A7A70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DBD74-ACF6-A828-FDF1-610EDD607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F682-7B1F-6AB9-A152-07267225D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02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2EABB-997F-FF81-E738-39331B6F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F8D65-28BC-5F68-A592-C7FB7D3DA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FF69E-2828-47A4-7392-4A073B499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2EFB-01EC-CAB3-8135-88D1B4126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1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47AED-2367-F8DA-4131-417E384B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9E8B7-EE61-7108-86CF-72DADEA91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04DD7-1DF6-F1B7-7BE9-DCA0DE98E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412E-D581-6C0C-F11C-37AD632FD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ACC0-3727-2553-D13F-F06BD8C6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24251-A671-582B-AA37-D9289921C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4445D-C0B8-E3E7-2DA5-C77823CDE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8D154-FF97-6FF9-8136-11A9265A5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5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09F9-2812-05A8-6501-0E232449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5D037-91DA-484A-C34F-0A54280E8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7D423-CFED-251F-C577-44DC0EF0F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BFA4E-6BE5-23D1-2AD4-235CFFE07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4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DDEF4-113D-B439-15F2-40015925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1E8FA-864A-B21E-1F60-DB4E1B7F2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D7FE2-8956-33B7-3CB5-42E692F8B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BE03-39AE-9355-483B-EB31A1C50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0E02-A95E-DD5D-D786-0B3E9E00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F285-8774-304A-552B-29729A8ED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4CD1D-EB71-560D-8146-38AA5E309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C4C2-9664-B83C-80C4-472A3DCDF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7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C985-1574-2408-5670-F6D14D07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59F177-166F-5EB3-93A1-A16D67964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A272F-CF49-CF2A-D4F4-E230E7865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2E610-4CC9-4CBB-FB85-43931C3B0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1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A1EBF-C74C-A0EF-7D17-C0ED2406C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38324-5DC4-CB23-B877-199A5E5C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2849C-DCF4-F46E-0491-C3B9660B4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8254-1CCB-561A-6538-EBB9F5094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4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FEE21-6E9C-37F7-83A1-CB44B46E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19BD5-52B1-17ED-091E-F353E0E5C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B2075-08DC-AB7F-0856-FD1B27E57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EE8C-6A7B-6491-675F-D87243C76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1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63E1B-45B5-6A2D-3047-22F04C76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A832C-B885-08A8-83A9-6C3D749E8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59631-F3FB-6BD1-E5CB-912C97B94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6728-355F-79F9-14CD-293846BA7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7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A418-E5ED-4784-DAF4-92602757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24A4A-D393-8C42-6828-B880599DC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39A2C-0D77-9425-A8DA-FF8FFF195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A7D77-B779-8873-6AE3-BC442A0F9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28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C72F-2106-0A6F-8AE4-B155B23D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AFB85-D12D-4DA2-F731-5468BAB70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38F6-9A44-B157-8A61-6DE23E11D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2504F-94A7-46AC-B6DF-CC83CEC20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5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9DDFA-B65B-F3C6-B35C-7ED32DC0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DE341-1929-C63B-9E33-0F02AB2E2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27807-9B09-B580-E0B8-4B38CC76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6A4C-1ACC-1076-4582-5A2DE3E36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01D89-FA6D-8383-95A9-0BE441061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73EFF-9FED-1627-240F-779AE79EA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EFA3-4FF3-5C7E-AD01-0C80C39EA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9C19E-1521-2CAD-3635-D5C99652F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6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F696D-9428-8A87-8A9E-E00D1152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BFA16-CC56-CBFF-81A3-CE43888FF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A5380-C4EF-AA79-7723-434CD9913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82809-6290-243A-55E4-FB94F1854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BC277-EB80-50C5-B298-F9AF546C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DC9DD-DBED-E6EC-5765-28DC48D2F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44504-E28E-2F9A-E85E-EBF333D42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B2A67-ED21-57C5-0237-482AADA5C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6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F095-FBC2-749C-29FA-1F252418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17ECB-6E2C-9A29-16CA-0452CF121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BF11F-ADB9-F7E7-C6E8-32D539AAB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DFC3C-97AB-07CF-41ED-D3192B9A9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DFF3-DD56-4708-F4F2-1784836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00381-6CDF-1038-EF6D-80E0C8E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A746F-9E8F-8933-51BC-90C93922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F60E-89C5-CD4E-859F-A6D93987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9622-1627-F960-C64E-06663474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65871-9800-FB4E-3AB0-69AA9935E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9786C-6098-AE17-710B-1D3A963E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B448-3B48-BFE5-A5C7-E87CB257B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AFAD3-949D-5320-35A0-50934530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B273F-39C8-C5C5-05EC-F45C59968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CA210-4D31-CAD3-C85C-8802085C6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7F8D-D944-3304-A22C-D233A5EDC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7F91C-16E9-0F45-075C-3D633A219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EC9A0-3D56-893E-3108-826C5B046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8EF6E-9468-93DB-016F-C5DDAE1E7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D158-6931-3A3B-F5EB-249EB681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FF354-91E6-AE2C-7696-EBF15DB5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D45BF-9380-BA33-53FD-371CF5A6E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A84A8-C89E-0DC3-67C4-958B059B0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AED6-4742-81E9-6EB9-59531951A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FCB4-5CAA-9BA3-81F3-28E9C3544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9A3BD-F98A-1159-8066-E8560ACCC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A2B2F-4E74-A166-8E18-27380CCA8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42A1-24A0-C8D5-68E8-28C45CF90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&amp; Finalize (Evaluate) Sourcing Event Using Panel Questionnaire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8" y="4235338"/>
            <a:ext cx="10542315" cy="27562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900" dirty="0">
                <a:latin typeface="Arial"/>
                <a:cs typeface="Arial"/>
              </a:rPr>
              <a:t>This guide will show </a:t>
            </a:r>
            <a:r>
              <a:rPr lang="en-US" sz="3900" i="1" dirty="0">
                <a:latin typeface="Arial"/>
                <a:cs typeface="Arial"/>
              </a:rPr>
              <a:t>Sourcing Event Buyers </a:t>
            </a:r>
            <a:r>
              <a:rPr lang="en-US" sz="3900" dirty="0">
                <a:latin typeface="Arial"/>
                <a:cs typeface="Arial"/>
              </a:rPr>
              <a:t>how to </a:t>
            </a:r>
            <a:r>
              <a:rPr lang="en-US" sz="3900" i="1" dirty="0">
                <a:latin typeface="Arial"/>
                <a:cs typeface="Arial"/>
              </a:rPr>
              <a:t>Manage and Finalize Sourcing Event Using Panel Questionnaire</a:t>
            </a:r>
            <a:r>
              <a:rPr lang="en-US" sz="3900" dirty="0"/>
              <a:t>. The Panel Questionnaire facilitates technical scoring for RFPs and scored RFQCs. </a:t>
            </a:r>
            <a:r>
              <a:rPr lang="en-US" sz="3900" i="1" dirty="0"/>
              <a:t>Panelist</a:t>
            </a:r>
            <a:r>
              <a:rPr lang="en-US" sz="3900" dirty="0"/>
              <a:t> will also learn how to respond to </a:t>
            </a:r>
            <a:r>
              <a:rPr lang="en-US" sz="3900" i="1" dirty="0"/>
              <a:t>Panel Questionnaire</a:t>
            </a:r>
            <a:r>
              <a:rPr lang="en-US" sz="3900" dirty="0"/>
              <a:t>. </a:t>
            </a:r>
          </a:p>
          <a:p>
            <a:endParaRPr lang="en-US" i="1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Sourcing Event Buyer adds </a:t>
            </a:r>
            <a:r>
              <a:rPr lang="en-US" b="1" dirty="0">
                <a:latin typeface="Arial"/>
                <a:cs typeface="Arial"/>
              </a:rPr>
              <a:t>Panelist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Sourcing Event Buyer adds </a:t>
            </a:r>
            <a:r>
              <a:rPr lang="en-US" b="1" dirty="0">
                <a:latin typeface="Arial"/>
                <a:cs typeface="Arial"/>
              </a:rPr>
              <a:t>Questionnaire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Panelist responds to the </a:t>
            </a:r>
            <a:r>
              <a:rPr lang="en-US" b="1" dirty="0">
                <a:latin typeface="Arial"/>
                <a:cs typeface="Arial"/>
              </a:rPr>
              <a:t>Questionnaire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Sourcing Event Buyer Finalizes </a:t>
            </a:r>
            <a:r>
              <a:rPr lang="en-US" b="1" dirty="0">
                <a:latin typeface="Arial"/>
                <a:cs typeface="Arial"/>
              </a:rPr>
              <a:t>Sourcing Event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Note</a:t>
            </a:r>
            <a:r>
              <a:rPr lang="en-US" dirty="0">
                <a:latin typeface="Arial"/>
                <a:cs typeface="Arial"/>
              </a:rPr>
              <a:t>: If</a:t>
            </a:r>
            <a:r>
              <a:rPr lang="en-US" dirty="0"/>
              <a:t> you are a </a:t>
            </a:r>
            <a:r>
              <a:rPr lang="en-US" i="1" dirty="0"/>
              <a:t>Sourcing Event Buyer</a:t>
            </a:r>
            <a:r>
              <a:rPr lang="en-US" dirty="0"/>
              <a:t>, follow </a:t>
            </a:r>
            <a:r>
              <a:rPr lang="en-US" i="1" dirty="0"/>
              <a:t>Steps 1-50</a:t>
            </a:r>
            <a:r>
              <a:rPr lang="en-US" dirty="0"/>
              <a:t>. If you are a </a:t>
            </a:r>
            <a:r>
              <a:rPr lang="en-US" i="1" dirty="0"/>
              <a:t>Panelist</a:t>
            </a:r>
            <a:r>
              <a:rPr lang="en-US" dirty="0"/>
              <a:t>, skip to </a:t>
            </a:r>
            <a:r>
              <a:rPr lang="en-US" i="1" dirty="0"/>
              <a:t>Slide 19</a:t>
            </a:r>
            <a:r>
              <a:rPr lang="en-US" dirty="0"/>
              <a:t>. 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Sourcing Event Buyer adds Panelist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5434" y="13473865"/>
            <a:ext cx="1780647" cy="1208766"/>
          </a:xfrm>
        </p:spPr>
        <p:txBody>
          <a:bodyPr/>
          <a:lstStyle/>
          <a:p>
            <a:r>
              <a:rPr lang="en-US"/>
              <a:t>Sourcing Event Buyer adds Questionnaire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4577" y="13705711"/>
            <a:ext cx="1780647" cy="771525"/>
          </a:xfrm>
        </p:spPr>
        <p:txBody>
          <a:bodyPr/>
          <a:lstStyle/>
          <a:p>
            <a:r>
              <a:rPr lang="en-US"/>
              <a:t>Panelist Responds to the Questionnaire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95122" y="13678123"/>
            <a:ext cx="1976960" cy="939413"/>
          </a:xfrm>
        </p:spPr>
        <p:txBody>
          <a:bodyPr/>
          <a:lstStyle/>
          <a:p>
            <a:r>
              <a:rPr lang="en-US"/>
              <a:t>Sourcing Event Buyer Finalizes Sourcing Event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A9239-2035-457D-B44A-82AA8BD9D2DC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434A-8407-FCAC-66C0-7F277F4B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783A-D9D5-449E-C7A4-F92FE6AA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8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2B26F-8F1B-C7F3-EC46-882613DACC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F0BDF-9B5A-B070-BB66-5D055CD66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5610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Close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B1BDE1-14A3-6D9E-51F3-BB6E2ED12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86539"/>
            <a:ext cx="8229600" cy="45818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431C14-C5F0-0826-E37C-9B7969E2E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 dirty="0"/>
              <a:t>Review added </a:t>
            </a:r>
            <a:r>
              <a:rPr lang="en-US" b="1" dirty="0"/>
              <a:t>Panelists</a:t>
            </a:r>
            <a:r>
              <a:rPr lang="en-US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9E907-9B0E-BC03-D71A-581C3C086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b="17139"/>
          <a:stretch>
            <a:fillRect/>
          </a:stretch>
        </p:blipFill>
        <p:spPr>
          <a:xfrm>
            <a:off x="1093608" y="1047951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609D55-3A6A-F57B-46ED-3D1EA4AAF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8389" y="6851583"/>
            <a:ext cx="1467172" cy="8065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3ECDB-01CC-8770-1CDB-E12663D1D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8" y="13498286"/>
            <a:ext cx="10078038" cy="6388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2962C-CEBC-6D3D-D98A-F6A0D79EF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2FA5E-B6B4-98C8-C41C-874C9134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D4AD8-B191-07F3-CD6B-1D323059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BD092-550F-1F7E-D0A1-3B29762EC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434A-8407-FCAC-66C0-7F277F4B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783A-D9D5-449E-C7A4-F92FE6AA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9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2B26F-8F1B-C7F3-EC46-882613DACC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F0BDF-9B5A-B070-BB66-5D055CD66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Panel Questions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15A62E-F4AB-86B1-C78B-D69B8C011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0" y="3415652"/>
            <a:ext cx="10058400" cy="5024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794133-DBDA-54D3-B916-1BE4C6704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4880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8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Add Page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arrow.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Add Page from Event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800100"/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Selecting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Add Page from Event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is the preferred method. To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Add Page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Add Page from Library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, consult with SPD and revisit the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Event Questions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marL="742950" indent="-742950">
              <a:buFont typeface="+mj-lt"/>
              <a:buAutoNum type="arabicPeriod" startAt="27"/>
            </a:pPr>
            <a:endParaRPr lang="en-US" sz="28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FB634-DAFC-52F8-803C-B818DD05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03" r="20163" b="8400"/>
          <a:stretch>
            <a:fillRect/>
          </a:stretch>
        </p:blipFill>
        <p:spPr>
          <a:xfrm>
            <a:off x="3379609" y="11750326"/>
            <a:ext cx="5486400" cy="36350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B3C7EE-0271-0368-4898-E72BDBCC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2491" y="11907402"/>
            <a:ext cx="826579" cy="685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893B63-9235-CB57-BC6A-3A67721B0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839" y="14362028"/>
            <a:ext cx="3878826" cy="775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B572C-1096-65B0-966C-DF3D29DB0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9870" y="6528391"/>
            <a:ext cx="2199739" cy="276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6FDD2B-A92E-90ED-FA1B-E5120F14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09070" y="119759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E2F44E-7DD1-BF53-45CE-F06D7A39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39665" y="145039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35E9C-5A66-95CB-132E-0B3F0621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BD092-550F-1F7E-D0A1-3B29762EC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2FA5E-B6B4-98C8-C41C-874C9134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D4AD8-B191-07F3-CD6B-1D323059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408EF-93BD-7E13-CAF6-94D1CE52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10ABF3-01E6-5F2D-062A-6048DACF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10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9F644-53A6-064E-E073-2862DAF5E2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E6F6A6-3FB4-8A1D-C127-F6F7BD27D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Question Page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620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Sourcing Event Buyer </a:t>
            </a:r>
            <a:r>
              <a:rPr lang="en-US" sz="2800" dirty="0">
                <a:solidFill>
                  <a:srgbClr val="000000"/>
                </a:solidFill>
              </a:rPr>
              <a:t>adds the applicable questions for scoring to the </a:t>
            </a:r>
            <a:r>
              <a:rPr lang="en-US" sz="2800" i="1" dirty="0">
                <a:solidFill>
                  <a:srgbClr val="000000"/>
                </a:solidFill>
              </a:rPr>
              <a:t>Questionnaire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ED9F66-24D0-6217-EF91-0CDF9A0A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5" r="1951" b="2468"/>
          <a:stretch>
            <a:fillRect/>
          </a:stretch>
        </p:blipFill>
        <p:spPr>
          <a:xfrm>
            <a:off x="1550809" y="4244198"/>
            <a:ext cx="9144000" cy="43923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A7AFEAB-5310-23D1-7D20-181836992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4519047"/>
          </a:xfrm>
        </p:spPr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Display Order*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C3CC3BD-C24F-F116-154F-D660C4D48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3" t="3200" b="916"/>
          <a:stretch>
            <a:fillRect/>
          </a:stretch>
        </p:blipFill>
        <p:spPr>
          <a:xfrm>
            <a:off x="1066799" y="10692544"/>
            <a:ext cx="10058400" cy="4041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6A7ED2-39EA-F53E-5601-DE825D9E9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9843" y="13002055"/>
            <a:ext cx="5382040" cy="4497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8DEC26-2526-F566-0FF9-1089B0330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8145" y="14014581"/>
            <a:ext cx="1786990" cy="4824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9FAD38-A8E1-2293-2675-FC41D4177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51202" y="129526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CF7E5A-921B-DB7A-01EC-3051015A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89505" y="139815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6097E4-B4B2-FFF9-467B-22C775F5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134" y="5816600"/>
            <a:ext cx="5981303" cy="441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2CD80-DF61-3E97-8E74-4A89B0C9E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51682-9C3C-2DCD-0B78-D890ECCD7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55A56-535D-DCA4-5384-BF005ABB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6E073-FB0B-FDF2-B008-BC8E647C1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9F33-EC10-1573-E293-3DF3F5C1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C6A56-25AF-DA1E-69A2-5AA83EAD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11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74F7A-A8E1-8C97-59F5-613237270D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15E08-6E53-C4EC-C4F0-9BC6340B6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/>
              <a:t>Review </a:t>
            </a:r>
            <a:r>
              <a:rPr lang="en-US" b="1" dirty="0"/>
              <a:t>Question Page</a:t>
            </a:r>
            <a:r>
              <a:rPr lang="en-US" dirty="0"/>
              <a:t>.</a:t>
            </a:r>
          </a:p>
          <a:p>
            <a:pPr marL="585788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Click </a:t>
            </a:r>
            <a:r>
              <a:rPr lang="en-US" sz="2800" i="1" dirty="0"/>
              <a:t>Edit </a:t>
            </a:r>
            <a:r>
              <a:rPr lang="en-US" sz="2800" dirty="0"/>
              <a:t>to edit </a:t>
            </a:r>
            <a:r>
              <a:rPr lang="en-US" sz="2800" i="1" dirty="0"/>
              <a:t>Question Text</a:t>
            </a:r>
            <a:r>
              <a:rPr lang="en-US" sz="2800" dirty="0"/>
              <a:t>, </a:t>
            </a:r>
            <a:r>
              <a:rPr lang="en-US" sz="2800" i="1" dirty="0"/>
              <a:t>Edit Weight</a:t>
            </a:r>
            <a:r>
              <a:rPr lang="en-US" sz="2800" dirty="0"/>
              <a:t>, or </a:t>
            </a:r>
            <a:r>
              <a:rPr lang="en-US" sz="2800" i="1" dirty="0"/>
              <a:t>Delete</a:t>
            </a:r>
            <a:r>
              <a:rPr lang="en-US" sz="2800" dirty="0"/>
              <a:t> a </a:t>
            </a:r>
            <a:r>
              <a:rPr lang="en-US" sz="2800" i="1" dirty="0"/>
              <a:t>Question</a:t>
            </a:r>
            <a:r>
              <a:rPr lang="en-US" sz="2800" dirty="0"/>
              <a:t>.</a:t>
            </a:r>
            <a:endParaRPr lang="en-US" sz="2800" i="1" dirty="0">
              <a:highlight>
                <a:srgbClr val="FFFF00"/>
              </a:highligh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8EA554-53BE-FF8D-0920-DE210CE1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329587"/>
            <a:ext cx="10058400" cy="4296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270E23-4695-8955-8C5B-06A70F62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5" y="7050194"/>
            <a:ext cx="6656832" cy="977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EABAC-426C-0A74-32E3-5CFD07222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8897D-D73C-D4FD-ED6C-BB1A4FCF4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115D8-D7FA-2C73-D6F5-161C2B6F0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77BB-A2F4-F0BE-19D4-3028F8108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0B4D-374E-A78C-E2F3-4639C9AB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7B1F2-BB4E-C3ED-39FD-98B4581D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12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10386-76E6-0B2A-E88A-34C3402C43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14475E-FE21-6CDB-652B-688139A18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4"/>
            </a:pPr>
            <a:r>
              <a:rPr lang="en-US" dirty="0"/>
              <a:t>Click </a:t>
            </a:r>
            <a:r>
              <a:rPr lang="en-US" b="1" dirty="0"/>
              <a:t>Panel Questions</a:t>
            </a:r>
            <a:r>
              <a:rPr lang="en-US" dirty="0"/>
              <a:t>.</a:t>
            </a:r>
            <a:endParaRPr lang="en-US" b="1" dirty="0"/>
          </a:p>
          <a:p>
            <a:pPr marL="742950" indent="-742950">
              <a:buFont typeface="+mj-lt"/>
              <a:buAutoNum type="arabicPeriod" startAt="34"/>
            </a:pPr>
            <a:r>
              <a:rPr lang="en-US" dirty="0"/>
              <a:t>To delete </a:t>
            </a:r>
            <a:r>
              <a:rPr lang="en-US" b="1" dirty="0"/>
              <a:t>Page 1</a:t>
            </a:r>
            <a:r>
              <a:rPr lang="en-US" dirty="0"/>
              <a:t>, click </a:t>
            </a:r>
            <a:r>
              <a:rPr lang="en-US" b="1" dirty="0"/>
              <a:t>Actions</a:t>
            </a:r>
            <a:r>
              <a:rPr lang="en-US" dirty="0"/>
              <a:t>.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System added </a:t>
            </a:r>
            <a:r>
              <a:rPr lang="en-US" sz="2800" i="1" dirty="0"/>
              <a:t>Page 1 </a:t>
            </a:r>
            <a:r>
              <a:rPr lang="en-US" sz="2800" dirty="0"/>
              <a:t>needs to be deleted before adding </a:t>
            </a:r>
            <a:r>
              <a:rPr lang="en-US" sz="2800" i="1" dirty="0"/>
              <a:t>Question Weight</a:t>
            </a:r>
            <a:r>
              <a:rPr lang="en-US" sz="2800" dirty="0"/>
              <a:t>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 dirty="0"/>
              <a:t>Select </a:t>
            </a:r>
            <a:r>
              <a:rPr lang="en-US" b="1" dirty="0"/>
              <a:t>Delete</a:t>
            </a:r>
            <a:r>
              <a:rPr lang="en-US" dirty="0"/>
              <a:t>.</a:t>
            </a:r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58936D-D339-65D5-392A-8EF96201F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140122"/>
            <a:ext cx="10058400" cy="3454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F5D98D-AB70-1262-9A32-DA11D1D8C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 dirty="0"/>
              <a:t>Click </a:t>
            </a:r>
            <a:r>
              <a:rPr lang="en-US" b="1" dirty="0"/>
              <a:t>Yes</a:t>
            </a:r>
            <a:r>
              <a:rPr lang="en-US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37708-5866-2DDE-B99D-748DC655B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666224"/>
            <a:ext cx="10058400" cy="30967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60C71A-4F95-0047-7334-67D580682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6070" y="6936718"/>
            <a:ext cx="511683" cy="173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23FB1-D5AA-C16B-CDA8-57561362F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6751" y="12877298"/>
            <a:ext cx="942258" cy="626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B96314-85B2-13BF-FF2D-0F3F0746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04444" y="73857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57AC56-B35A-541B-5F88-FAEEC9E33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07753" y="67238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A2688-7D3A-28ED-1CD4-BB54C392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3084" y="7534109"/>
            <a:ext cx="1207489" cy="252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FD461-7B8A-FB33-D225-69A47346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8339675"/>
            <a:ext cx="1870263" cy="252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98E71-D617-A47E-7155-87667DF2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54420" y="77922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56ABD-FC67-2C56-9F4F-2ACD5DD64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C6905-DB23-2FFC-6BBB-C953EC152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D6A0A-E35C-9A5A-EC64-969A27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4555-3C22-8FEF-78A8-EA15ED285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903D-34FB-3E47-1E71-7A9230169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86445E-5B2F-A9CE-B47A-C93BF026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13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534F7-1B2D-2155-365A-C79B2DEA79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F865BC-4B65-3860-63A7-0D7DA96ED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8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Question Weight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Question Weight </a:t>
            </a:r>
            <a:r>
              <a:rPr lang="en-US" dirty="0">
                <a:solidFill>
                  <a:srgbClr val="000000"/>
                </a:solidFill>
              </a:rPr>
              <a:t>for each </a:t>
            </a:r>
            <a:r>
              <a:rPr lang="en-US" b="1" dirty="0">
                <a:solidFill>
                  <a:srgbClr val="000000"/>
                </a:solidFill>
              </a:rPr>
              <a:t>Question Page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Question Group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81915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Click </a:t>
            </a:r>
            <a:r>
              <a:rPr lang="en-US" sz="2800" i="1" dirty="0">
                <a:solidFill>
                  <a:srgbClr val="000000"/>
                </a:solidFill>
              </a:rPr>
              <a:t>arrow</a:t>
            </a:r>
            <a:r>
              <a:rPr lang="en-US" sz="2800" dirty="0">
                <a:solidFill>
                  <a:srgbClr val="000000"/>
                </a:solidFill>
              </a:rPr>
              <a:t> to display </a:t>
            </a:r>
            <a:r>
              <a:rPr lang="en-US" sz="2800" i="1" dirty="0">
                <a:solidFill>
                  <a:srgbClr val="000000"/>
                </a:solidFill>
              </a:rPr>
              <a:t>Category Questions </a:t>
            </a:r>
            <a:r>
              <a:rPr lang="en-US" sz="2800" dirty="0">
                <a:solidFill>
                  <a:srgbClr val="000000"/>
                </a:solidFill>
              </a:rPr>
              <a:t>in each </a:t>
            </a:r>
            <a:r>
              <a:rPr lang="en-US" sz="2800" i="1" dirty="0">
                <a:solidFill>
                  <a:srgbClr val="000000"/>
                </a:solidFill>
              </a:rPr>
              <a:t>Question Group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869950" indent="-742950">
              <a:buFont typeface="+mj-lt"/>
              <a:buAutoNum type="arabicPeriod" startAt="40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Progress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869950" indent="-742950">
              <a:buFont typeface="+mj-lt"/>
              <a:buAutoNum type="arabicPeriod" startAt="40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Suppliers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9A7D0-8F51-74E6-E6D1-A03D4767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8" y="6644472"/>
            <a:ext cx="10058400" cy="82468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C7E4D2-1131-AD13-A4BE-DC4831711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0734816"/>
            <a:ext cx="1954391" cy="2774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F6A50C-BCA8-604E-2938-9317F63B9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5370" y="8214732"/>
            <a:ext cx="7769268" cy="6192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3D71C8-AE38-04A6-446C-F3CD6CC5C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8" y="105845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CE553A-795E-7348-274C-1003C7ED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29752" y="76557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A9EE0-D284-A755-9866-37C80AA7E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6785" y="14545654"/>
            <a:ext cx="861249" cy="279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5C353-D4C3-C70C-5754-B03825FA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07054" y="14434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CD719-4B8D-E9A6-2576-7E8BC45C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518" y="10509561"/>
            <a:ext cx="1954391" cy="2176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34856A-ACB4-8B76-7F0A-01F51D80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96484" y="99609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B94B8-67CB-686A-1474-430723B57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B1CC6-0A4D-A474-818A-44748E69D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CEDE4-6549-217C-6425-B69695FD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164E-3273-F0EC-6002-98C3A130F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C969-971C-FC58-027C-C14F4CDB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7F41B9-9216-93E6-3E3E-0BD4732B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14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599D1-15ED-86AA-BBE9-DDCCCC0F9F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D9841A-1DEA-25A2-A9F7-750601E46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29"/>
            <a:ext cx="10058400" cy="2709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2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Add Supplier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25D4F-33AC-04A8-BF35-D61715BAF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595" b="42398"/>
          <a:stretch>
            <a:fillRect/>
          </a:stretch>
        </p:blipFill>
        <p:spPr>
          <a:xfrm>
            <a:off x="1093609" y="3482983"/>
            <a:ext cx="10058400" cy="48870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CEA9FD-7D34-1171-6A8E-E2114C8D2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 dirty="0"/>
              <a:t>Click </a:t>
            </a:r>
            <a:r>
              <a:rPr lang="en-US" b="1" dirty="0"/>
              <a:t>checkbox </a:t>
            </a:r>
            <a:r>
              <a:rPr lang="en-US" dirty="0"/>
              <a:t>next</a:t>
            </a:r>
            <a:r>
              <a:rPr lang="en-US" b="1" dirty="0"/>
              <a:t> </a:t>
            </a:r>
            <a:r>
              <a:rPr lang="en-US" dirty="0"/>
              <a:t>to the </a:t>
            </a:r>
            <a:r>
              <a:rPr lang="en-US" b="1" dirty="0"/>
              <a:t>Supplier Name </a:t>
            </a:r>
            <a:r>
              <a:rPr lang="en-US" dirty="0"/>
              <a:t>to</a:t>
            </a:r>
            <a:r>
              <a:rPr lang="en-US" b="1" dirty="0"/>
              <a:t> Add Supplier</a:t>
            </a:r>
            <a:r>
              <a:rPr lang="en-US" dirty="0"/>
              <a:t>.</a:t>
            </a:r>
          </a:p>
          <a:p>
            <a:pPr marL="74136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Multiple </a:t>
            </a:r>
            <a:r>
              <a:rPr lang="en-US" sz="2800" i="1" dirty="0"/>
              <a:t>Suppliers</a:t>
            </a:r>
            <a:r>
              <a:rPr lang="en-US" sz="2800" dirty="0"/>
              <a:t> can be added. </a:t>
            </a:r>
          </a:p>
          <a:p>
            <a:pPr marL="742950" indent="-742950">
              <a:buFont typeface="+mj-lt"/>
              <a:buAutoNum type="arabicPeriod" startAt="44"/>
            </a:pPr>
            <a:r>
              <a:rPr lang="en-US" dirty="0"/>
              <a:t>Click </a:t>
            </a:r>
            <a:r>
              <a:rPr lang="en-US" b="1" dirty="0"/>
              <a:t>Add</a:t>
            </a:r>
            <a:r>
              <a:rPr lang="en-US" dirty="0"/>
              <a:t>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60FC3-6075-860F-18BF-F414B6B0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79609" y="11599544"/>
            <a:ext cx="5486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76AE54-9F48-263F-5EE9-0A10B7AD3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5266" y="12425774"/>
            <a:ext cx="440743" cy="20878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C7C75-3D2C-E0B6-4436-7AE3B154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1453" y="14835703"/>
            <a:ext cx="548641" cy="301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2F413A-82A7-700D-08FE-F89A7E578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6009" y="131540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7277DA-616A-4111-C564-00DF93D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62813" y="146983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89BDB-6186-82B6-CCFE-A5F2F3AD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8037" y="5306518"/>
            <a:ext cx="1298077" cy="3649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5E09D-7D9F-14B3-134B-185CE75FA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460FF-D4D2-BAE3-2BFA-44837C43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58E1C-7014-5ED2-59AF-09C8488E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F507C-3B5E-FE3A-1BD7-1FCD7840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479C3-6CC8-2258-7076-CB9BB600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ECDE30-B8D4-FF5C-82EB-22EDD954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</a:t>
            </a:r>
            <a:br>
              <a:rPr lang="en-US" dirty="0"/>
            </a:br>
            <a:r>
              <a:rPr lang="en-US" dirty="0"/>
              <a:t>(Part 15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DF1B4-9FE0-2D77-20B9-D028628FBC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FDD03-34CE-BFCB-5585-432FE9462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5"/>
            </a:pPr>
            <a:r>
              <a:rPr lang="en-US" dirty="0">
                <a:solidFill>
                  <a:srgbClr val="000000"/>
                </a:solidFill>
              </a:rPr>
              <a:t>Verify added </a:t>
            </a:r>
            <a:r>
              <a:rPr lang="en-US" b="1" dirty="0">
                <a:solidFill>
                  <a:srgbClr val="000000"/>
                </a:solidFill>
              </a:rPr>
              <a:t>Suppliers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Review and Publish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75E3D5-E136-F304-9F8B-259A2A65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8" y="3968084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403CB6-C468-C17B-BC5F-6B4D3E34B0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388" y="8947450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47"/>
            </a:pPr>
            <a:r>
              <a:rPr lang="en-US" dirty="0"/>
              <a:t>Review </a:t>
            </a:r>
            <a:r>
              <a:rPr lang="en-US" b="1" dirty="0"/>
              <a:t>Panel Questionnaire </a:t>
            </a:r>
            <a:r>
              <a:rPr lang="en-US" dirty="0"/>
              <a:t>progress. 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 dirty="0"/>
              <a:t>Click </a:t>
            </a:r>
            <a:r>
              <a:rPr lang="en-US" b="1" dirty="0"/>
              <a:t>Publish Questionnaire</a:t>
            </a:r>
            <a:r>
              <a:rPr lang="en-US" dirty="0"/>
              <a:t>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1E4972-5E68-7470-A2F2-18B0281B8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l="701" t="1342" r="525" b="870"/>
          <a:stretch>
            <a:fillRect/>
          </a:stretch>
        </p:blipFill>
        <p:spPr>
          <a:xfrm>
            <a:off x="1523998" y="10354168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A793CB-1C67-DC03-1201-CAFDF348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98" y="11480429"/>
            <a:ext cx="5470568" cy="19744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FF70B-D64C-7734-A2D4-C54A73260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7119" y="14658539"/>
            <a:ext cx="1392901" cy="2623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FAB6E4-08F9-A06E-D457-C3922E1E8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94566" y="121933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F7F4E9-0D64-3662-BD2D-64DA68688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39250" y="141098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6027E-069F-7DF8-5F3E-0DC65C943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6987" y="5389510"/>
            <a:ext cx="7900592" cy="7187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16BA14-B36C-56A3-F0DB-972E6B3D6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8" y="8239316"/>
            <a:ext cx="1979183" cy="290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24F219-7440-EE76-2058-6D602046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60132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63FC1F-CD78-23E6-0C0D-DD59543F4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32963" y="61229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82DC9-126B-B788-DFB1-CFD51A51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04226" y="15153562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DA0D1-D525-6EB0-71D6-4C9AA089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3E0DE-CBA9-9C1C-4371-BD395A480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0D6FB-64B1-D0EF-84DE-35A1705EB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DB69-5043-FDBE-CA43-241F0B537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9CFAC-A330-7C92-DC1F-9BAD7935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16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B28B0-D1B8-5CD2-12DD-DE2147AABA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0DE03-9833-FEF5-7CCA-A91BA1D7B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Successfully Saved Changes </a:t>
            </a:r>
            <a:r>
              <a:rPr lang="en-US" dirty="0">
                <a:solidFill>
                  <a:srgbClr val="000000"/>
                </a:solidFill>
              </a:rPr>
              <a:t>notification. 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Questionnaire Status: Published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0847C7-F9E4-8D33-E45A-FF0C4E2E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4981225"/>
            <a:ext cx="10058400" cy="7315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226CB8-5B2E-C803-EAB1-91ED75301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744" y="6707879"/>
            <a:ext cx="7954648" cy="3580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C710B-F4B3-3603-A03B-10F7BCE74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1068" y="4981226"/>
            <a:ext cx="2398070" cy="497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B4009F-7860-3A2A-AF9B-BB25FDAF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61958" y="54664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5623BE-7D78-A2E6-AF6E-031C54396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18275" y="61592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69FBF-C988-65A6-C783-21BF79749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D6661-BE20-3BFB-255E-2EE1788EC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E56EE-555F-3698-92F3-ED159095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45A2B-ADAB-FD86-899D-9253EC92B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18F2-B5AC-0BF0-4E2A-65ED43EE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2C7411-9398-8121-F3C9-3BFE7DF7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47CA9-A180-2627-3F2B-75885CB2F8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14F951-E61B-1F61-D8F5-E13FB925E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Review </a:t>
            </a:r>
            <a:r>
              <a:rPr lang="en-US" b="1" dirty="0"/>
              <a:t>Action</a:t>
            </a:r>
            <a:r>
              <a:rPr lang="en-US" dirty="0"/>
              <a:t> and follow the steps in the table below to access the </a:t>
            </a:r>
            <a:r>
              <a:rPr lang="en-US" b="1" dirty="0"/>
              <a:t>Questionnaire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930E80-609D-2AE3-13B3-D6F921BA5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42946"/>
              </p:ext>
            </p:extLst>
          </p:nvPr>
        </p:nvGraphicFramePr>
        <p:xfrm>
          <a:off x="1046020" y="5384863"/>
          <a:ext cx="10058399" cy="3474720"/>
        </p:xfrm>
        <a:graphic>
          <a:graphicData uri="http://schemas.openxmlformats.org/drawingml/2006/table">
            <a:tbl>
              <a:tblPr firstRow="1"/>
              <a:tblGrid>
                <a:gridCol w="2750125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4682837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668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901402-A2C2-C935-9192-8B980879A4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7581" y="5911417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Access Questionnaire via email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AE9A76-CE84-1247-0B75-D070BD8523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30328" y="5796059"/>
            <a:ext cx="488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Preferred method for local panelists. Applies to all USG, DOT and state agencies without procurement roles.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A7017-B41F-28D9-E97D-BFEC7DD8C014}"/>
              </a:ext>
            </a:extLst>
          </p:cNvPr>
          <p:cNvSpPr txBox="1"/>
          <p:nvPr/>
        </p:nvSpPr>
        <p:spPr>
          <a:xfrm>
            <a:off x="8849091" y="5949947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 2 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  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6AC56-A35C-1D63-8BBB-205BF83127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7580" y="6882580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Access Questionnaire via notification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8D405-F327-E2D1-1439-8F602CCB9E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17274" y="7082731"/>
            <a:ext cx="48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Applies to all SSO users.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CD556-7602-9765-C77C-048FDFF5800C}"/>
              </a:ext>
            </a:extLst>
          </p:cNvPr>
          <p:cNvSpPr txBox="1"/>
          <p:nvPr/>
        </p:nvSpPr>
        <p:spPr>
          <a:xfrm>
            <a:off x="8849091" y="7022351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3 – 6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 21)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A9A57-4776-3667-5A1B-9EA7F39D70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74073" y="7992804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Access Questionnaire via Search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53AB15-C18A-A1E8-AF1E-57F37CB67E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30328" y="8194102"/>
            <a:ext cx="48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Applies to all SSO users.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0D7311-D012-D678-892D-4499EAB4CB12}"/>
              </a:ext>
            </a:extLst>
          </p:cNvPr>
          <p:cNvSpPr txBox="1"/>
          <p:nvPr/>
        </p:nvSpPr>
        <p:spPr>
          <a:xfrm>
            <a:off x="8849091" y="7992804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7 – 13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22– 24)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B030C-EEDF-912D-7012-22D7A06D6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22212-A489-8C8A-74C8-CBB44CB7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08C7-BF04-17F9-6CA7-44C9C56B8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4D7B7-30FC-DC50-95FD-FC7608313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04BA2F-2B0C-7573-36ED-8591099B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Manage &amp; Finalize (Evaluate) Sourcing Event Using Panel Questionnaire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D208F-0F5A-1EC9-CD39-A29296B5F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F02B8-735D-E626-4142-DF4C59D59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Review </a:t>
            </a:r>
            <a:r>
              <a:rPr lang="en-US" b="1" dirty="0"/>
              <a:t>Role</a:t>
            </a:r>
            <a:r>
              <a:rPr lang="en-US" dirty="0"/>
              <a:t> and follow the steps in the table below to access the </a:t>
            </a:r>
            <a:r>
              <a:rPr lang="en-US" b="1" dirty="0"/>
              <a:t>Steps</a:t>
            </a:r>
            <a:r>
              <a:rPr lang="en-US" dirty="0"/>
              <a:t>.</a:t>
            </a:r>
          </a:p>
          <a:p>
            <a:pPr marL="750888"/>
            <a:r>
              <a:rPr lang="en-US" sz="2800" b="1" dirty="0"/>
              <a:t>Note: </a:t>
            </a:r>
            <a:r>
              <a:rPr lang="en-US" sz="2800" dirty="0"/>
              <a:t>Click on the </a:t>
            </a:r>
            <a:r>
              <a:rPr lang="en-US" sz="2800" i="1" dirty="0"/>
              <a:t>Role</a:t>
            </a:r>
            <a:r>
              <a:rPr lang="en-US" sz="2800" dirty="0"/>
              <a:t> hyperlink to access each section.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11F625-D6DA-ECF6-CAFD-B19C22A86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42869"/>
              </p:ext>
            </p:extLst>
          </p:nvPr>
        </p:nvGraphicFramePr>
        <p:xfrm>
          <a:off x="1046020" y="5384862"/>
          <a:ext cx="10058399" cy="3298585"/>
        </p:xfrm>
        <a:graphic>
          <a:graphicData uri="http://schemas.openxmlformats.org/drawingml/2006/table">
            <a:tbl>
              <a:tblPr firstRow="1"/>
              <a:tblGrid>
                <a:gridCol w="2750125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4682837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507989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Role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778916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440257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7464"/>
                  </a:ext>
                </a:extLst>
              </a:tr>
            </a:tbl>
          </a:graphicData>
        </a:graphic>
      </p:graphicFrame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4252FD2F-25F2-43A3-7FD0-D9BE264196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7581" y="6082396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hlinkClick r:id="rId3" action="ppaction://hlinksldjump"/>
              </a:rPr>
              <a:t>Sourcing Event Buyer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8EA89-A643-A59B-FE3C-9A627C6D98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7951" y="6078162"/>
            <a:ext cx="385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Publish a Panel Questionnaire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5F2A5-EE92-1DFD-9CA6-FE87304E0EBF}"/>
              </a:ext>
            </a:extLst>
          </p:cNvPr>
          <p:cNvSpPr txBox="1"/>
          <p:nvPr/>
        </p:nvSpPr>
        <p:spPr>
          <a:xfrm>
            <a:off x="8610598" y="5928508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2 – 50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3– 18)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F1FF5-6F49-80AE-D7D1-C5ACDC98BE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26571" y="6979985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hlinkClick r:id="rId4" action="ppaction://hlinksldjump"/>
              </a:rPr>
              <a:t>Panelist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15CF1-9222-6DBF-B24D-F2D1213DB8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7951" y="6826097"/>
            <a:ext cx="396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Complete and Submit Panel Questionnaire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6F16C-83BB-6B94-2C57-76D3F8958309}"/>
              </a:ext>
            </a:extLst>
          </p:cNvPr>
          <p:cNvSpPr txBox="1"/>
          <p:nvPr/>
        </p:nvSpPr>
        <p:spPr>
          <a:xfrm>
            <a:off x="8610598" y="6826097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1 – 47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19– 35)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29A8D-7A7B-11E9-AB1A-35CC6759B3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7580" y="7947407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hlinkClick r:id="rId5" action="ppaction://hlinksldjump"/>
              </a:rPr>
              <a:t>Sourcing Event Buyer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38546-3ED8-9046-A46D-87A51E643A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7951" y="7773978"/>
            <a:ext cx="396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Finalize Sourcing Event Using Panel Questionnaire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F6C37-9ED3-7E42-D57B-7359F0743BD3}"/>
              </a:ext>
            </a:extLst>
          </p:cNvPr>
          <p:cNvSpPr txBox="1"/>
          <p:nvPr/>
        </p:nvSpPr>
        <p:spPr>
          <a:xfrm>
            <a:off x="8610597" y="7793519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 1 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36– 37)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817EB-B37E-FA33-6148-57B09185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6A088-5EBE-513E-B93A-573F3F0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A0C3E-39B1-602E-F82F-75D87CC8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A17A-E5A0-CBDD-A55C-6C7BF4B3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DA67F-83E6-2DA0-68F0-F8D12F0D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2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DDE9B-E616-A292-9267-7D3D3F172A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5FF514-809B-2343-1B1F-EF538476F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A </a:t>
            </a:r>
            <a:r>
              <a:rPr lang="en-US" b="1" dirty="0"/>
              <a:t>Panelist</a:t>
            </a:r>
            <a:r>
              <a:rPr lang="en-US" dirty="0"/>
              <a:t> can access the Questionnaire multiple ways. If accessing Questionnaire via email, click </a:t>
            </a:r>
            <a:r>
              <a:rPr lang="en-US" b="1" dirty="0"/>
              <a:t>Please click the link to view the panel questionnaire </a:t>
            </a:r>
            <a:r>
              <a:rPr lang="en-US" dirty="0"/>
              <a:t>hyperlink. </a:t>
            </a:r>
          </a:p>
          <a:p>
            <a:pPr marL="73977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Accessing the </a:t>
            </a:r>
            <a:r>
              <a:rPr lang="en-US" sz="2800" i="1" dirty="0"/>
              <a:t>Questionnaire</a:t>
            </a:r>
            <a:r>
              <a:rPr lang="en-US" sz="2800" dirty="0"/>
              <a:t> via email is the preferred method for local users. If accessing via email skip to </a:t>
            </a:r>
            <a:r>
              <a:rPr lang="en-US" sz="2800" i="1" dirty="0"/>
              <a:t>Step</a:t>
            </a:r>
            <a:r>
              <a:rPr lang="en-US" sz="2800" dirty="0"/>
              <a:t> </a:t>
            </a:r>
            <a:r>
              <a:rPr lang="en-US" sz="2800" i="1" dirty="0"/>
              <a:t>15</a:t>
            </a:r>
            <a:r>
              <a:rPr lang="en-US" sz="2800" dirty="0"/>
              <a:t> to continue to </a:t>
            </a:r>
            <a:r>
              <a:rPr lang="en-US" sz="2800" i="1" dirty="0">
                <a:latin typeface="Arial"/>
                <a:cs typeface="Arial"/>
              </a:rPr>
              <a:t>Review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Action </a:t>
            </a:r>
            <a:r>
              <a:rPr lang="en-US" sz="2800" dirty="0">
                <a:latin typeface="Arial"/>
                <a:cs typeface="Arial"/>
              </a:rPr>
              <a:t>or s</a:t>
            </a:r>
            <a:r>
              <a:rPr lang="en-US" sz="2800" dirty="0"/>
              <a:t>kip to </a:t>
            </a:r>
            <a:r>
              <a:rPr lang="en-US" sz="2800" i="1" dirty="0"/>
              <a:t>Step 7 </a:t>
            </a:r>
            <a:r>
              <a:rPr lang="en-US" sz="2800" dirty="0"/>
              <a:t>if accessing Questionnaire via the </a:t>
            </a:r>
            <a:r>
              <a:rPr lang="en-US" sz="2800" i="1" dirty="0"/>
              <a:t>Sourcing</a:t>
            </a:r>
            <a:r>
              <a:rPr lang="en-US" sz="2800" dirty="0"/>
              <a:t> module. </a:t>
            </a: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4728B-458E-68D5-7677-70A92E3BC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465661"/>
            <a:ext cx="10058400" cy="640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2811A6-2E9B-51B0-9BC3-96C75DEE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11430000"/>
            <a:ext cx="3771614" cy="330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FF63C-9613-862B-3838-4B1B283F5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D8AB0-A8F9-485A-FCB5-C9C1F7F1F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9555E-38F9-D2FC-C415-221ED091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FD3ED-1589-E1E2-0F9A-CD6436D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38C63-1F0A-A0C2-AB4B-2862B2680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D3F043-F208-B488-0779-03E1EDE2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3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74960-C133-C474-413F-7998F2B07E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91B5C-135D-4A88-706C-D94774789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To access </a:t>
            </a:r>
            <a:r>
              <a:rPr lang="en-US" b="1" dirty="0"/>
              <a:t>Questionnaire</a:t>
            </a:r>
            <a:r>
              <a:rPr lang="en-US" dirty="0"/>
              <a:t> via notification, click the </a:t>
            </a:r>
            <a:r>
              <a:rPr lang="en-US" b="1" dirty="0"/>
              <a:t>Notification Bell </a:t>
            </a:r>
            <a:r>
              <a:rPr lang="en-US" dirty="0"/>
              <a:t>icon.</a:t>
            </a:r>
          </a:p>
          <a:p>
            <a:pPr marL="8128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accessing </a:t>
            </a:r>
            <a:r>
              <a:rPr lang="en-US" sz="2800" i="1" dirty="0"/>
              <a:t>Questionnaire</a:t>
            </a:r>
            <a:r>
              <a:rPr lang="en-US" sz="2800" dirty="0"/>
              <a:t> via notification, follow </a:t>
            </a:r>
            <a:r>
              <a:rPr lang="en-US" sz="2800" i="1" dirty="0"/>
              <a:t>Steps 4 – 6 </a:t>
            </a:r>
            <a:r>
              <a:rPr lang="en-US" sz="2800" dirty="0"/>
              <a:t>and skip to </a:t>
            </a:r>
            <a:r>
              <a:rPr lang="en-US" sz="2800" i="1" dirty="0"/>
              <a:t>Step 15.</a:t>
            </a:r>
            <a:r>
              <a:rPr lang="en-US" sz="2800" dirty="0"/>
              <a:t>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Notification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26A9A7-02F0-C470-262B-9EF83EAFA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03"/>
          <a:stretch>
            <a:fillRect/>
          </a:stretch>
        </p:blipFill>
        <p:spPr>
          <a:xfrm>
            <a:off x="1550809" y="5055416"/>
            <a:ext cx="9144000" cy="3659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C0918-580C-8AC1-663F-B93EC9F8B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60"/>
            <a:ext cx="10569221" cy="2091424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Review </a:t>
            </a:r>
            <a:r>
              <a:rPr lang="en-US" b="1" dirty="0"/>
              <a:t>My Response </a:t>
            </a:r>
            <a:r>
              <a:rPr lang="en-US" dirty="0"/>
              <a:t>section.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Evaluations</a:t>
            </a:r>
            <a:r>
              <a:rPr lang="en-US" dirty="0"/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6996A-CD97-156C-10B0-0921D4BD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357606"/>
            <a:ext cx="10058400" cy="2712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D23802-095E-B5D7-2347-E17EB243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0809" y="6785195"/>
            <a:ext cx="8357689" cy="12567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1219C-2F51-AF8D-54E8-45A87FE85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9858" y="5061894"/>
            <a:ext cx="548640" cy="5598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2B72C8-21D3-7128-BF44-8CAD7964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08498" y="71392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479BF4-16C6-F872-DB22-6E44E448E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95410" y="56282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0E985C-36FD-CE60-89F3-7E309F32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9731" y="11715047"/>
            <a:ext cx="8075469" cy="21829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B028A7-6884-95A1-A6D4-94738AB7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25200" y="125138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FCE22E-E066-8C02-F733-CD3F50803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2806508"/>
            <a:ext cx="1021307" cy="363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382890-BEB5-A09F-A404-33609F0CA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88106" y="127141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675F7-52BF-0FB5-93CB-3853DD23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199BC-AA77-E1DE-C6E5-63BBC569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D10EB-48AF-4E78-AB32-ED7984BB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7706B-B164-2DBE-257E-E80BE0C1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44F31-5500-9A09-B216-663EF831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5D7D27AE-40D2-498C-CD4E-497CC707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4 of 17)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1729E-5A95-A105-FABA-F586CA465A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992F49-8E52-2198-8320-8F06F482F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3657601"/>
          </a:xfrm>
        </p:spPr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To access </a:t>
            </a:r>
            <a:r>
              <a:rPr lang="en-US" b="1" dirty="0"/>
              <a:t>Questionnaire</a:t>
            </a:r>
            <a:r>
              <a:rPr lang="en-US" dirty="0"/>
              <a:t> via module search, 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and</a:t>
            </a:r>
            <a:r>
              <a:rPr lang="en-US" sz="2800" i="1" dirty="0"/>
              <a:t> GDOT </a:t>
            </a:r>
            <a:r>
              <a:rPr lang="en-US" sz="2800" dirty="0"/>
              <a:t>users complete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logon and then proceed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C7777-0FBF-2840-A548-A3BF9B063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49298"/>
            <a:ext cx="6400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134F6F-4D2A-CC73-3A68-2DCF50770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</a:t>
            </a:r>
            <a:r>
              <a:rPr lang="en-US" b="1" dirty="0"/>
              <a:t> 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AA41E7-2814-21E1-D6D6-E78BDA2D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5" y="10434684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CB2471-F5C5-27E1-67BC-9C1AE9BE2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6"/>
            <a:ext cx="2429520" cy="1194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3FC6A-3934-57AF-35A4-10FFBFCCA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9738" y="13927011"/>
            <a:ext cx="5922957" cy="1079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9C3D2-DAA8-36CE-3F09-C4643015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746C8-40F0-A0C3-E565-8DB551C7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E393D-F26F-C6B7-0315-8446875DB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8090D-C011-1888-75A7-F444771E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93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9003-61B0-BE91-C351-83A0F94EC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7E1B01A8-46C7-A8C3-436D-F1B36B51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Complete and Submit Panel Questionnaire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(Part 5 </a:t>
            </a:r>
            <a:r>
              <a:rPr lang="en-US" dirty="0"/>
              <a:t>of 17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C3EFC-6D12-C588-CE3C-7648540E31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F84FF-4724-2C13-58BB-3465F0C6D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  <a:endParaRPr lang="en-US" sz="2800" b="1" dirty="0"/>
          </a:p>
          <a:p>
            <a:pPr>
              <a:spcBef>
                <a:spcPts val="733"/>
              </a:spcBef>
            </a:pPr>
            <a:r>
              <a:rPr lang="en-US" sz="2800" b="1" dirty="0"/>
              <a:t>        Note</a:t>
            </a:r>
            <a:r>
              <a:rPr lang="en-US" sz="2800" dirty="0"/>
              <a:t>: The system utilizes </a:t>
            </a:r>
            <a:r>
              <a:rPr lang="en-US" sz="2800" i="1" dirty="0"/>
              <a:t>Single Sign-On (SSO) </a:t>
            </a:r>
            <a:r>
              <a:rPr lang="en-US" sz="2800" dirty="0"/>
              <a:t>capabilities </a:t>
            </a:r>
          </a:p>
          <a:p>
            <a:pPr>
              <a:spcBef>
                <a:spcPts val="733"/>
              </a:spcBef>
            </a:pPr>
            <a:r>
              <a:rPr lang="en-US" sz="2800" dirty="0"/>
              <a:t>        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1707F2-A169-1129-A59F-8D281FFAC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57050-3BFE-435B-1C4E-95CC59038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040854"/>
            <a:ext cx="10950526" cy="2814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>
                <a:solidFill>
                  <a:srgbClr val="000000"/>
                </a:solidFill>
              </a:rPr>
              <a:t>As a </a:t>
            </a:r>
            <a:r>
              <a:rPr lang="en-US" b="1" dirty="0">
                <a:solidFill>
                  <a:srgbClr val="000000"/>
                </a:solidFill>
              </a:rPr>
              <a:t>Panelist</a:t>
            </a:r>
            <a:r>
              <a:rPr lang="en-US" dirty="0">
                <a:solidFill>
                  <a:srgbClr val="000000"/>
                </a:solidFill>
              </a:rPr>
              <a:t>, access the</a:t>
            </a:r>
            <a:r>
              <a:rPr lang="en-US" b="1" dirty="0">
                <a:solidFill>
                  <a:srgbClr val="000000"/>
                </a:solidFill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module.</a:t>
            </a:r>
          </a:p>
          <a:p>
            <a:pPr marL="766763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If accessing </a:t>
            </a:r>
            <a:r>
              <a:rPr lang="en-US" sz="2800" i="1" dirty="0">
                <a:solidFill>
                  <a:srgbClr val="000000"/>
                </a:solidFill>
              </a:rPr>
              <a:t>Panel Questionnaire </a:t>
            </a:r>
            <a:r>
              <a:rPr lang="en-US" sz="2800" dirty="0">
                <a:solidFill>
                  <a:srgbClr val="000000"/>
                </a:solidFill>
              </a:rPr>
              <a:t>via </a:t>
            </a:r>
            <a:r>
              <a:rPr lang="en-US" sz="2800" i="1" dirty="0">
                <a:solidFill>
                  <a:srgbClr val="000000"/>
                </a:solidFill>
              </a:rPr>
              <a:t>Sourcing</a:t>
            </a:r>
            <a:r>
              <a:rPr lang="en-US" sz="2800" dirty="0">
                <a:solidFill>
                  <a:srgbClr val="000000"/>
                </a:solidFill>
              </a:rPr>
              <a:t> module, follow </a:t>
            </a:r>
            <a:r>
              <a:rPr lang="en-US" sz="2800" i="1" dirty="0">
                <a:solidFill>
                  <a:srgbClr val="000000"/>
                </a:solidFill>
              </a:rPr>
              <a:t>Steps 11 – 47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765175" indent="-742950">
              <a:spcBef>
                <a:spcPts val="600"/>
              </a:spcBef>
              <a:buFont typeface="+mj-lt"/>
              <a:buAutoNum type="arabicPeriod" startAt="11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Sourcing Events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Search Events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48A9C-05AB-0C7D-D016-37EA8412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767" t="3737" b="12753"/>
          <a:stretch>
            <a:fillRect/>
          </a:stretch>
        </p:blipFill>
        <p:spPr>
          <a:xfrm>
            <a:off x="1066799" y="11806252"/>
            <a:ext cx="10058400" cy="32156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35B5DE-8809-53F0-AC61-781497E3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2487" y="7210914"/>
            <a:ext cx="916897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B209A-07F5-9E81-ED8B-667F81259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7693" y="13188237"/>
            <a:ext cx="2532603" cy="5103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A24956-2689-4670-B72B-1C536ABF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70296" y="1316194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C10DB6-49B7-B429-5FEE-7E1B39AB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16141" y="12629647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2AC2EC-EEC6-391A-DD54-8EAAD5D8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37" y="12683531"/>
            <a:ext cx="2024004" cy="4408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89304-7F12-5CBF-63A1-900C4EE4E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3452607"/>
            <a:ext cx="999694" cy="10471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0DB52C-B00C-A0AF-510A-019EB03C0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59" y="136768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25B4-5B8A-31A5-26E4-30129CDF2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3AC45-0537-893B-54EB-267E9F49C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9CAAD-4516-345F-D161-0375A279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0ABCA-681B-F1E8-C0BD-B5B67367D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6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792B-369B-66D5-7F3C-D8A4A0182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B78D9D17-8CEC-6026-82DF-712523F0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6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00A4-D7C0-FA9B-054E-092FD285B5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6B741F-3E26-D66A-EC6B-31F57D6C9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01012"/>
            <a:ext cx="10569221" cy="2215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the </a:t>
            </a:r>
            <a:r>
              <a:rPr lang="en-US" b="1" dirty="0"/>
              <a:t>Event Number </a:t>
            </a:r>
            <a:r>
              <a:rPr lang="en-US" dirty="0"/>
              <a:t>hyperlink. 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Use </a:t>
            </a:r>
            <a:r>
              <a:rPr lang="en-US" sz="2800" i="1" dirty="0"/>
              <a:t>Filters </a:t>
            </a:r>
            <a:r>
              <a:rPr lang="en-US" sz="2800" dirty="0"/>
              <a:t>to find the </a:t>
            </a:r>
            <a:r>
              <a:rPr lang="en-US" sz="2800" i="1" dirty="0"/>
              <a:t>Sourcing Event</a:t>
            </a:r>
            <a:r>
              <a:rPr lang="en-US" sz="2800" dirty="0"/>
              <a:t>. A previously set-up event </a:t>
            </a:r>
            <a:r>
              <a:rPr lang="en-US" sz="2800" i="1" dirty="0"/>
              <a:t>RFP</a:t>
            </a:r>
            <a:r>
              <a:rPr lang="en-US" sz="2800" dirty="0"/>
              <a:t> or </a:t>
            </a:r>
            <a:r>
              <a:rPr lang="en-US" sz="2800" i="1" dirty="0"/>
              <a:t>RFQC</a:t>
            </a:r>
            <a:r>
              <a:rPr lang="en-US" sz="2800" dirty="0"/>
              <a:t> is required, and the status must be draft, open, or in evaluation. 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C1577-9377-0848-EFA0-3C4021F0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1178" t="-48" r="41441" b="14392"/>
          <a:stretch>
            <a:fillRect/>
          </a:stretch>
        </p:blipFill>
        <p:spPr>
          <a:xfrm>
            <a:off x="2008009" y="4191886"/>
            <a:ext cx="82296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D675D05-4AF6-7570-F645-5D25F4DCB1F7}"/>
              </a:ext>
            </a:extLst>
          </p:cNvPr>
          <p:cNvSpPr txBox="1">
            <a:spLocks/>
          </p:cNvSpPr>
          <p:nvPr/>
        </p:nvSpPr>
        <p:spPr>
          <a:xfrm>
            <a:off x="784577" y="9054845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14"/>
            </a:pPr>
            <a:r>
              <a:rPr lang="en-US" dirty="0">
                <a:latin typeface="Arial"/>
                <a:cs typeface="Arial"/>
              </a:rPr>
              <a:t>Review </a:t>
            </a:r>
            <a:r>
              <a:rPr lang="en-US" b="1" dirty="0">
                <a:latin typeface="Arial"/>
                <a:cs typeface="Arial"/>
              </a:rPr>
              <a:t>Action</a:t>
            </a:r>
            <a:r>
              <a:rPr lang="en-US" dirty="0">
                <a:latin typeface="Arial"/>
                <a:cs typeface="Arial"/>
              </a:rPr>
              <a:t> and follow the steps in the table below to </a:t>
            </a:r>
            <a:r>
              <a:rPr lang="en-US" b="1" dirty="0">
                <a:latin typeface="Arial"/>
                <a:cs typeface="Arial"/>
              </a:rPr>
              <a:t>View Questionnaire </a:t>
            </a:r>
            <a:r>
              <a:rPr lang="en-US" dirty="0">
                <a:latin typeface="Arial"/>
                <a:cs typeface="Arial"/>
              </a:rPr>
              <a:t>or</a:t>
            </a:r>
            <a:r>
              <a:rPr lang="en-US" b="1" dirty="0">
                <a:latin typeface="Arial"/>
                <a:cs typeface="Arial"/>
              </a:rPr>
              <a:t> Export Questionnaire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CAD2193-BDA7-D5D0-9E25-7372DBECE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61780"/>
              </p:ext>
            </p:extLst>
          </p:nvPr>
        </p:nvGraphicFramePr>
        <p:xfrm>
          <a:off x="1066798" y="11329865"/>
          <a:ext cx="10058399" cy="2468880"/>
        </p:xfrm>
        <a:graphic>
          <a:graphicData uri="http://schemas.openxmlformats.org/drawingml/2006/table">
            <a:tbl>
              <a:tblPr firstRow="1"/>
              <a:tblGrid>
                <a:gridCol w="3374182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3374182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3310035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2C36890-7AB0-E4E1-477C-123C9185B9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55303" y="12113459"/>
            <a:ext cx="355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View Questionnaire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A889E-099F-8B5C-2107-0479CF74C111}"/>
              </a:ext>
            </a:extLst>
          </p:cNvPr>
          <p:cNvSpPr txBox="1"/>
          <p:nvPr/>
        </p:nvSpPr>
        <p:spPr>
          <a:xfrm>
            <a:off x="4488609" y="11909538"/>
            <a:ext cx="321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Answer Questionnaire via View Questionnaire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E197E9-4328-94FE-8EED-E26E00FDD8E8}"/>
              </a:ext>
            </a:extLst>
          </p:cNvPr>
          <p:cNvSpPr txBox="1"/>
          <p:nvPr/>
        </p:nvSpPr>
        <p:spPr>
          <a:xfrm>
            <a:off x="8371111" y="11938769"/>
            <a:ext cx="550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15-25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25 – 27)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2E4DE-C7CD-1A8C-1A0D-B86E1C38ADE5}"/>
              </a:ext>
            </a:extLst>
          </p:cNvPr>
          <p:cNvSpPr txBox="1"/>
          <p:nvPr/>
        </p:nvSpPr>
        <p:spPr>
          <a:xfrm>
            <a:off x="1397423" y="13140999"/>
            <a:ext cx="428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Export Questionnaire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236F0A-70DA-DE8A-D830-ED7B2FFE6836}"/>
              </a:ext>
            </a:extLst>
          </p:cNvPr>
          <p:cNvSpPr txBox="1"/>
          <p:nvPr/>
        </p:nvSpPr>
        <p:spPr>
          <a:xfrm>
            <a:off x="4530729" y="12905304"/>
            <a:ext cx="346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Export Questionnaire to download Questionnaire file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95DFFA-8AB6-9268-1E7D-1515D7E6FA7A}"/>
              </a:ext>
            </a:extLst>
          </p:cNvPr>
          <p:cNvSpPr txBox="1"/>
          <p:nvPr/>
        </p:nvSpPr>
        <p:spPr>
          <a:xfrm>
            <a:off x="8397922" y="12975762"/>
            <a:ext cx="550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Steps 26 – 47  </a:t>
            </a:r>
          </a:p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(slides  28 – 35)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95517-7AF5-B689-B541-3D3440AC1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2701" y="7462418"/>
            <a:ext cx="1189866" cy="6655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B5F4D-0C87-1791-2BA7-2FAE510A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510FB-C284-175C-2047-530BF5CD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E43D6-6DD6-EAC8-E4DE-24A2CC64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4696C-7698-C4C7-0AF5-B66B34A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63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4777-EB91-B657-0B2F-B3BB8092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D174D83C-F655-7ACA-C2A3-2ECB2BD5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7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0E64C-A196-7B64-EA20-967E2E5632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3D82BC-35CB-9F7B-0D9A-8982AF55E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2424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To view questionnaire, click </a:t>
            </a:r>
            <a:r>
              <a:rPr lang="en-US" b="1" dirty="0"/>
              <a:t>Supplier Responses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dirty="0"/>
              <a:t>Review </a:t>
            </a:r>
            <a:r>
              <a:rPr lang="en-US" b="1" dirty="0"/>
              <a:t>Supplier Responses</a:t>
            </a:r>
            <a:r>
              <a:rPr lang="en-US" dirty="0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356A65-CA01-9D13-0532-1DF725EAD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142242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BCD244-62FF-7A71-7044-24781FC540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 dirty="0"/>
              <a:t>Click </a:t>
            </a:r>
            <a:r>
              <a:rPr lang="en-US" b="1" dirty="0"/>
              <a:t>Panel Questionnaire </a:t>
            </a:r>
            <a:r>
              <a:rPr lang="en-US" dirty="0"/>
              <a:t>to answer the questionnaire. 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 dirty="0"/>
              <a:t>Select </a:t>
            </a:r>
            <a:r>
              <a:rPr lang="en-US" b="1" dirty="0"/>
              <a:t>My Response</a:t>
            </a:r>
            <a:r>
              <a:rPr lang="en-US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4A939-DB9C-234C-C195-C2F5CC82E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b="5240"/>
          <a:stretch>
            <a:fillRect/>
          </a:stretch>
        </p:blipFill>
        <p:spPr>
          <a:xfrm>
            <a:off x="1093609" y="10860079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8ED95A-4A68-BAAF-37D9-9DC6FC430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364" y="13378759"/>
            <a:ext cx="1411263" cy="2659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3B6FA-B044-53D8-20AB-3A26C818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878" y="13710430"/>
            <a:ext cx="847059" cy="1955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65AC53-1BBB-CF7B-6879-3D00FA4AD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04873" y="132374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8212B9-E5A4-DCDE-9CDB-7FC362F4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0633" y="13532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827FF9F-F48A-4A07-1D99-C402BF6E4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66304" y="52409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0C9BF2-B9BF-049F-676A-F0A282020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6300730"/>
            <a:ext cx="1956658" cy="2659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8318CC-9309-F66A-4A60-6E18AD9D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969" y="61593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905D-EB70-8DA4-F905-12392FD4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9240" y="5789625"/>
            <a:ext cx="8022769" cy="20102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0B41D-3DD9-9F44-2A5C-DC9976C5C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2051" y="15108512"/>
            <a:ext cx="1159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79690-34F3-9C65-836B-27FB1C356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FAA5-A318-9DCC-7BC5-0BAA5176B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8CCF-0F70-4901-C04C-DC435C6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5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EA57-70D0-6924-3037-50ADBC11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16B36C81-B62B-B905-B027-C942F2C7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8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60299-AAFD-0811-B556-10092A4CB8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D0C6CE-C040-55DF-7D5E-D85A33E7E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29"/>
            <a:ext cx="10058400" cy="640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View Questionnaire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B2BFD-B502-6D0C-E665-330CA61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55"/>
          <a:stretch>
            <a:fillRect/>
          </a:stretch>
        </p:blipFill>
        <p:spPr>
          <a:xfrm>
            <a:off x="1463260" y="3149782"/>
            <a:ext cx="9144000" cy="54595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ADBF56-2EDC-35A3-0D92-3BAA76AB92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2782455"/>
          </a:xfrm>
        </p:spPr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Select a </a:t>
            </a:r>
            <a:r>
              <a:rPr lang="en-US" b="1" dirty="0"/>
              <a:t>Supplier Rating </a:t>
            </a:r>
            <a:r>
              <a:rPr lang="en-US" dirty="0"/>
              <a:t>from 0 to 4.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 dirty="0"/>
              <a:t>Select </a:t>
            </a:r>
            <a:r>
              <a:rPr lang="en-US" b="1" dirty="0"/>
              <a:t>Comment hyperlink </a:t>
            </a:r>
            <a:r>
              <a:rPr lang="en-US" dirty="0"/>
              <a:t>(required per DOAS policy). 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 dirty="0"/>
              <a:t>Enter</a:t>
            </a:r>
            <a:r>
              <a:rPr lang="en-US" b="1" dirty="0"/>
              <a:t> Comment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EAFFE-2761-537D-F843-90697B8B2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l="394" t="1959" r="16863" b="1718"/>
          <a:stretch>
            <a:fillRect/>
          </a:stretch>
        </p:blipFill>
        <p:spPr>
          <a:xfrm>
            <a:off x="1093609" y="11381957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B6657B-EBC0-47BD-BC43-D50A7B0F5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6334" y="5812972"/>
            <a:ext cx="1657995" cy="34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1BEF0-18D9-1DDF-CB9B-BADF0F95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9837" y="13452064"/>
            <a:ext cx="2368554" cy="15874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4D433-9C32-BC16-EFFA-6CE2B26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5546" y="14164412"/>
            <a:ext cx="1540788" cy="504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198EF8-6582-3A1D-1BDA-D9C479E0B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3963484"/>
            <a:ext cx="712304" cy="175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058B37-A77E-2801-CB3D-619B2571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60" y="13776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074377-7845-BAB3-D4C2-EBB79239A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16334" y="141500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5F8A7F-F5B5-C02C-37D7-712BE39CD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81197" y="138756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49533-6604-C29B-922F-1F936E536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44161-E9BE-01BB-3F04-9A240AA7D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0C44D-7B97-3C7A-9FD2-4CA62738C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0F56A-EC93-CCD6-2234-2955EACF5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4707-A42A-9B5C-FEF6-60662432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>
            <a:extLst>
              <a:ext uri="{FF2B5EF4-FFF2-40B4-BE49-F238E27FC236}">
                <a16:creationId xmlns:a16="http://schemas.microsoft.com/office/drawing/2014/main" id="{0101B86F-1A05-115A-A40B-B6D897A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9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1AEEF-F52D-7BC4-5D32-337A253B28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616E3-8BF6-CB79-B8DB-0291290EF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2891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 dirty="0"/>
              <a:t>Click </a:t>
            </a:r>
            <a:r>
              <a:rPr lang="en-US" b="1" dirty="0"/>
              <a:t>Save Progress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23"/>
            </a:pPr>
            <a:r>
              <a:rPr lang="en-US" dirty="0"/>
              <a:t>Click </a:t>
            </a:r>
            <a:r>
              <a:rPr lang="en-US" b="1" dirty="0"/>
              <a:t>Back to Event </a:t>
            </a:r>
            <a:r>
              <a:rPr lang="en-US" dirty="0"/>
              <a:t>hyperlink.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8F30-C03A-72BE-53E2-DE4097A0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l="231" t="1332" r="243" b="1652"/>
          <a:stretch>
            <a:fillRect/>
          </a:stretch>
        </p:blipFill>
        <p:spPr>
          <a:xfrm>
            <a:off x="1066797" y="4497827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A41F11-579A-82CF-CE40-2F3411407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 dirty="0"/>
              <a:t>Review </a:t>
            </a:r>
            <a:r>
              <a:rPr lang="en-US" b="1" dirty="0"/>
              <a:t>My Progress</a:t>
            </a:r>
            <a:r>
              <a:rPr lang="en-US" dirty="0"/>
              <a:t>. </a:t>
            </a:r>
          </a:p>
          <a:p>
            <a:pPr marL="804863" indent="-65088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i="1" dirty="0"/>
              <a:t>Saved Rating </a:t>
            </a:r>
            <a:r>
              <a:rPr lang="en-US" sz="2800" dirty="0"/>
              <a:t>will display.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83E812-D263-37F3-1C3B-163C0211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r="31529"/>
          <a:stretch>
            <a:fillRect/>
          </a:stretch>
        </p:blipFill>
        <p:spPr>
          <a:xfrm>
            <a:off x="1523999" y="10322863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415482-46A0-58D5-CD14-FE65272A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3294" y="13221047"/>
            <a:ext cx="2002944" cy="1262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24811-F979-8008-0672-09E51A08D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7493" y="6949802"/>
            <a:ext cx="840336" cy="2885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774396-4B58-A407-8F77-786B9C1A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36238" y="64010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8CC4B2-7E27-E67D-2E62-CC54875E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7" y="4497660"/>
            <a:ext cx="710245" cy="1461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842A2A-61D0-5BBB-5888-F1FB1ABE9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47599" y="39396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4717B-F461-A309-B9BA-3ABF7BFF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04428-5883-7D4F-C73D-E38DB2647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C865E-BC92-6286-7E2E-F5C45655D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E13BA-7E26-6AE0-AAC2-229C817E0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B3C3D-F765-883F-53FD-680580212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48DC609D-86EE-CB15-FFA3-6826B113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10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C684-A82A-D22E-0BC5-B3E3B80CD5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AC486-5F14-5381-7BCF-5A89C5A85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2575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To export questionnaire, click </a:t>
            </a:r>
            <a:r>
              <a:rPr lang="en-US" b="1" dirty="0">
                <a:solidFill>
                  <a:srgbClr val="000000"/>
                </a:solidFill>
              </a:rPr>
              <a:t>Export Questionnaire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344D7E-5387-D6EC-444C-7B1EDF5AA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t="18464" r="50000"/>
          <a:stretch>
            <a:fillRect/>
          </a:stretch>
        </p:blipFill>
        <p:spPr>
          <a:xfrm>
            <a:off x="2008009" y="3837537"/>
            <a:ext cx="8229600" cy="44733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24053-1F24-5635-B5D8-E3CE5AE9A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 dirty="0"/>
              <a:t>Enter </a:t>
            </a:r>
            <a:r>
              <a:rPr lang="en-US" b="1" dirty="0"/>
              <a:t>Description*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C04B51-2AA6-BB2C-9817-910719A10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275951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832A5C-077E-9037-E05F-7C1429A2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5410" y="13782870"/>
            <a:ext cx="1386411" cy="6786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8D0FD3-424B-A1FD-875F-3E7AD97B7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56770" y="138478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89DFFB-73CB-8A67-AD34-DA631030B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95821" y="122876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2AF39A-3134-8671-5490-1ACE5277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4286" y="5540152"/>
            <a:ext cx="1596571" cy="337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45049-E6A7-6F5E-A582-44417B54B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4461" y="12224826"/>
            <a:ext cx="5771745" cy="678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27585-48C5-8F8D-5AF6-227579DC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90DF0-B438-5AE6-A63C-8AA2F97D6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09670-26CA-34E0-56E6-1C79262D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E602A-C889-3FAA-8613-19CA0868E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71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BD74A-AA92-85EB-4E41-73F98C63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7CE9ADBD-46C7-2697-2891-CEAB3BD2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11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096D7-34E1-B142-4AF4-5C863EA21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1026F-4189-8D89-DF9E-784725DE5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You have successfully submitted an export request, click here to view it </a:t>
            </a:r>
            <a:r>
              <a:rPr lang="en-US" dirty="0">
                <a:solidFill>
                  <a:srgbClr val="000000"/>
                </a:solidFill>
              </a:rPr>
              <a:t>hyperlink.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A43316-5959-F583-F21A-DAA24F641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l="691" r="-1"/>
          <a:stretch>
            <a:fillRect/>
          </a:stretch>
        </p:blipFill>
        <p:spPr>
          <a:xfrm>
            <a:off x="1093609" y="4579620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C995C2-5C33-C74A-80E4-3D32B4EBE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60"/>
            <a:ext cx="10852253" cy="4287080"/>
          </a:xfrm>
        </p:spPr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 dirty="0"/>
              <a:t>Review </a:t>
            </a:r>
            <a:r>
              <a:rPr lang="en-US" b="1" dirty="0"/>
              <a:t>Exported Questionnaire</a:t>
            </a:r>
            <a:r>
              <a:rPr lang="en-US" dirty="0"/>
              <a:t>. 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Click </a:t>
            </a:r>
            <a:r>
              <a:rPr lang="en-US" sz="2800" i="1" dirty="0"/>
              <a:t>Panel Exports and Imports </a:t>
            </a:r>
            <a:r>
              <a:rPr lang="en-US" sz="2800" dirty="0"/>
              <a:t>to view all </a:t>
            </a:r>
            <a:r>
              <a:rPr lang="en-US" sz="2800" i="1" dirty="0"/>
              <a:t>Exports</a:t>
            </a:r>
            <a:r>
              <a:rPr lang="en-US" sz="2800" dirty="0"/>
              <a:t>.</a:t>
            </a:r>
          </a:p>
          <a:p>
            <a:pPr marL="755650" indent="-742950">
              <a:buFont typeface="+mj-lt"/>
              <a:buAutoNum type="arabicPeriod" startAt="31"/>
            </a:pPr>
            <a:r>
              <a:rPr lang="en-US" dirty="0"/>
              <a:t>To download </a:t>
            </a:r>
            <a:r>
              <a:rPr lang="en-US" b="1" dirty="0"/>
              <a:t>Questionnaire</a:t>
            </a:r>
            <a:r>
              <a:rPr lang="en-US" dirty="0"/>
              <a:t>, click </a:t>
            </a:r>
            <a:r>
              <a:rPr lang="en-US" b="1" dirty="0"/>
              <a:t>File</a:t>
            </a:r>
            <a:r>
              <a:rPr lang="en-US" dirty="0"/>
              <a:t> </a:t>
            </a:r>
            <a:r>
              <a:rPr lang="en-US" b="1" dirty="0"/>
              <a:t>hyperlink</a:t>
            </a:r>
            <a:r>
              <a:rPr lang="en-US" dirty="0"/>
              <a:t>.  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7A37A-E2F6-2A1C-CDF0-012C0AF3C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1436920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7F6741-B908-015B-7EBF-A4CA0962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3223" y="13265720"/>
            <a:ext cx="4694503" cy="309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5DCD03-0D38-8F5C-A44A-27D491BE0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8911" y="13265719"/>
            <a:ext cx="1317640" cy="309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A39E1-B4FD-3515-E1E1-B5A0D5364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15685" y="135750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51EFAD-6572-E23A-2CE8-638B6A253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40786" y="135750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2F92C4-3B4A-0C2B-7824-BE28BD152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4071" y="6122126"/>
            <a:ext cx="8440572" cy="5029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6DB27-5B96-9BB0-4A6F-0107A27DF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AC6-00BE-5E16-34F9-0D74AEF54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5C301-358A-D42F-B7FC-F63990148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FC9A1-6935-F55F-990A-AEAEC845C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503AE6ED-F08C-1D11-5DDD-3B7CAF7A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950526" cy="808698"/>
          </a:xfrm>
        </p:spPr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1 of 16)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System of Georgia (USG) and GDOT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 complete local logon and then proceed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49298"/>
            <a:ext cx="6400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</a:t>
            </a:r>
            <a:r>
              <a:rPr lang="en-US" b="1" dirty="0"/>
              <a:t> 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5" y="10434684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6"/>
            <a:ext cx="2429520" cy="1194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9738" y="13927011"/>
            <a:ext cx="5922957" cy="1079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CBA44-D82A-0EFC-BA14-B731206AE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8505" y="15089919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1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59888-D179-A794-065D-3CFF9982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5FD04ED-69F3-4ABE-DA85-B0234722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12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E09C-6ACC-1B0F-F820-23AD1C846D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A80322-5D63-F4DF-CBBA-DECF84EEE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/>
              <a:t>Click </a:t>
            </a:r>
            <a:r>
              <a:rPr lang="en-US" b="1" dirty="0"/>
              <a:t>Open file</a:t>
            </a:r>
            <a:r>
              <a:rPr lang="en-US" dirty="0"/>
              <a:t>. </a:t>
            </a:r>
          </a:p>
          <a:p>
            <a:pPr marL="752475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The document will open as a </a:t>
            </a:r>
            <a:r>
              <a:rPr lang="en-US" sz="2800" i="1" dirty="0">
                <a:solidFill>
                  <a:prstClr val="black"/>
                </a:solidFill>
              </a:rPr>
              <a:t>Microsoft Excel </a:t>
            </a:r>
            <a:r>
              <a:rPr lang="en-US" sz="2800" dirty="0">
                <a:solidFill>
                  <a:prstClr val="black"/>
                </a:solidFill>
              </a:rPr>
              <a:t>document. </a:t>
            </a:r>
            <a:r>
              <a:rPr lang="en-US" sz="2800" dirty="0">
                <a:solidFill>
                  <a:srgbClr val="000000"/>
                </a:solidFill>
              </a:rPr>
              <a:t>This is a protected document.  </a:t>
            </a: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4C43EE-3B4C-4BC5-C46A-271C59DD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619699"/>
            <a:ext cx="10058400" cy="27432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82CFE5E-B7ED-F33A-F55E-DF86A6D68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Export Instructions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 dirty="0"/>
              <a:t>Click </a:t>
            </a:r>
            <a:r>
              <a:rPr lang="en-US" b="1" dirty="0"/>
              <a:t>File tab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6AE33-3C1B-F38E-F772-C30EB51BE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t="56811" r="23859"/>
          <a:stretch>
            <a:fillRect/>
          </a:stretch>
        </p:blipFill>
        <p:spPr>
          <a:xfrm>
            <a:off x="1066797" y="10628278"/>
            <a:ext cx="10058400" cy="36576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321468B-4A8D-963C-DA62-F1DD8D359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108" y="13884458"/>
            <a:ext cx="2653882" cy="3646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FDA828-871F-97D1-6444-DD9222A1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74169" y="133358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E325BC-CB6C-872D-736C-F347E21D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60" y="133358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F6EBE8-AD31-187C-510B-622D0915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1639" y="6445842"/>
            <a:ext cx="1611817" cy="583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1B48E-E76D-42F9-EE78-4D795620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7603" y="13884458"/>
            <a:ext cx="2383544" cy="3646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918E7-F75F-A450-347D-CF3824E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1137C-6E5E-A1FC-7ADF-4D15E2FF8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C7463-0D61-B315-16B2-12D854052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B59E1-496C-4557-AC22-61CCC21F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6546-3498-FA59-E59F-C37865A72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7E256-BE2E-F59B-D225-74FB9C92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13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237FE-5600-E7AF-B533-DE52EAEAD5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5D7E93-496E-28FF-471E-E227CF161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5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Ratings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57238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Only the </a:t>
            </a:r>
            <a:r>
              <a:rPr lang="en-US" sz="2800" i="1" dirty="0">
                <a:solidFill>
                  <a:srgbClr val="000000"/>
                </a:solidFill>
              </a:rPr>
              <a:t>Rating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i="1" dirty="0">
                <a:solidFill>
                  <a:srgbClr val="000000"/>
                </a:solidFill>
              </a:rPr>
              <a:t>Comment</a:t>
            </a:r>
            <a:r>
              <a:rPr lang="en-US" sz="2800" dirty="0">
                <a:solidFill>
                  <a:srgbClr val="000000"/>
                </a:solidFill>
              </a:rPr>
              <a:t> fields can be edited, all other rows are locked. </a:t>
            </a:r>
          </a:p>
          <a:p>
            <a:pPr marL="757238" indent="-757238">
              <a:buFont typeface="+mj-lt"/>
              <a:buAutoNum type="arabicPeriod" startAt="36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Comments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22225" indent="735013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79425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46DAB1-1954-B723-86B6-5C697A4B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65824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1C54F-AF9D-5679-69C0-279DCB0B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6215" y="9467742"/>
            <a:ext cx="5002388" cy="2249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6AD51-1B22-6931-10F8-7B802A2DC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9704878"/>
            <a:ext cx="5029200" cy="2249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D405C5-5D5E-B714-052D-EC5EBEAF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63089" y="99378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08E5D8-87DD-D768-188F-C3AE7CB4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42492" y="93058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4F760-6F15-EA02-1B1B-2DCAFB5AA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E338B-FC39-3E36-045A-C697D896A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0D173-A45C-FD38-A2A6-0760EB1B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5BF70-13D4-FD05-444C-383634D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6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3F753-84C9-21B7-E181-7D5969F8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23CA80-6A4D-7EF3-8C4F-4B576F79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14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AC550-CE81-28C6-6F81-631237EB62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59D9A3-E269-B748-E2D1-366C0B756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3666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US" dirty="0"/>
              <a:t>Click </a:t>
            </a:r>
            <a:r>
              <a:rPr lang="en-US" b="1" dirty="0"/>
              <a:t>Export or Import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 dirty="0"/>
              <a:t>Select </a:t>
            </a:r>
            <a:r>
              <a:rPr lang="en-US" b="1" dirty="0"/>
              <a:t>Import</a:t>
            </a:r>
            <a:r>
              <a:rPr lang="en-US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8EDC0-C5B5-40C2-18D2-D3E59C940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r="36272" b="24874"/>
          <a:stretch>
            <a:fillRect/>
          </a:stretch>
        </p:blipFill>
        <p:spPr>
          <a:xfrm>
            <a:off x="1066797" y="3855362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F795C8-A5EF-278E-B867-4D92D8F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 dirty="0"/>
              <a:t>Click </a:t>
            </a:r>
            <a:r>
              <a:rPr lang="en-US" b="1" dirty="0"/>
              <a:t>Choose File </a:t>
            </a:r>
            <a:r>
              <a:rPr lang="en-US" dirty="0"/>
              <a:t>to add </a:t>
            </a:r>
            <a:r>
              <a:rPr lang="en-US" b="1" dirty="0"/>
              <a:t>File Name*</a:t>
            </a:r>
            <a:r>
              <a:rPr lang="en-US" dirty="0"/>
              <a:t>. 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Supported file types are .xlsx and .</a:t>
            </a:r>
            <a:r>
              <a:rPr lang="en-US" sz="2800" dirty="0" err="1"/>
              <a:t>xls</a:t>
            </a:r>
            <a:r>
              <a:rPr lang="en-US" sz="2800" dirty="0"/>
              <a:t> only.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92B25A-FF9C-9A8F-D7E8-E5B24C94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7" y="10314066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AB73A8-E3A7-59A1-8F64-EBD6D886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7495" y="6468287"/>
            <a:ext cx="1520687" cy="30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3492E2-01D1-4491-0993-BF8B581AC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9790" y="7211959"/>
            <a:ext cx="3411415" cy="30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B8A8C0-1661-9DE9-5E3E-DB31CC03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93519" y="5931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D7B27C-2651-B435-BA6F-5C9ACF899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91178" y="7531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C9A3B0-4F9B-05FD-CD47-40CDA13D3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8917" y="12332378"/>
            <a:ext cx="1587544" cy="4441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FD0A2-1705-0D8A-7B31-67E5C8549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A8403-E1BE-E7A6-387F-CCA4EF8D0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EDF30-52CD-63D0-E0F6-E581979A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14F7D-093C-3AF1-A5D3-CB1519E0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54257-0237-221C-7A6E-88DF3BF80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B9797-B0EF-78B0-6622-33FD8177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15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70765-1A95-8F8F-F1CC-8738A799C9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06DC6E-F2C4-BC26-E9B2-35072E314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5640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 dirty="0"/>
              <a:t>Review uploaded </a:t>
            </a:r>
            <a:r>
              <a:rPr lang="en-US" b="1" dirty="0"/>
              <a:t>File Name*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 dirty="0"/>
              <a:t>Review </a:t>
            </a:r>
            <a:r>
              <a:rPr lang="en-US" b="1" dirty="0"/>
              <a:t>File Description*</a:t>
            </a:r>
            <a:r>
              <a:rPr lang="en-US" dirty="0"/>
              <a:t>.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i="1" dirty="0"/>
              <a:t>File Description </a:t>
            </a:r>
            <a:r>
              <a:rPr lang="en-US" sz="2800" dirty="0"/>
              <a:t>will auto-populate but can be edited. </a:t>
            </a:r>
          </a:p>
          <a:p>
            <a:pPr marL="742950" indent="-742950">
              <a:buFont typeface="+mj-lt"/>
              <a:buAutoNum type="arabicPeriod" startAt="42"/>
            </a:pPr>
            <a:r>
              <a:rPr lang="en-US" dirty="0"/>
              <a:t>Check the </a:t>
            </a:r>
            <a:r>
              <a:rPr lang="en-US" b="1" dirty="0"/>
              <a:t>Panelist Name </a:t>
            </a:r>
            <a:r>
              <a:rPr lang="en-US" dirty="0"/>
              <a:t>box</a:t>
            </a:r>
            <a:r>
              <a:rPr lang="en-US" b="1" dirty="0"/>
              <a:t>, </a:t>
            </a:r>
            <a:r>
              <a:rPr lang="en-US" dirty="0"/>
              <a:t>as applicable. </a:t>
            </a:r>
          </a:p>
          <a:p>
            <a:pPr marL="742950" indent="-742950">
              <a:buFont typeface="+mj-lt"/>
              <a:buAutoNum type="arabicPeriod" startAt="42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40956F-4FD0-56F2-6C5D-19E4ED588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03015"/>
            <a:ext cx="10058400" cy="914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7F679E-A205-D586-1E16-35A0A8BCE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7881257"/>
            <a:ext cx="1401498" cy="4934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8563DA-47DC-D3E3-FBDC-757FE4A45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7872" y="14160906"/>
            <a:ext cx="1209350" cy="5326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6D983-E441-DAE3-DCDB-8827D646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2962" y="8755851"/>
            <a:ext cx="4970489" cy="5326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09970A-8270-4D00-5E18-69FB60C5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2962" y="10305570"/>
            <a:ext cx="491678" cy="3102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49F8A3-DC90-D55C-F4AF-4DEDD4CDF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33550" y="78812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DA35E5-5970-E10E-6354-7931BAFFB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99770" y="87657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E50433-41CC-186F-585D-392722337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74322" y="116552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61D26C-EEA1-0893-1101-82CCED91B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99232" y="141609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38D5D2-33C3-798B-118E-BCA2C031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79AB5-90D4-2042-6B78-17A336348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97942-7CFE-0754-58DB-39C48F358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32D0C-CA3F-3AA9-52A1-505A01619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9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06160-1770-2E32-89DB-72C798EF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009EC0-C969-06E3-29CF-11E23232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16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D2822-9AEE-4507-671C-EE8B529D4C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7B05BC-F2BE-4B68-742A-1CA133478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4"/>
            </a:pPr>
            <a:r>
              <a:rPr lang="en-US" dirty="0"/>
              <a:t>Click </a:t>
            </a:r>
            <a:r>
              <a:rPr lang="en-US" b="1" dirty="0"/>
              <a:t>Yes</a:t>
            </a:r>
            <a:r>
              <a:rPr lang="en-US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4B49D6-0331-E111-72A8-3FBE6A3F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l="815" t="3625"/>
          <a:stretch>
            <a:fillRect/>
          </a:stretch>
        </p:blipFill>
        <p:spPr>
          <a:xfrm>
            <a:off x="1061705" y="3895120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BA3A72-35AF-6A98-BCA3-BDFB52AB8F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60"/>
            <a:ext cx="10569221" cy="5734252"/>
          </a:xfrm>
        </p:spPr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 dirty="0"/>
              <a:t>Review </a:t>
            </a:r>
            <a:r>
              <a:rPr lang="en-US" b="1" dirty="0"/>
              <a:t>Success </a:t>
            </a:r>
            <a:r>
              <a:rPr lang="en-US" dirty="0"/>
              <a:t>notification. 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 dirty="0"/>
              <a:t>Click </a:t>
            </a:r>
            <a:r>
              <a:rPr lang="en-US" b="1" dirty="0"/>
              <a:t>hyperlink</a:t>
            </a:r>
            <a:r>
              <a:rPr lang="en-US" dirty="0"/>
              <a:t> to review </a:t>
            </a:r>
            <a:r>
              <a:rPr lang="en-US" b="1" dirty="0"/>
              <a:t>Questionnaire Import Request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9C1600-8BE5-06C7-FC26-1CABB815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rcRect r="861"/>
          <a:stretch>
            <a:fillRect/>
          </a:stretch>
        </p:blipFill>
        <p:spPr>
          <a:xfrm>
            <a:off x="1976956" y="10879964"/>
            <a:ext cx="82296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1296F1-FA92-FCED-F33A-2EF461915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4999" y="5894614"/>
            <a:ext cx="700749" cy="5251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DE688-8F71-7D4F-6CCD-891448687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230" y="10874685"/>
            <a:ext cx="4337350" cy="7784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5CD6FB-5403-A207-887E-646A2A396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3593" y="13997456"/>
            <a:ext cx="6009805" cy="364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90C688-97AB-239E-12D8-C37E3C52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16585" y="116104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6975FC-6B87-5CD7-789A-14A003D8E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138979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DB80-F9D6-1E6E-3166-8946DBFF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7F0E6-A0EF-96C2-81C1-BADEF1D6F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646D-1594-BB1C-2E99-22219AF0D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EAA3-49CA-AC55-15F0-26CAE373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3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6719-CFF8-08F9-8183-1F547797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24EDE9-FD5A-B9F4-74B7-274D428E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Complete and Submit Panel Questionnaire </a:t>
            </a:r>
            <a:br>
              <a:rPr lang="en-US" dirty="0"/>
            </a:br>
            <a:r>
              <a:rPr lang="en-US" dirty="0"/>
              <a:t>(Part 17 of 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A8AE7-E56E-CD47-01D5-D9F4889B86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0B7E12-F5F4-1F7A-ADFD-C7402CCAC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US" dirty="0"/>
              <a:t>Review </a:t>
            </a:r>
            <a:r>
              <a:rPr lang="en-US" b="1" dirty="0"/>
              <a:t>Questionnaire Responses Import</a:t>
            </a:r>
            <a:r>
              <a:rPr lang="en-US" dirty="0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B2CEB5-5431-C726-E9C4-CD3130073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538041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F4D788-8139-88B4-8194-DCCBE8948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0249" y="5554855"/>
            <a:ext cx="7633767" cy="4012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1BD7-E794-0DCF-D318-589FCFAF0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9942" y="15094520"/>
            <a:ext cx="11305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8F557-8A13-57D2-4F81-6826463B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5BD52-0143-97B1-65C7-C18AAA43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09C9B-2687-6CC1-793F-E6C238DCE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8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50C0-F257-FDB1-CF97-2BEE8FD9D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120C1EB9-323D-4B64-E106-F0E811E6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Finalize Sourcing Event Using Panel Questionnaire (Part 1 of 2)</a:t>
            </a:r>
          </a:p>
        </p:txBody>
      </p:sp>
      <p:sp>
        <p:nvSpPr>
          <p:cNvPr id="9" name="TextBox ">
            <a:extLst>
              <a:ext uri="{FF2B5EF4-FFF2-40B4-BE49-F238E27FC236}">
                <a16:creationId xmlns:a16="http://schemas.microsoft.com/office/drawing/2014/main" id="{6AA10FB3-9613-54CE-31C5-0EAEE81087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B5FF51-EF13-E9D2-6EEC-B2975D87D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 a </a:t>
            </a:r>
            <a:r>
              <a:rPr lang="en-US" b="1" dirty="0"/>
              <a:t>Sourcing Event Buyer</a:t>
            </a:r>
            <a:r>
              <a:rPr lang="en-US" dirty="0"/>
              <a:t>, review the following steps for process flow information. 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348A044-7B86-72C7-30B0-79720B90E49F}"/>
              </a:ext>
            </a:extLst>
          </p:cNvPr>
          <p:cNvSpPr/>
          <p:nvPr/>
        </p:nvSpPr>
        <p:spPr>
          <a:xfrm>
            <a:off x="2389147" y="3797335"/>
            <a:ext cx="8229600" cy="2355445"/>
          </a:xfrm>
          <a:prstGeom prst="flowChartAlternateProcess">
            <a:avLst/>
          </a:prstGeom>
          <a:gradFill flip="none" rotWithShape="1">
            <a:gsLst>
              <a:gs pos="0">
                <a:srgbClr val="90C3C8">
                  <a:tint val="66000"/>
                  <a:satMod val="160000"/>
                </a:srgbClr>
              </a:gs>
              <a:gs pos="50000">
                <a:srgbClr val="90C3C8">
                  <a:tint val="44500"/>
                  <a:satMod val="160000"/>
                </a:srgbClr>
              </a:gs>
              <a:gs pos="100000">
                <a:srgbClr val="90C3C8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90C3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Questionnaire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Buyer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downloads the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2D3494C6-3904-0309-FF8E-396B75C1C86E}"/>
              </a:ext>
            </a:extLst>
          </p:cNvPr>
          <p:cNvSpPr/>
          <p:nvPr/>
        </p:nvSpPr>
        <p:spPr>
          <a:xfrm>
            <a:off x="2389147" y="7490173"/>
            <a:ext cx="8229600" cy="2360587"/>
          </a:xfrm>
          <a:prstGeom prst="flowChartAlternateProcess">
            <a:avLst/>
          </a:prstGeom>
          <a:gradFill flip="none" rotWithShape="1">
            <a:gsLst>
              <a:gs pos="0">
                <a:srgbClr val="7FA267">
                  <a:tint val="66000"/>
                  <a:satMod val="160000"/>
                </a:srgbClr>
              </a:gs>
              <a:gs pos="50000">
                <a:srgbClr val="7FA267">
                  <a:tint val="44500"/>
                  <a:satMod val="160000"/>
                </a:srgbClr>
              </a:gs>
              <a:gs pos="100000">
                <a:srgbClr val="7FA26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FA2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Ratings and Comments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reviews the ratings and comments on the Questionnaire. 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362F08F5-408C-D8A2-B89B-9B2FABE6BDDC}"/>
              </a:ext>
            </a:extLst>
          </p:cNvPr>
          <p:cNvSpPr/>
          <p:nvPr/>
        </p:nvSpPr>
        <p:spPr>
          <a:xfrm>
            <a:off x="2389147" y="11254279"/>
            <a:ext cx="8229600" cy="2479530"/>
          </a:xfrm>
          <a:prstGeom prst="flowChartAlternateProcess">
            <a:avLst/>
          </a:prstGeom>
          <a:gradFill flip="none" rotWithShape="1">
            <a:gsLst>
              <a:gs pos="0">
                <a:srgbClr val="F7921E">
                  <a:tint val="66000"/>
                  <a:satMod val="160000"/>
                </a:srgbClr>
              </a:gs>
              <a:gs pos="50000">
                <a:srgbClr val="F7921E">
                  <a:tint val="44500"/>
                  <a:satMod val="160000"/>
                </a:srgbClr>
              </a:gs>
              <a:gs pos="100000">
                <a:srgbClr val="F7921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FA2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Schedule Validation Meeting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schedules the validation meeting as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policy requirements. See GPM 5.6.3.2.1. Technical Evaluation Process.</a:t>
            </a:r>
            <a:r>
              <a:rPr lang="en-US" sz="24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7A7FA5-55F3-7897-A37B-38518394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3528" y="3937222"/>
            <a:ext cx="1828800" cy="18288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21E949B-205E-26D2-890C-9FCD22B6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7657" y="7750097"/>
            <a:ext cx="1828800" cy="18288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1944F64-D469-532F-0888-5DF3E0101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657" y="11562972"/>
            <a:ext cx="1862143" cy="186214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699C65B-1660-3FCD-ADAA-CD479E815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9841" y="10014796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3072C50-BF65-D17A-4408-4F5757FE8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8" y="6316816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56D5C-5AFE-A72D-3308-4BC503F7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36F8-9CFF-67BD-A578-105B838B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48DF1-A9E6-2417-78AC-E186FA343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DA6A7-7695-D7A8-F86C-6C0B681BF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27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0634A-982C-37AB-EF03-372F75FF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B1C127A0-4FB8-B800-7ECD-F2216E5D21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599" y="761431"/>
            <a:ext cx="10515600" cy="9918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Finalize Sourcing Event Using Panel Questionnaire (Part 2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1EC16-8AD1-EFBB-4395-0EC60A0FF8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3962EE2-0101-598B-DA00-0F15784547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89147" y="3093438"/>
            <a:ext cx="8229600" cy="2501843"/>
          </a:xfrm>
          <a:prstGeom prst="flowChartAlternateProcess">
            <a:avLst/>
          </a:prstGeom>
          <a:gradFill flip="none" rotWithShape="1">
            <a:gsLst>
              <a:gs pos="0">
                <a:srgbClr val="F3B700">
                  <a:tint val="66000"/>
                  <a:satMod val="160000"/>
                </a:srgbClr>
              </a:gs>
              <a:gs pos="50000">
                <a:srgbClr val="F3B700">
                  <a:tint val="44500"/>
                  <a:satMod val="160000"/>
                </a:srgbClr>
              </a:gs>
              <a:gs pos="100000">
                <a:srgbClr val="F3B7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 Validation Meeting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conducts the validation meeting and reviews the ratings and comments. If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 opens the Questionnaire (recommended), then the Panelist can change the ratings in real-time.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9D654059-1D50-B084-0CA0-96898478B4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89147" y="7188246"/>
            <a:ext cx="8229600" cy="2501842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Job Aids for Next Steps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Job Aids for Negotiations, Awarding Event, and Create a Contract from a Sourcing Event for next steps. </a:t>
            </a:r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4332A1E5-4AB8-7B9C-E739-993BC77D2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AFE2944-2C61-8CE8-9785-0DABE4386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4616" y="3429959"/>
            <a:ext cx="1828800" cy="1828800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D0746D35-9FBC-80F5-A057-7EA9A53B2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1975" y="5909948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B3D0F9-4844-B391-9CEA-A0F81684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616" y="7524767"/>
            <a:ext cx="1828800" cy="1828800"/>
            <a:chOff x="381000" y="3721973"/>
            <a:chExt cx="1828800" cy="1828800"/>
          </a:xfrm>
        </p:grpSpPr>
        <p:pic>
          <p:nvPicPr>
            <p:cNvPr id="19" name="Graphic 18" descr="Document outline">
              <a:extLst>
                <a:ext uri="{FF2B5EF4-FFF2-40B4-BE49-F238E27FC236}">
                  <a16:creationId xmlns:a16="http://schemas.microsoft.com/office/drawing/2014/main" id="{D2E1EA84-E7A6-BD83-44B6-D94B57490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81000" y="3721973"/>
              <a:ext cx="1828800" cy="18288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546BB8-17DB-6E9A-963E-9273458DB9E2}"/>
                </a:ext>
              </a:extLst>
            </p:cNvPr>
            <p:cNvSpPr/>
            <p:nvPr/>
          </p:nvSpPr>
          <p:spPr>
            <a:xfrm>
              <a:off x="879920" y="4962257"/>
              <a:ext cx="824578" cy="283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E86D647-A73C-CE92-CF71-4869212F7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67A024-50F1-09C8-3ADB-F7D48D52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6970" y="139599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5EFC2-63B7-6060-8ADA-D25625BF94C0}"/>
              </a:ext>
            </a:extLst>
          </p:cNvPr>
          <p:cNvSpPr txBox="1"/>
          <p:nvPr/>
        </p:nvSpPr>
        <p:spPr>
          <a:xfrm>
            <a:off x="2074255" y="14567245"/>
            <a:ext cx="95253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managed and finalized the Sourcing Event using Panel Questionnaire.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4C813-E565-1C9C-115D-E34DF0D8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15564465"/>
            <a:ext cx="4114800" cy="685423"/>
          </a:xfrm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6FA5A-E5D6-4774-371B-31D88757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8" y="15564465"/>
            <a:ext cx="2743200" cy="685423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9D9CD-578C-89E7-CE4D-21AB173A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5564465"/>
            <a:ext cx="2743200" cy="685423"/>
          </a:xfrm>
        </p:spPr>
        <p:txBody>
          <a:bodyPr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E841-F288-0323-2F57-22A310E2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CCC86-3017-2B95-EACA-8B89372B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950526" cy="808698"/>
          </a:xfrm>
        </p:spPr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2 of 16)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246F-191A-08DA-E2D6-3D6FDE27E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3AA32-8696-34B7-8280-BCCD8286D1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  <a:endParaRPr lang="en-US" sz="2800" b="1" dirty="0"/>
          </a:p>
          <a:p>
            <a:pPr>
              <a:spcBef>
                <a:spcPts val="733"/>
              </a:spcBef>
            </a:pPr>
            <a:r>
              <a:rPr lang="en-US" sz="2800" b="1" dirty="0"/>
              <a:t>        Note</a:t>
            </a:r>
            <a:r>
              <a:rPr lang="en-US" sz="2800" dirty="0"/>
              <a:t>: The system utilizes </a:t>
            </a:r>
            <a:r>
              <a:rPr lang="en-US" sz="2800" i="1" dirty="0"/>
              <a:t>Single Sign-On (SSO) </a:t>
            </a:r>
            <a:r>
              <a:rPr lang="en-US" sz="2800" dirty="0"/>
              <a:t>capabilities </a:t>
            </a:r>
          </a:p>
          <a:p>
            <a:pPr>
              <a:spcBef>
                <a:spcPts val="733"/>
              </a:spcBef>
            </a:pPr>
            <a:r>
              <a:rPr lang="en-US" sz="2800" dirty="0"/>
              <a:t>        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CC7CE-A26B-FAD2-1675-65AB8F52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5D22-3114-FAC6-AE56-76AABCCAF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Access the</a:t>
            </a:r>
            <a:r>
              <a:rPr lang="en-US" b="1" dirty="0">
                <a:solidFill>
                  <a:srgbClr val="000000"/>
                </a:solidFill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Sourcing Events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Search Events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D780D7-1E47-6049-5BF6-6A615B74D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767"/>
          <a:stretch>
            <a:fillRect/>
          </a:stretch>
        </p:blipFill>
        <p:spPr>
          <a:xfrm>
            <a:off x="1058898" y="11228830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20D1650-D122-D01E-EEA9-CB049076A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2487" y="7210914"/>
            <a:ext cx="916897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72DC90-7F5B-98BE-07A8-DA0B647E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898" y="12917227"/>
            <a:ext cx="999694" cy="997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22B10-9E93-4A2B-60AF-F23476637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0258" y="131887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5D8CA5-A4BE-7700-A6DE-A78E4A11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786" y="12168397"/>
            <a:ext cx="2024004" cy="4408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3432C0-E6B8-AE7D-5B2B-5273E412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52295" y="12128673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A312CD-2C80-AD24-CB14-9403ACDF0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5879" y="12663425"/>
            <a:ext cx="2532603" cy="5103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5A2D25-1D05-210B-A323-8EA1E0E6F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38482" y="12640157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31987-3AC0-3C8A-C43F-A4FD25C61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8505" y="15089919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C3922-4ED4-3983-27D6-82AD6924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E79C-6EF9-ED47-C346-FBC440F1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33E7-6D2A-BF53-7130-96DA179B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2D68-2815-3660-2034-94C1E1ED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DD4A9-9E50-5E1A-A6CA-89CDBDD8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3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AF8FD-F6CA-85D9-183C-8D7C977EDD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8E2741-398A-4460-A896-18DDEC4E9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Use </a:t>
            </a:r>
            <a:r>
              <a:rPr lang="en-US" b="1" dirty="0"/>
              <a:t>Filters</a:t>
            </a:r>
            <a:r>
              <a:rPr lang="en-US" i="1" dirty="0"/>
              <a:t> </a:t>
            </a:r>
            <a:r>
              <a:rPr lang="en-US" dirty="0"/>
              <a:t>to find the </a:t>
            </a:r>
            <a:r>
              <a:rPr lang="en-US" b="1" dirty="0"/>
              <a:t>Sourcing Event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dirty="0"/>
              <a:t>Click the </a:t>
            </a:r>
            <a:r>
              <a:rPr lang="en-US" b="1" dirty="0"/>
              <a:t>Event Number </a:t>
            </a:r>
            <a:r>
              <a:rPr lang="en-US" dirty="0"/>
              <a:t>hyperlink. </a:t>
            </a: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3C621-B57B-C8B8-192D-0EFE84F3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1178" t="-48" r="812" b="14392"/>
          <a:stretch>
            <a:fillRect/>
          </a:stretch>
        </p:blipFill>
        <p:spPr>
          <a:xfrm>
            <a:off x="1112518" y="4533372"/>
            <a:ext cx="10058400" cy="36576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934790-5541-CCC8-8C32-1509A35D1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Review </a:t>
            </a:r>
            <a:r>
              <a:rPr lang="en-US" b="1" dirty="0"/>
              <a:t>Supplier Responses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Panel Questionnaire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Setup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BD994-27FD-CCEB-2107-AB976766C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1103117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FEBAAF-80D6-6E48-F37C-008D7F77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5850" y="7170056"/>
            <a:ext cx="841844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E9E198-CB56-BDF0-A554-79715F4F8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2857" y="12641943"/>
            <a:ext cx="7969152" cy="2118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BFF57-0AAF-4E64-5CEA-3C23D103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3721293"/>
            <a:ext cx="1676398" cy="3207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466F06-FABE-C7C4-93CF-59B96A2F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969" y="135887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2B3BD0-011B-01B2-F836-9A094A93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8793" y="120933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8DF40-E590-2BB1-A4C7-AFFB2D29A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4241005"/>
            <a:ext cx="1945710" cy="3207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A97AE5-CFAE-49D4-E084-82A225FC1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5673" y="141559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0E482-5AA0-4545-0F99-CA087326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8505" y="15089919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E90B5-22D3-210D-9B6F-9AE1EEECD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2BF8F-7E02-FD8E-9D61-411F95C2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13DDA-68D6-0161-AAC7-73DC0C44F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9216AD-296B-DE87-1EC9-279516B75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72452" y="76249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643C40-C335-D01E-F7ED-4B4829FB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1903" y="5141869"/>
            <a:ext cx="841844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B9F254-8D3C-DD14-64D1-05F04D249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68505" y="55967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809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0FD3-34DC-399A-6172-C52A3942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D9D3A-1DD2-3E2F-BAF1-5485B5E8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4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79BDE-57DE-68DF-9EAC-DCF13A1EF5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BF75A0-B057-D3DF-515D-7A6BFE700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999" y="2250261"/>
            <a:ext cx="10569221" cy="6718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Point Value* </a:t>
            </a:r>
            <a:r>
              <a:rPr lang="en-US" dirty="0">
                <a:solidFill>
                  <a:srgbClr val="000000"/>
                </a:solidFill>
              </a:rPr>
              <a:t>and enter total number of available technical points. For </a:t>
            </a:r>
            <a:r>
              <a:rPr lang="en-US" b="1" dirty="0">
                <a:solidFill>
                  <a:srgbClr val="000000"/>
                </a:solidFill>
              </a:rPr>
              <a:t>Assign Weights Using</a:t>
            </a:r>
            <a:r>
              <a:rPr lang="en-US" dirty="0">
                <a:solidFill>
                  <a:srgbClr val="000000"/>
                </a:solidFill>
              </a:rPr>
              <a:t>, select Points. 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Questionnaire Close Date*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96925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This date controls the deadline for panelists to complete technical scoring and may be extended by the </a:t>
            </a:r>
            <a:r>
              <a:rPr lang="en-US" sz="2800" i="1" dirty="0">
                <a:solidFill>
                  <a:srgbClr val="000000"/>
                </a:solidFill>
              </a:rPr>
              <a:t>Sourcing Event Buyer </a:t>
            </a:r>
            <a:r>
              <a:rPr lang="en-US" sz="2800" dirty="0">
                <a:solidFill>
                  <a:srgbClr val="000000"/>
                </a:solidFill>
              </a:rPr>
              <a:t>as needed.  </a:t>
            </a:r>
            <a:endParaRPr lang="en-US" sz="2800" b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4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Anonymize Supplier Information </a:t>
            </a:r>
            <a:r>
              <a:rPr lang="en-US" dirty="0">
                <a:solidFill>
                  <a:srgbClr val="000000"/>
                </a:solidFill>
              </a:rPr>
              <a:t>(Optional). </a:t>
            </a:r>
          </a:p>
          <a:p>
            <a:pPr marL="766763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Rating Scale is set up by DOAS as per policy. Anonymizing supplier information is not recommended by DOAS.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Save Progress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Panelists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98DD39-09B7-53DD-9B93-7808A669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l="428" t="885" r="376" b="713"/>
          <a:stretch>
            <a:fillRect/>
          </a:stretch>
        </p:blipFill>
        <p:spPr>
          <a:xfrm>
            <a:off x="1056191" y="9175186"/>
            <a:ext cx="100584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FC9574-F011-49DA-22BD-4F92F861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0400" y="10437976"/>
            <a:ext cx="1308028" cy="6823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4B73DD-F506-130C-7C06-768E6B07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943" y="11262678"/>
            <a:ext cx="1681735" cy="242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124D5A-FE6A-2BD3-B33D-01B6F806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1125" y="11745318"/>
            <a:ext cx="3561906" cy="242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1F3F3-79A5-EDC4-C5A6-4986429D6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1790" y="14379257"/>
            <a:ext cx="868322" cy="244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8C8D17-0E09-F3BB-7D6A-E174F7077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7409" y="12566086"/>
            <a:ext cx="1944184" cy="2362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A28E69-275B-6B34-E294-863DBA69D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7551" y="124098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16E14A-9DDD-C3C0-C504-1D653C2BE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32289" y="104709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7C7DE2-BA4D-648C-690C-4BAD7816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02645" y="111217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CDDD4C-641D-98ED-5379-AE5802A1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08998" y="115923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D82432-4E16-197F-B19C-293C073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1631" y="138296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FDCB3-45EB-A6DE-9F0D-575EE8A6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91A27-F154-7953-224C-56FDD9028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68A9B-1486-E128-5331-9047F59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5D17C-B605-1055-D6DE-A19043E8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50265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2598-F76B-6ABA-B206-F431A2E1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>
            <a:extLst>
              <a:ext uri="{FF2B5EF4-FFF2-40B4-BE49-F238E27FC236}">
                <a16:creationId xmlns:a16="http://schemas.microsoft.com/office/drawing/2014/main" id="{D2DC962E-55C4-1DB5-BE4B-E59657FD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5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A2874-BF02-1F0B-2A9E-76BBC84C81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003DF2-04B3-B69A-4617-17D83D961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Panelist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66763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 a 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technical panelist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required, reference </a:t>
            </a:r>
            <a:r>
              <a:rPr lang="en-US" sz="2800" i="1" dirty="0">
                <a:solidFill>
                  <a:srgbClr val="000000"/>
                </a:solidFill>
              </a:rPr>
              <a:t>J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id: </a:t>
            </a:r>
            <a:r>
              <a:rPr lang="en-US" sz="2800" i="1" dirty="0">
                <a:solidFill>
                  <a:srgbClr val="000000"/>
                </a:solidFill>
              </a:rPr>
              <a:t>Create a User with Panelist Role (Technical Evaluator). </a:t>
            </a:r>
            <a:endParaRPr lang="en-US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7824B-A247-7C73-3D7F-7ECEFF4F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r="47562" b="28709"/>
          <a:stretch>
            <a:fillRect/>
          </a:stretch>
        </p:blipFill>
        <p:spPr>
          <a:xfrm>
            <a:off x="1550809" y="3953877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0F0A60-9946-47FB-816A-1FFA64C17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 dirty="0"/>
              <a:t>Enter to </a:t>
            </a:r>
            <a:r>
              <a:rPr lang="en-US" b="1" dirty="0"/>
              <a:t>Search</a:t>
            </a:r>
            <a:r>
              <a:rPr lang="en-US" dirty="0"/>
              <a:t>. 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Follow </a:t>
            </a:r>
            <a:r>
              <a:rPr lang="en-US" sz="2800" i="1" dirty="0"/>
              <a:t>Step 19 – 25 </a:t>
            </a:r>
            <a:r>
              <a:rPr lang="en-US" sz="2800" dirty="0"/>
              <a:t>if selecting </a:t>
            </a:r>
            <a:r>
              <a:rPr lang="en-US" sz="2800" i="1" dirty="0"/>
              <a:t>Show Advanced Search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 dirty="0"/>
              <a:t>Click </a:t>
            </a:r>
            <a:r>
              <a:rPr lang="en-US" b="1" dirty="0"/>
              <a:t>Search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86FD7-384B-641F-2CE5-D9ACADA4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1293" t="3997" b="4117"/>
          <a:stretch>
            <a:fillRect/>
          </a:stretch>
        </p:blipFill>
        <p:spPr>
          <a:xfrm>
            <a:off x="2008009" y="11312013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02C937-223C-B0FC-644E-2E4FBDEE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0009" y="13073108"/>
            <a:ext cx="4724303" cy="497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A7822F-26D2-A264-6B58-AF3D3B06D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1369" y="130475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AA98A-65EA-A584-459D-065330238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0688" y="14384120"/>
            <a:ext cx="1133856" cy="497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A75E62-4437-F33C-35BA-A716FEB31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2048" y="143742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09A8AE-0A44-FAF4-C250-37E30D74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4523" y="5744582"/>
            <a:ext cx="1113923" cy="2897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F0665-DAB8-5693-3096-82A125A62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AAEF-6812-D99B-910D-C4107AE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C76AF-C1E4-9FC9-6099-AF27DBD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DF01B-FDB1-6E8D-EEB0-ADFB9647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FC04-CEFF-5A02-1200-0A4F284D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917ADE-618C-8F51-5805-B63124C1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6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F2E95-C41F-852A-D216-D182FA0F57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3A5BBB-14E4-19E1-C20F-14205EFF1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Use </a:t>
            </a:r>
            <a:r>
              <a:rPr lang="en-US" b="1" dirty="0"/>
              <a:t>User Search </a:t>
            </a:r>
            <a:r>
              <a:rPr lang="en-US" dirty="0"/>
              <a:t>filters. </a:t>
            </a:r>
          </a:p>
          <a:p>
            <a:pPr marL="742950" indent="-742950">
              <a:buFont typeface="+mj-lt"/>
              <a:buAutoNum type="arabicPeriod" startAt="20"/>
              <a:tabLst>
                <a:tab pos="2954338" algn="l"/>
              </a:tabLst>
            </a:pPr>
            <a:r>
              <a:rPr lang="en-US" dirty="0"/>
              <a:t>Click </a:t>
            </a:r>
            <a:r>
              <a:rPr lang="en-US" b="1" dirty="0"/>
              <a:t>Search</a:t>
            </a:r>
            <a:r>
              <a:rPr lang="en-US" dirty="0"/>
              <a:t>. </a:t>
            </a: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091F2-6212-115B-DE63-215E9A0AB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766299"/>
            <a:ext cx="100584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780222-695C-09FB-89F3-FF6BF8B6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9429" y="9765736"/>
            <a:ext cx="718457" cy="335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65D63-8599-9A0B-705B-2B183320B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0789" y="965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76FEA-3143-F478-BFBF-0B6BF411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900" y="4732392"/>
            <a:ext cx="10066300" cy="4926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F76D0-ADF5-0C46-7F53-50A2EF98D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2360" y="67165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53E5A-4251-E0C6-B068-829A271ED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2997C-1652-2E1C-EEB8-BB222D1C3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6DDBE-2368-1A2D-1332-1B94DCB7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7F6AC-4083-3625-532A-DA342B72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85231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2D4D-1051-EC9F-89A5-47DCCFD4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B728E8-3783-EEFF-670B-770F1D80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a Panel Questionnaire </a:t>
            </a:r>
            <a:br>
              <a:rPr lang="en-US" dirty="0"/>
            </a:br>
            <a:r>
              <a:rPr lang="en-US" dirty="0"/>
              <a:t>(Part 7 of 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4ABBD-5DC8-A722-5EB5-6066AE1B50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BD6E-D28E-26BC-867F-4A9795379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2"/>
            </a:pPr>
            <a:r>
              <a:rPr lang="en-US" dirty="0"/>
              <a:t>Click </a:t>
            </a:r>
            <a:r>
              <a:rPr lang="en-US" b="1" dirty="0"/>
              <a:t>Add Panelist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8C3A0D-708B-C12C-CE58-3CB66460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" y="3504771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DB604C-855C-532C-D57D-1A311A9DE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 dirty="0"/>
              <a:t>Review </a:t>
            </a:r>
            <a:r>
              <a:rPr lang="en-US" b="1" dirty="0"/>
              <a:t>Panelist Added Successfully </a:t>
            </a:r>
            <a:r>
              <a:rPr lang="en-US" dirty="0"/>
              <a:t>notification. </a:t>
            </a:r>
          </a:p>
          <a:p>
            <a:pPr marL="742950" indent="-742950">
              <a:buFont typeface="+mj-lt"/>
              <a:buAutoNum type="arabicPeriod" startAt="23"/>
            </a:pPr>
            <a:r>
              <a:rPr lang="en-US" dirty="0"/>
              <a:t>Review </a:t>
            </a:r>
            <a:r>
              <a:rPr lang="en-US" b="1" dirty="0"/>
              <a:t>Added</a:t>
            </a:r>
            <a:r>
              <a:rPr lang="en-US" dirty="0"/>
              <a:t> status.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0B645-2E7B-11FF-18D8-CDB7D9E7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b="10978"/>
          <a:stretch>
            <a:fillRect/>
          </a:stretch>
        </p:blipFill>
        <p:spPr>
          <a:xfrm>
            <a:off x="1524000" y="10921584"/>
            <a:ext cx="9144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C778C7-ECE5-5C17-4059-1CA0D279A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2894" y="10921584"/>
            <a:ext cx="3793787" cy="6415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B3C561-F3AC-C422-AAD7-769550E67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0089" y="14110205"/>
            <a:ext cx="1051592" cy="468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0865C-7225-E7A8-0413-41B83791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32075" y="140883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56650-CCB3-EEFF-4173-0FBB1658D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685" y="6424487"/>
            <a:ext cx="1258815" cy="4667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7CF10C-1C05-DE1A-8DAF-27A2A4734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34254" y="110145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53547-EE38-3B07-2AB4-BB0FAFE7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751" y="15137328"/>
            <a:ext cx="2920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 Buyer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EEB23-4FED-6273-23F1-4152CA516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7D588-BFCD-CBC4-0C31-77A518BB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210E9-1D40-5B76-6CD7-64B0B9A90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44458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91b022cc-d96d-4c7a-a6ef-47af526da2c2"/>
    <ds:schemaRef ds:uri="http://purl.org/dc/dcmitype/"/>
    <ds:schemaRef ds:uri="http://schemas.microsoft.com/office/2006/metadata/properties"/>
    <ds:schemaRef ds:uri="8d5ae7cb-5eaa-45bd-87a9-9ecdfd4d7a10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E40BE0-63BC-4FF3-B48D-720A01158738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  <clbl:label id="{e4b2f4bf-5094-45a8-9d1f-b92ebddc3a4c}" enabled="0" method="" siteId="{e4b2f4bf-5094-45a8-9d1f-b92ebddc3a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21608</TotalTime>
  <Words>2307</Words>
  <Application>Microsoft Office PowerPoint</Application>
  <PresentationFormat>Custom</PresentationFormat>
  <Paragraphs>527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Job Aid Template</vt:lpstr>
      <vt:lpstr>1_Administrative</vt:lpstr>
      <vt:lpstr>Manage &amp; Finalize (Evaluate) Sourcing Event Using Panel Questionnaire</vt:lpstr>
      <vt:lpstr>Manage &amp; Finalize (Evaluate) Sourcing Event Using Panel Questionnaire</vt:lpstr>
      <vt:lpstr>Publish a Panel Questionnaire  (Part 1 of 16)</vt:lpstr>
      <vt:lpstr>Publish a Panel Questionnaire  (Part 2 of 16)</vt:lpstr>
      <vt:lpstr>Publish a Panel Questionnaire  (Part 3 of 16)</vt:lpstr>
      <vt:lpstr>Publish a Panel Questionnaire  (Part 4 of 16)</vt:lpstr>
      <vt:lpstr>Publish a Panel Questionnaire  (Part 5 of 16)</vt:lpstr>
      <vt:lpstr>Publish a Panel Questionnaire  (Part 6 of 16)</vt:lpstr>
      <vt:lpstr>Publish a Panel Questionnaire  (Part 7 of 16)</vt:lpstr>
      <vt:lpstr>Publish a Panel Questionnaire  (Part 8 of 16)</vt:lpstr>
      <vt:lpstr>Publish a Panel Questionnaire  (Part 9 of 16)</vt:lpstr>
      <vt:lpstr>Publish a Panel Questionnaire  (Part 10 of 16)</vt:lpstr>
      <vt:lpstr>Publish a Panel Questionnaire  (Part 11 of 16)</vt:lpstr>
      <vt:lpstr>Publish a Panel Questionnaire  (Part 12 of 16)</vt:lpstr>
      <vt:lpstr>Publish a Panel Questionnaire  (Part 13 of 16)</vt:lpstr>
      <vt:lpstr>Publish a Panel Questionnaire  (Part 14 of 16)</vt:lpstr>
      <vt:lpstr>Publish a Panel Questionnaire (Part 15 of 16)</vt:lpstr>
      <vt:lpstr>Publish a Panel Questionnaire  (Part 16 of 16)</vt:lpstr>
      <vt:lpstr>Complete and Submit Panel Questionnaire  (Part 1 of 17)</vt:lpstr>
      <vt:lpstr>Complete and Submit Panel Questionnaire  (Part 2 of 17)</vt:lpstr>
      <vt:lpstr>Complete and Submit Panel Questionnaire  (Part 3 of 17)</vt:lpstr>
      <vt:lpstr>Complete and Submit Panel Questionnaire  (Part 4 of 17)</vt:lpstr>
      <vt:lpstr>Complete and Submit Panel Questionnaire  (Part 5 of 17)</vt:lpstr>
      <vt:lpstr>Complete and Submit Panel Questionnaire  (Part 6 of 17)</vt:lpstr>
      <vt:lpstr>Complete and Submit Panel Questionnaire  (Part 7 of 17)</vt:lpstr>
      <vt:lpstr>Complete and Submit Panel Questionnaire  (Part 8 of 17)</vt:lpstr>
      <vt:lpstr>Complete and Submit Panel Questionnaire  (Part 9 of 17)</vt:lpstr>
      <vt:lpstr>Complete and Submit Panel Questionnaire  (Part 10 of 17)</vt:lpstr>
      <vt:lpstr>Complete and Submit Panel Questionnaire  (Part 11 of 17)</vt:lpstr>
      <vt:lpstr>Complete and Submit Panel Questionnaire  (Part 12 of 17)</vt:lpstr>
      <vt:lpstr>Complete and Submit Panel Questionnaire  (Part 13 of 17)</vt:lpstr>
      <vt:lpstr>Complete and Submit Panel Questionnaire  (Part 14 of 17)</vt:lpstr>
      <vt:lpstr>Complete and Submit Panel Questionnaire  (Part 15 of 17)</vt:lpstr>
      <vt:lpstr>Complete and Submit Panel Questionnaire  (Part 16 of 17)</vt:lpstr>
      <vt:lpstr>Complete and Submit Panel Questionnaire  (Part 17 of 17)</vt:lpstr>
      <vt:lpstr>Finalize Sourcing Event Using Panel Questionnaire (Part 1 of 2)</vt:lpstr>
      <vt:lpstr>Finalize Sourcing Event Using Panel Questionnaire (Part 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6</cp:revision>
  <cp:lastPrinted>2024-05-14T19:49:44Z</cp:lastPrinted>
  <dcterms:created xsi:type="dcterms:W3CDTF">2024-01-04T16:25:20Z</dcterms:created>
  <dcterms:modified xsi:type="dcterms:W3CDTF">2026-03-06T17:19:51Z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