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749" r:id="rId5"/>
  </p:sldMasterIdLst>
  <p:notesMasterIdLst>
    <p:notesMasterId r:id="rId11"/>
  </p:notesMasterIdLst>
  <p:sldIdLst>
    <p:sldId id="372" r:id="rId6"/>
    <p:sldId id="364" r:id="rId7"/>
    <p:sldId id="369" r:id="rId8"/>
    <p:sldId id="370" r:id="rId9"/>
    <p:sldId id="371" r:id="rId10"/>
  </p:sldIdLst>
  <p:sldSz cx="12192000" cy="16256000"/>
  <p:notesSz cx="7315200" cy="9601200"/>
  <p:custDataLst>
    <p:tags r:id="rId1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720932C-58B8-903E-3C52-6D463B34B2BE}" name="Blackshear, Toni" initials="TB" userId="S::toni.blackshear@sao.ga.gov::728cc639-1579-4431-8c20-805d8be18b62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2067D861-83EF-3D19-890D-D40E1191CC6E}" name="Wilcox, Joel" initials="JW" userId="S::joel.wilcox@doas.ga.gov::21224015-5a1b-4359-9ea3-ef6249ba0b36" providerId="AD"/>
  <p188:author id="{8CFD2265-FDCC-7931-09E1-3E8461D7520F}" name="Biador, Kim" initials="KB" userId="S::Kim.Biador@sao.ga.gov::fca14e35-9508-4b00-aeb1-b6a35bc0345e" providerId="AD"/>
  <p188:author id="{5E7EEB6D-FC5D-0EF7-944D-3FE6C93231BC}" name="Zubas, Rhonda" initials="RZ" userId="S::Rhonda.Zubas@sao.ga.gov::9acaef63-65ff-4a01-974a-c47ded9e3d5f" providerId="AD"/>
  <p188:author id="{BFFD038E-6017-C843-98BD-7DB9884C9DDE}" name="Sipe, Jamie" initials="SJ" userId="S::jasipe@deloitte.com::5bc06a04-23d5-42bd-853b-0cd5205b0fa0" providerId="AD"/>
  <p188:author id="{2A43C1D0-EC98-7D0A-7928-9806C2BF5745}" name="Harder, April" initials="HA" userId="S::april.harder@doas.ga.gov::57594db7-b972-42d4-8c77-65bd0785c8b0" providerId="AD"/>
  <p188:author id="{0CEE8AF1-C248-A972-666E-9A72101DA29C}" name="Chapman, Mary" initials="" userId="S::mary.chapman@doas.ga.gov::c232ab18-707a-4ee1-8cf2-b056bec2e1ec" providerId="AD"/>
  <p188:author id="{2AFD9AF1-72FD-DABD-77A2-2F9C0E103930}" name="Bennett, Sarah" initials="BS" userId="S::sarabennett@deloitte.com::e3a7b89e-ccd3-495f-9a2d-e395c84ccd09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E58D86-8969-C884-F378-B2E739FDE086}" v="17" dt="2025-11-24T14:46:52.721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2346" y="90"/>
      </p:cViewPr>
      <p:guideLst>
        <p:guide orient="horz" pos="5120"/>
        <p:guide pos="91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gs" Target="tags/tag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wartout, Darcy" userId="1c015fc4-41a8-4efb-8017-be6f6fc86c37" providerId="ADAL" clId="{BB050D58-8F81-4B9B-ABE4-6E691D6D2DE0}"/>
    <pc:docChg chg="undo custSel modSld">
      <pc:chgData name="Swartout, Darcy" userId="1c015fc4-41a8-4efb-8017-be6f6fc86c37" providerId="ADAL" clId="{BB050D58-8F81-4B9B-ABE4-6E691D6D2DE0}" dt="2025-11-21T19:32:34.236" v="391" actId="1076"/>
      <pc:docMkLst>
        <pc:docMk/>
      </pc:docMkLst>
      <pc:sldChg chg="addSp delSp modSp mod modCm">
        <pc:chgData name="Swartout, Darcy" userId="1c015fc4-41a8-4efb-8017-be6f6fc86c37" providerId="ADAL" clId="{BB050D58-8F81-4B9B-ABE4-6E691D6D2DE0}" dt="2025-11-21T00:44:31.059" v="383" actId="962"/>
        <pc:sldMkLst>
          <pc:docMk/>
          <pc:sldMk cId="2594437778" sldId="364"/>
        </pc:sldMkLst>
        <pc:spChg chg="mod">
          <ac:chgData name="Swartout, Darcy" userId="1c015fc4-41a8-4efb-8017-be6f6fc86c37" providerId="ADAL" clId="{BB050D58-8F81-4B9B-ABE4-6E691D6D2DE0}" dt="2025-11-21T00:41:54.088" v="248" actId="20577"/>
          <ac:spMkLst>
            <pc:docMk/>
            <pc:sldMk cId="2594437778" sldId="364"/>
            <ac:spMk id="5" creationId="{51A2C05A-70C7-5BA8-82A2-78E7AAE7DC9C}"/>
          </ac:spMkLst>
        </pc:spChg>
        <pc:spChg chg="mod ord">
          <ac:chgData name="Swartout, Darcy" userId="1c015fc4-41a8-4efb-8017-be6f6fc86c37" providerId="ADAL" clId="{BB050D58-8F81-4B9B-ABE4-6E691D6D2DE0}" dt="2025-11-21T00:41:11.394" v="232" actId="1036"/>
          <ac:spMkLst>
            <pc:docMk/>
            <pc:sldMk cId="2594437778" sldId="364"/>
            <ac:spMk id="7" creationId="{01455D7F-6D74-D0BD-167B-0A34652EAC43}"/>
          </ac:spMkLst>
        </pc:spChg>
        <pc:spChg chg="mod ord">
          <ac:chgData name="Swartout, Darcy" userId="1c015fc4-41a8-4efb-8017-be6f6fc86c37" providerId="ADAL" clId="{BB050D58-8F81-4B9B-ABE4-6E691D6D2DE0}" dt="2025-11-21T00:41:11.394" v="232" actId="1036"/>
          <ac:spMkLst>
            <pc:docMk/>
            <pc:sldMk cId="2594437778" sldId="364"/>
            <ac:spMk id="10" creationId="{3B594E4E-8DFC-3BBE-F006-31DCE6905D0F}"/>
          </ac:spMkLst>
        </pc:spChg>
        <pc:spChg chg="mod ord">
          <ac:chgData name="Swartout, Darcy" userId="1c015fc4-41a8-4efb-8017-be6f6fc86c37" providerId="ADAL" clId="{BB050D58-8F81-4B9B-ABE4-6E691D6D2DE0}" dt="2025-11-21T00:41:11.394" v="232" actId="1036"/>
          <ac:spMkLst>
            <pc:docMk/>
            <pc:sldMk cId="2594437778" sldId="364"/>
            <ac:spMk id="11" creationId="{CC2E4323-E98F-8AC7-0008-069FCE30991B}"/>
          </ac:spMkLst>
        </pc:spChg>
        <pc:spChg chg="mod ord">
          <ac:chgData name="Swartout, Darcy" userId="1c015fc4-41a8-4efb-8017-be6f6fc86c37" providerId="ADAL" clId="{BB050D58-8F81-4B9B-ABE4-6E691D6D2DE0}" dt="2025-11-21T00:41:11.394" v="232" actId="1036"/>
          <ac:spMkLst>
            <pc:docMk/>
            <pc:sldMk cId="2594437778" sldId="364"/>
            <ac:spMk id="12" creationId="{E58CE1F1-929A-D84D-386C-CC7D30E91618}"/>
          </ac:spMkLst>
        </pc:spChg>
        <pc:spChg chg="mod">
          <ac:chgData name="Swartout, Darcy" userId="1c015fc4-41a8-4efb-8017-be6f6fc86c37" providerId="ADAL" clId="{BB050D58-8F81-4B9B-ABE4-6E691D6D2DE0}" dt="2025-11-21T00:41:06.954" v="217" actId="20577"/>
          <ac:spMkLst>
            <pc:docMk/>
            <pc:sldMk cId="2594437778" sldId="364"/>
            <ac:spMk id="16" creationId="{77618A5B-AC2E-EDDF-5D1D-E9824F16D473}"/>
          </ac:spMkLst>
        </pc:spChg>
        <pc:spChg chg="mod">
          <ac:chgData name="Swartout, Darcy" userId="1c015fc4-41a8-4efb-8017-be6f6fc86c37" providerId="ADAL" clId="{BB050D58-8F81-4B9B-ABE4-6E691D6D2DE0}" dt="2025-11-21T00:41:44.473" v="233" actId="1076"/>
          <ac:spMkLst>
            <pc:docMk/>
            <pc:sldMk cId="2594437778" sldId="364"/>
            <ac:spMk id="19" creationId="{C91483EE-EDF1-F962-CB30-D04A6459CD25}"/>
          </ac:spMkLst>
        </pc:spChg>
        <pc:picChg chg="add mod">
          <ac:chgData name="Swartout, Darcy" userId="1c015fc4-41a8-4efb-8017-be6f6fc86c37" providerId="ADAL" clId="{BB050D58-8F81-4B9B-ABE4-6E691D6D2DE0}" dt="2025-11-21T00:44:31.059" v="383" actId="962"/>
          <ac:picMkLst>
            <pc:docMk/>
            <pc:sldMk cId="2594437778" sldId="364"/>
            <ac:picMk id="14" creationId="{998E1D42-95C0-5638-829F-F4B7FAB46D2C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wartout, Darcy" userId="1c015fc4-41a8-4efb-8017-be6f6fc86c37" providerId="ADAL" clId="{BB050D58-8F81-4B9B-ABE4-6E691D6D2DE0}" dt="2025-11-21T00:41:06.954" v="217" actId="20577"/>
              <pc2:cmMkLst xmlns:pc2="http://schemas.microsoft.com/office/powerpoint/2019/9/main/command">
                <pc:docMk/>
                <pc:sldMk cId="2594437778" sldId="364"/>
                <pc2:cmMk id="{14021922-7A9F-4A0C-92B1-BA24750923C0}"/>
              </pc2:cmMkLst>
            </pc226:cmChg>
            <pc226:cmChg xmlns:pc226="http://schemas.microsoft.com/office/powerpoint/2022/06/main/command" chg="mod">
              <pc226:chgData name="Swartout, Darcy" userId="1c015fc4-41a8-4efb-8017-be6f6fc86c37" providerId="ADAL" clId="{BB050D58-8F81-4B9B-ABE4-6E691D6D2DE0}" dt="2025-11-21T00:41:54.088" v="248" actId="20577"/>
              <pc2:cmMkLst xmlns:pc2="http://schemas.microsoft.com/office/powerpoint/2019/9/main/command">
                <pc:docMk/>
                <pc:sldMk cId="2594437778" sldId="364"/>
                <pc2:cmMk id="{DE2BDC3B-FC83-483B-A932-6CDAED965817}"/>
              </pc2:cmMkLst>
            </pc226:cmChg>
            <pc226:cmChg xmlns:pc226="http://schemas.microsoft.com/office/powerpoint/2022/06/main/command" chg="mod">
              <pc226:chgData name="Swartout, Darcy" userId="1c015fc4-41a8-4efb-8017-be6f6fc86c37" providerId="ADAL" clId="{BB050D58-8F81-4B9B-ABE4-6E691D6D2DE0}" dt="2025-11-21T00:41:06.954" v="217" actId="20577"/>
              <pc2:cmMkLst xmlns:pc2="http://schemas.microsoft.com/office/powerpoint/2019/9/main/command">
                <pc:docMk/>
                <pc:sldMk cId="2594437778" sldId="364"/>
                <pc2:cmMk id="{C11F4CB7-9A00-449B-BC36-AA2F0E4F799B}"/>
              </pc2:cmMkLst>
            </pc226:cmChg>
          </p:ext>
        </pc:extLst>
      </pc:sldChg>
      <pc:sldChg chg="addSp delSp modSp mod">
        <pc:chgData name="Swartout, Darcy" userId="1c015fc4-41a8-4efb-8017-be6f6fc86c37" providerId="ADAL" clId="{BB050D58-8F81-4B9B-ABE4-6E691D6D2DE0}" dt="2025-11-21T19:32:34.236" v="391" actId="1076"/>
        <pc:sldMkLst>
          <pc:docMk/>
          <pc:sldMk cId="59011705" sldId="369"/>
        </pc:sldMkLst>
        <pc:spChg chg="mod ord">
          <ac:chgData name="Swartout, Darcy" userId="1c015fc4-41a8-4efb-8017-be6f6fc86c37" providerId="ADAL" clId="{BB050D58-8F81-4B9B-ABE4-6E691D6D2DE0}" dt="2025-11-21T19:32:34.236" v="391" actId="1076"/>
          <ac:spMkLst>
            <pc:docMk/>
            <pc:sldMk cId="59011705" sldId="369"/>
            <ac:spMk id="8" creationId="{828F02BF-4B4D-BBD8-E988-B8D8212A4CA1}"/>
          </ac:spMkLst>
        </pc:spChg>
        <pc:picChg chg="add mod">
          <ac:chgData name="Swartout, Darcy" userId="1c015fc4-41a8-4efb-8017-be6f6fc86c37" providerId="ADAL" clId="{BB050D58-8F81-4B9B-ABE4-6E691D6D2DE0}" dt="2025-11-21T19:32:26.180" v="389" actId="1582"/>
          <ac:picMkLst>
            <pc:docMk/>
            <pc:sldMk cId="59011705" sldId="369"/>
            <ac:picMk id="6" creationId="{B70B80E1-4285-B7E2-1E58-BCC0E3504830}"/>
          </ac:picMkLst>
        </pc:picChg>
      </pc:sldChg>
      <pc:sldChg chg="modSp mod modCm">
        <pc:chgData name="Swartout, Darcy" userId="1c015fc4-41a8-4efb-8017-be6f6fc86c37" providerId="ADAL" clId="{BB050D58-8F81-4B9B-ABE4-6E691D6D2DE0}" dt="2025-11-21T00:42:32.127" v="270" actId="6549"/>
        <pc:sldMkLst>
          <pc:docMk/>
          <pc:sldMk cId="313299337" sldId="370"/>
        </pc:sldMkLst>
        <pc:spChg chg="mod">
          <ac:chgData name="Swartout, Darcy" userId="1c015fc4-41a8-4efb-8017-be6f6fc86c37" providerId="ADAL" clId="{BB050D58-8F81-4B9B-ABE4-6E691D6D2DE0}" dt="2025-11-21T00:42:32.127" v="270" actId="6549"/>
          <ac:spMkLst>
            <pc:docMk/>
            <pc:sldMk cId="313299337" sldId="370"/>
            <ac:spMk id="16" creationId="{1F65140F-81EF-BD63-DAED-396227E6B3DE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wartout, Darcy" userId="1c015fc4-41a8-4efb-8017-be6f6fc86c37" providerId="ADAL" clId="{BB050D58-8F81-4B9B-ABE4-6E691D6D2DE0}" dt="2025-11-21T00:42:32.127" v="270" actId="6549"/>
              <pc2:cmMkLst xmlns:pc2="http://schemas.microsoft.com/office/powerpoint/2019/9/main/command">
                <pc:docMk/>
                <pc:sldMk cId="313299337" sldId="370"/>
                <pc2:cmMk id="{E05D102C-8000-4DF2-B1A8-4806A702B729}"/>
              </pc2:cmMkLst>
            </pc226:cmChg>
          </p:ext>
        </pc:extLst>
      </pc:sldChg>
      <pc:sldChg chg="delSp modSp mod modCm">
        <pc:chgData name="Swartout, Darcy" userId="1c015fc4-41a8-4efb-8017-be6f6fc86c37" providerId="ADAL" clId="{BB050D58-8F81-4B9B-ABE4-6E691D6D2DE0}" dt="2025-11-21T00:44:22.942" v="382" actId="20577"/>
        <pc:sldMkLst>
          <pc:docMk/>
          <pc:sldMk cId="2223475590" sldId="371"/>
        </pc:sldMkLst>
        <pc:spChg chg="mod">
          <ac:chgData name="Swartout, Darcy" userId="1c015fc4-41a8-4efb-8017-be6f6fc86c37" providerId="ADAL" clId="{BB050D58-8F81-4B9B-ABE4-6E691D6D2DE0}" dt="2025-11-21T00:43:24.151" v="338" actId="14100"/>
          <ac:spMkLst>
            <pc:docMk/>
            <pc:sldMk cId="2223475590" sldId="371"/>
            <ac:spMk id="5" creationId="{FCB95BFE-1F29-D2F9-234B-3B41EEF3F4B4}"/>
          </ac:spMkLst>
        </pc:spChg>
        <pc:spChg chg="mod">
          <ac:chgData name="Swartout, Darcy" userId="1c015fc4-41a8-4efb-8017-be6f6fc86c37" providerId="ADAL" clId="{BB050D58-8F81-4B9B-ABE4-6E691D6D2DE0}" dt="2025-11-21T00:44:22.942" v="382" actId="20577"/>
          <ac:spMkLst>
            <pc:docMk/>
            <pc:sldMk cId="2223475590" sldId="371"/>
            <ac:spMk id="12" creationId="{6D3F7471-50B5-4A23-644C-895E7C6EB487}"/>
          </ac:spMkLst>
        </pc:spChg>
        <pc:spChg chg="mod">
          <ac:chgData name="Swartout, Darcy" userId="1c015fc4-41a8-4efb-8017-be6f6fc86c37" providerId="ADAL" clId="{BB050D58-8F81-4B9B-ABE4-6E691D6D2DE0}" dt="2025-11-21T00:43:11.306" v="335" actId="113"/>
          <ac:spMkLst>
            <pc:docMk/>
            <pc:sldMk cId="2223475590" sldId="371"/>
            <ac:spMk id="16" creationId="{11D4F418-1441-0157-47F5-F39FC5DD049E}"/>
          </ac:spMkLst>
        </pc:spChg>
        <pc:spChg chg="mod">
          <ac:chgData name="Swartout, Darcy" userId="1c015fc4-41a8-4efb-8017-be6f6fc86c37" providerId="ADAL" clId="{BB050D58-8F81-4B9B-ABE4-6E691D6D2DE0}" dt="2025-11-21T00:43:40.889" v="344" actId="1076"/>
          <ac:spMkLst>
            <pc:docMk/>
            <pc:sldMk cId="2223475590" sldId="371"/>
            <ac:spMk id="19" creationId="{337CCDAB-4821-33D2-3F46-8AB659BB5242}"/>
          </ac:spMkLst>
        </pc:spChg>
        <pc:spChg chg="mod">
          <ac:chgData name="Swartout, Darcy" userId="1c015fc4-41a8-4efb-8017-be6f6fc86c37" providerId="ADAL" clId="{BB050D58-8F81-4B9B-ABE4-6E691D6D2DE0}" dt="2025-11-21T00:43:36.460" v="343" actId="1076"/>
          <ac:spMkLst>
            <pc:docMk/>
            <pc:sldMk cId="2223475590" sldId="371"/>
            <ac:spMk id="20" creationId="{80C86654-69E5-0E10-5B0D-BDC15E59CDE6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wartout, Darcy" userId="1c015fc4-41a8-4efb-8017-be6f6fc86c37" providerId="ADAL" clId="{BB050D58-8F81-4B9B-ABE4-6E691D6D2DE0}" dt="2025-11-21T00:44:22.942" v="382" actId="20577"/>
              <pc2:cmMkLst xmlns:pc2="http://schemas.microsoft.com/office/powerpoint/2019/9/main/command">
                <pc:docMk/>
                <pc:sldMk cId="2223475590" sldId="371"/>
                <pc2:cmMk id="{AED5310A-F7C6-4401-96FF-BC3DD765DA20}"/>
              </pc2:cmMkLst>
            </pc226:cmChg>
          </p:ext>
        </pc:extLst>
      </pc:sldChg>
      <pc:sldChg chg="modSp mod modCm">
        <pc:chgData name="Swartout, Darcy" userId="1c015fc4-41a8-4efb-8017-be6f6fc86c37" providerId="ADAL" clId="{BB050D58-8F81-4B9B-ABE4-6E691D6D2DE0}" dt="2025-11-21T00:36:30.562" v="175" actId="20577"/>
        <pc:sldMkLst>
          <pc:docMk/>
          <pc:sldMk cId="3196486538" sldId="372"/>
        </pc:sldMkLst>
        <pc:spChg chg="mod">
          <ac:chgData name="Swartout, Darcy" userId="1c015fc4-41a8-4efb-8017-be6f6fc86c37" providerId="ADAL" clId="{BB050D58-8F81-4B9B-ABE4-6E691D6D2DE0}" dt="2025-11-21T00:36:30.562" v="175" actId="20577"/>
          <ac:spMkLst>
            <pc:docMk/>
            <pc:sldMk cId="3196486538" sldId="372"/>
            <ac:spMk id="5" creationId="{AA20DDD6-A971-F0B0-19F6-2F67E375A7C9}"/>
          </ac:spMkLst>
        </pc:spChg>
        <pc:spChg chg="mod">
          <ac:chgData name="Swartout, Darcy" userId="1c015fc4-41a8-4efb-8017-be6f6fc86c37" providerId="ADAL" clId="{BB050D58-8F81-4B9B-ABE4-6E691D6D2DE0}" dt="2025-11-21T00:35:11.794" v="117" actId="114"/>
          <ac:spMkLst>
            <pc:docMk/>
            <pc:sldMk cId="3196486538" sldId="372"/>
            <ac:spMk id="6" creationId="{F57603EF-D333-4B76-4814-2A18F2D6F39F}"/>
          </ac:spMkLst>
        </pc:spChg>
        <pc:spChg chg="mod">
          <ac:chgData name="Swartout, Darcy" userId="1c015fc4-41a8-4efb-8017-be6f6fc86c37" providerId="ADAL" clId="{BB050D58-8F81-4B9B-ABE4-6E691D6D2DE0}" dt="2025-11-21T00:34:39.334" v="113" actId="27636"/>
          <ac:spMkLst>
            <pc:docMk/>
            <pc:sldMk cId="3196486538" sldId="372"/>
            <ac:spMk id="7" creationId="{ED1D12F6-A067-7B52-ACB5-338874680F52}"/>
          </ac:spMkLst>
        </pc:spChg>
        <pc:spChg chg="mod">
          <ac:chgData name="Swartout, Darcy" userId="1c015fc4-41a8-4efb-8017-be6f6fc86c37" providerId="ADAL" clId="{BB050D58-8F81-4B9B-ABE4-6E691D6D2DE0}" dt="2025-11-21T00:35:37.280" v="138" actId="20577"/>
          <ac:spMkLst>
            <pc:docMk/>
            <pc:sldMk cId="3196486538" sldId="372"/>
            <ac:spMk id="8" creationId="{026B8A76-EBDA-D846-8141-0F91D6B2DC38}"/>
          </ac:spMkLst>
        </pc:spChg>
        <pc:spChg chg="mod">
          <ac:chgData name="Swartout, Darcy" userId="1c015fc4-41a8-4efb-8017-be6f6fc86c37" providerId="ADAL" clId="{BB050D58-8F81-4B9B-ABE4-6E691D6D2DE0}" dt="2025-11-21T00:35:57.447" v="149" actId="20577"/>
          <ac:spMkLst>
            <pc:docMk/>
            <pc:sldMk cId="3196486538" sldId="372"/>
            <ac:spMk id="9" creationId="{4DA7FF17-AA96-176F-797A-CAC9E836E21B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wartout, Darcy" userId="1c015fc4-41a8-4efb-8017-be6f6fc86c37" providerId="ADAL" clId="{BB050D58-8F81-4B9B-ABE4-6E691D6D2DE0}" dt="2025-11-21T00:35:04.170" v="115" actId="6549"/>
              <pc2:cmMkLst xmlns:pc2="http://schemas.microsoft.com/office/powerpoint/2019/9/main/command">
                <pc:docMk/>
                <pc:sldMk cId="3196486538" sldId="372"/>
                <pc2:cmMk id="{59426508-60BB-4FAE-87E9-8EDFE25EEA16}"/>
              </pc2:cmMkLst>
            </pc226:cmChg>
            <pc226:cmChg xmlns:pc226="http://schemas.microsoft.com/office/powerpoint/2022/06/main/command" chg="mod">
              <pc226:chgData name="Swartout, Darcy" userId="1c015fc4-41a8-4efb-8017-be6f6fc86c37" providerId="ADAL" clId="{BB050D58-8F81-4B9B-ABE4-6E691D6D2DE0}" dt="2025-11-21T00:34:27.016" v="107" actId="20577"/>
              <pc2:cmMkLst xmlns:pc2="http://schemas.microsoft.com/office/powerpoint/2019/9/main/command">
                <pc:docMk/>
                <pc:sldMk cId="3196486538" sldId="372"/>
                <pc2:cmMk id="{0EFCB818-12DA-4108-AEE9-6AFFAED880B7}"/>
              </pc2:cmMkLst>
            </pc226:cmChg>
            <pc226:cmChg xmlns:pc226="http://schemas.microsoft.com/office/powerpoint/2022/06/main/command" chg="mod">
              <pc226:chgData name="Swartout, Darcy" userId="1c015fc4-41a8-4efb-8017-be6f6fc86c37" providerId="ADAL" clId="{BB050D58-8F81-4B9B-ABE4-6E691D6D2DE0}" dt="2025-11-21T00:36:30.562" v="175" actId="20577"/>
              <pc2:cmMkLst xmlns:pc2="http://schemas.microsoft.com/office/powerpoint/2019/9/main/command">
                <pc:docMk/>
                <pc:sldMk cId="3196486538" sldId="372"/>
                <pc2:cmMk id="{EA881C86-FA5C-4438-81C7-2017A9CB3D43}"/>
              </pc2:cmMkLst>
            </pc226:cmChg>
            <pc226:cmChg xmlns:pc226="http://schemas.microsoft.com/office/powerpoint/2022/06/main/command" chg="mod">
              <pc226:chgData name="Swartout, Darcy" userId="1c015fc4-41a8-4efb-8017-be6f6fc86c37" providerId="ADAL" clId="{BB050D58-8F81-4B9B-ABE4-6E691D6D2DE0}" dt="2025-11-21T00:34:27.016" v="107" actId="20577"/>
              <pc2:cmMkLst xmlns:pc2="http://schemas.microsoft.com/office/powerpoint/2019/9/main/command">
                <pc:docMk/>
                <pc:sldMk cId="3196486538" sldId="372"/>
                <pc2:cmMk id="{7AFEADDC-79D3-4CD3-BF8E-1442782A8E03}"/>
              </pc2:cmMkLst>
            </pc226:cmChg>
            <pc226:cmChg xmlns:pc226="http://schemas.microsoft.com/office/powerpoint/2022/06/main/command" chg="mod">
              <pc226:chgData name="Swartout, Darcy" userId="1c015fc4-41a8-4efb-8017-be6f6fc86c37" providerId="ADAL" clId="{BB050D58-8F81-4B9B-ABE4-6E691D6D2DE0}" dt="2025-11-21T00:34:27.016" v="107" actId="20577"/>
              <pc2:cmMkLst xmlns:pc2="http://schemas.microsoft.com/office/powerpoint/2019/9/main/command">
                <pc:docMk/>
                <pc:sldMk cId="3196486538" sldId="372"/>
                <pc2:cmMk id="{194CB5EE-2FAE-46A2-A9D4-628686911BC8}"/>
              </pc2:cmMkLst>
            </pc226:cmChg>
            <pc226:cmChg xmlns:pc226="http://schemas.microsoft.com/office/powerpoint/2022/06/main/command" chg="mod">
              <pc226:chgData name="Swartout, Darcy" userId="1c015fc4-41a8-4efb-8017-be6f6fc86c37" providerId="ADAL" clId="{BB050D58-8F81-4B9B-ABE4-6E691D6D2DE0}" dt="2025-11-21T00:34:27.016" v="107" actId="20577"/>
              <pc2:cmMkLst xmlns:pc2="http://schemas.microsoft.com/office/powerpoint/2019/9/main/command">
                <pc:docMk/>
                <pc:sldMk cId="3196486538" sldId="372"/>
                <pc2:cmMk id="{BC4FF4F4-3FA9-41C2-9D73-8E5AF48557DD}"/>
              </pc2:cmMkLst>
            </pc226:cmChg>
          </p:ext>
        </pc:ext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-4 shap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83047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70291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FDA55B7-CD6E-C95A-2992-64371D2A2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66869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99CD3C2-C4E2-3218-37BA-4E7267462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69257" y="13309460"/>
            <a:ext cx="1786198" cy="154690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7300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90206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5" name="Text Placeholder 22">
            <a:extLst>
              <a:ext uri="{FF2B5EF4-FFF2-40B4-BE49-F238E27FC236}">
                <a16:creationId xmlns:a16="http://schemas.microsoft.com/office/drawing/2014/main" id="{8EF3B554-0B76-2A27-119D-14B00A4580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7662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Next step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5ACAC463-BE79-2C19-0615-0B3A19759F84}"/>
              </a:ext>
            </a:extLst>
          </p:cNvPr>
          <p:cNvSpPr txBox="1"/>
          <p:nvPr userDrawn="1"/>
        </p:nvSpPr>
        <p:spPr>
          <a:xfrm>
            <a:off x="318654" y="1491221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293293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-3 sha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73836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51390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893885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71305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652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D9D906-924F-559D-A2D0-0CF232BBF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FD2C3A-9CD7-69CB-79BD-441FE0B0C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10899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25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342976-675F-9A54-1C8B-53AF5FC0B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D1D62B9-092A-5F26-5652-E9634800D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3093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9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3590C5-EAE4-5F81-FAC9-C74EE395E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AF977A-F5B7-8D5D-85A5-89899962E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86472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1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A4C340-0BC8-0DF0-0BFF-CE95BC9F9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6D5B2F-86C6-2EE7-3391-D9177BA81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73437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00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3133235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8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31" r:id="rId2"/>
    <p:sldLayoutId id="2147483727" r:id="rId3"/>
    <p:sldLayoutId id="2147483728" r:id="rId4"/>
    <p:sldLayoutId id="2147483729" r:id="rId5"/>
    <p:sldLayoutId id="2147483730" r:id="rId6"/>
    <p:sldLayoutId id="2147483732" r:id="rId7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DDFAE0-235A-3B13-DDF6-93CB9B61D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11/24/2025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A5303C-6E4B-3566-61AF-957D8D4986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C18875-DF93-7101-9A05-B6C20E0F02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A20DDD6-A971-F0B0-19F6-2F67E375A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Find and Edit Credit Card </a:t>
            </a:r>
            <a:br>
              <a:rPr lang="en-US"/>
            </a:br>
            <a:r>
              <a:rPr lang="en-US"/>
              <a:t>for Credit Card Admins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9913E82-99E8-F1A8-2EDA-58274B7D29B7}"/>
              </a:ext>
            </a:extLst>
          </p:cNvPr>
          <p:cNvSpPr txBox="1"/>
          <p:nvPr/>
        </p:nvSpPr>
        <p:spPr>
          <a:xfrm>
            <a:off x="4669133" y="3529268"/>
            <a:ext cx="2782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57603EF-D333-4B76-4814-2A18F2D6F39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i="1"/>
              <a:t>Credit Cards </a:t>
            </a:r>
            <a:r>
              <a:rPr lang="en-US"/>
              <a:t>are added and maintained through a bank file that loads daily. This guide will show </a:t>
            </a:r>
            <a:r>
              <a:rPr lang="en-US" i="1"/>
              <a:t>SAO &amp; DOAS Credit Card Administrators </a:t>
            </a:r>
            <a:r>
              <a:rPr lang="en-US"/>
              <a:t>how to find and manually edit credit cards, when necessary</a:t>
            </a:r>
            <a:r>
              <a:rPr lang="en-US">
                <a:latin typeface="Arial"/>
                <a:cs typeface="Arial"/>
              </a:rPr>
              <a:t>.</a:t>
            </a:r>
          </a:p>
          <a:p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F2A5B1C-C166-1F6A-A02E-0311FBB96D4D}"/>
              </a:ext>
            </a:extLst>
          </p:cNvPr>
          <p:cNvSpPr txBox="1"/>
          <p:nvPr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0BF52AF-4FF3-F621-67A9-05FE956DD462}"/>
              </a:ext>
            </a:extLst>
          </p:cNvPr>
          <p:cNvSpPr txBox="1"/>
          <p:nvPr/>
        </p:nvSpPr>
        <p:spPr>
          <a:xfrm>
            <a:off x="838200" y="7420232"/>
            <a:ext cx="768010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D1D12F6-A067-7B52-ACB5-338874680F5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44889" y="8043364"/>
            <a:ext cx="10542315" cy="4683368"/>
          </a:xfrm>
        </p:spPr>
        <p:txBody>
          <a:bodyPr>
            <a:normAutofit lnSpcReduction="10000"/>
          </a:bodyPr>
          <a:lstStyle/>
          <a:p>
            <a:r>
              <a:rPr lang="en-US"/>
              <a:t>Enter </a:t>
            </a:r>
            <a:r>
              <a:rPr lang="en-US" b="1"/>
              <a:t>CRPROC – PCARD – Find Credit Cards </a:t>
            </a:r>
            <a:r>
              <a:rPr lang="en-US"/>
              <a:t>in the </a:t>
            </a:r>
            <a:r>
              <a:rPr lang="en-US" b="1"/>
              <a:t>Search</a:t>
            </a:r>
            <a:r>
              <a:rPr lang="en-US"/>
              <a:t> field.</a:t>
            </a:r>
          </a:p>
          <a:p>
            <a:r>
              <a:rPr lang="en-US"/>
              <a:t>Click </a:t>
            </a:r>
            <a:r>
              <a:rPr lang="en-US" b="1"/>
              <a:t>CRPROC – PCARD – Find Credit Cards </a:t>
            </a:r>
            <a:r>
              <a:rPr lang="en-US"/>
              <a:t>report.</a:t>
            </a:r>
          </a:p>
          <a:p>
            <a:r>
              <a:rPr lang="en-US"/>
              <a:t>Enter desired </a:t>
            </a:r>
            <a:r>
              <a:rPr lang="en-US" b="1"/>
              <a:t>Search Parameters </a:t>
            </a:r>
            <a:r>
              <a:rPr lang="en-US"/>
              <a:t>and click </a:t>
            </a:r>
            <a:r>
              <a:rPr lang="en-US" b="1"/>
              <a:t>OK</a:t>
            </a:r>
            <a:r>
              <a:rPr lang="en-US"/>
              <a:t>.</a:t>
            </a:r>
          </a:p>
          <a:p>
            <a:r>
              <a:rPr lang="en-US"/>
              <a:t>Click </a:t>
            </a:r>
            <a:r>
              <a:rPr lang="en-US" b="1"/>
              <a:t>Related Actions </a:t>
            </a:r>
            <a:r>
              <a:rPr lang="en-US"/>
              <a:t>(</a:t>
            </a:r>
            <a:r>
              <a:rPr lang="en-US" b="1"/>
              <a:t>…</a:t>
            </a:r>
            <a:r>
              <a:rPr lang="en-US"/>
              <a:t>)</a:t>
            </a:r>
            <a:r>
              <a:rPr lang="en-US" b="1"/>
              <a:t> </a:t>
            </a:r>
            <a:r>
              <a:rPr lang="en-US"/>
              <a:t>for specific </a:t>
            </a:r>
            <a:r>
              <a:rPr lang="en-US" b="1"/>
              <a:t>Credit Card </a:t>
            </a:r>
            <a:r>
              <a:rPr lang="en-US"/>
              <a:t>in </a:t>
            </a:r>
            <a:r>
              <a:rPr lang="en-US" b="1"/>
              <a:t>Credit Card </a:t>
            </a:r>
            <a:r>
              <a:rPr lang="en-US"/>
              <a:t>column.</a:t>
            </a:r>
          </a:p>
          <a:p>
            <a:r>
              <a:rPr lang="en-US"/>
              <a:t>Click </a:t>
            </a:r>
            <a:r>
              <a:rPr lang="en-US" b="1"/>
              <a:t>Edit</a:t>
            </a:r>
            <a:r>
              <a:rPr lang="en-US"/>
              <a:t> within the </a:t>
            </a:r>
            <a:r>
              <a:rPr lang="en-US" b="1"/>
              <a:t>Credit Card Action</a:t>
            </a:r>
            <a:r>
              <a:rPr lang="en-US"/>
              <a:t>.</a:t>
            </a:r>
          </a:p>
          <a:p>
            <a:r>
              <a:rPr lang="en-US"/>
              <a:t>Edit </a:t>
            </a:r>
            <a:r>
              <a:rPr lang="en-US" b="1"/>
              <a:t>Credit Card Account </a:t>
            </a:r>
            <a:r>
              <a:rPr lang="en-US"/>
              <a:t>information.</a:t>
            </a:r>
          </a:p>
          <a:p>
            <a:r>
              <a:rPr lang="en-US"/>
              <a:t>Click </a:t>
            </a:r>
            <a:r>
              <a:rPr lang="en-US" b="1"/>
              <a:t>OK</a:t>
            </a:r>
            <a:r>
              <a:rPr lang="en-US"/>
              <a:t>.</a:t>
            </a:r>
          </a:p>
          <a:p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44FA572-5A89-F7A7-6A92-8FE54D9124DB}"/>
              </a:ext>
            </a:extLst>
          </p:cNvPr>
          <p:cNvSpPr txBox="1"/>
          <p:nvPr/>
        </p:nvSpPr>
        <p:spPr>
          <a:xfrm>
            <a:off x="864923" y="12512103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Business Process: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26B8A76-EBDA-D846-8141-0F91D6B2DC3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Select Report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DA7FF17-AA96-176F-797A-CAC9E836E21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/>
              <a:t>Identify &amp; Select Credit Card to Edit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2BB44E5-F7DE-ACC3-97C1-7A4DD09A0D4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/>
              <a:t>Edit Credit Card Account Information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1C61E0E-AF93-60E2-0A7B-D5070D4389F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/>
              <a:t>Click OK</a:t>
            </a:r>
          </a:p>
        </p:txBody>
      </p:sp>
    </p:spTree>
    <p:extLst>
      <p:ext uri="{BB962C8B-B14F-4D97-AF65-F5344CB8AC3E}">
        <p14:creationId xmlns:p14="http://schemas.microsoft.com/office/powerpoint/2010/main" val="3196486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4FC1C-F77F-0BEC-C5FC-AB5048064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11/24/2025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A567B-A385-94A9-7732-7C8DB2BA2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A81400-E04C-ACC6-A5EB-613038822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CB60EAC0-D079-D7F5-F3F1-E39F36F89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Find and Edit Credit Cards (Part 1 of 4)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7618A5B-AC2E-EDDF-5D1D-E9824F16D4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US"/>
              <a:t>Enter </a:t>
            </a:r>
            <a:r>
              <a:rPr lang="en-US" b="1"/>
              <a:t>CRPROC – PCARD - Find Credit Cards</a:t>
            </a:r>
            <a:r>
              <a:rPr lang="en-US"/>
              <a:t> in the </a:t>
            </a:r>
            <a:r>
              <a:rPr lang="en-US" b="1"/>
              <a:t>Search </a:t>
            </a:r>
            <a:r>
              <a:rPr lang="en-US"/>
              <a:t>field.</a:t>
            </a:r>
          </a:p>
          <a:p>
            <a:pPr marL="742950" indent="-742950">
              <a:buFont typeface="+mj-lt"/>
              <a:buAutoNum type="arabicPeriod"/>
            </a:pPr>
            <a:r>
              <a:rPr lang="en-US"/>
              <a:t>Click the </a:t>
            </a:r>
            <a:r>
              <a:rPr lang="en-US" b="1"/>
              <a:t>CRPROC – PCARD - Find Credit Cards</a:t>
            </a:r>
            <a:r>
              <a:rPr lang="en-US"/>
              <a:t> report.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A2C05A-70C7-5BA8-82A2-78E7AAE7DC9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3"/>
            </a:pPr>
            <a:r>
              <a:rPr lang="en-US"/>
              <a:t>Enter desired </a:t>
            </a:r>
            <a:r>
              <a:rPr lang="en-US" b="1"/>
              <a:t>Search Parameters</a:t>
            </a:r>
            <a:r>
              <a:rPr lang="en-US"/>
              <a:t>.</a:t>
            </a:r>
          </a:p>
          <a:p>
            <a:pPr marL="742950" indent="-742950">
              <a:buFont typeface="+mj-lt"/>
              <a:buAutoNum type="arabicPeriod" startAt="3"/>
            </a:pPr>
            <a:r>
              <a:rPr lang="en-US"/>
              <a:t>Click </a:t>
            </a:r>
            <a:r>
              <a:rPr lang="en-US" b="1"/>
              <a:t>OK</a:t>
            </a:r>
            <a:r>
              <a:rPr lang="en-US"/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985120-4D61-D681-336B-D39B656D2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8F9EAE9-A92E-65E2-CF83-CD7795471A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199" y="10424626"/>
            <a:ext cx="8229600" cy="489326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A212C9D6-E33A-7F58-400F-9D4B670AE4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18773" y="11375598"/>
            <a:ext cx="3748251" cy="199309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7443BD2-E949-8904-5365-E957CB0FE2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16943" y="14554959"/>
            <a:ext cx="1474757" cy="600501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91483EE-EDF1-F962-CB30-D04A6459CD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367024" y="12097823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1BC486EA-3FA7-1DAB-426B-835AE9E99B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780001" y="14044898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98E1D42-95C0-5638-829F-F4B7FAB46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799" y="5051514"/>
            <a:ext cx="10058400" cy="253662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01455D7F-6D74-D0BD-167B-0A34652EAC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26027" y="5210990"/>
            <a:ext cx="7018173" cy="637129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594E4E-8DFC-3BBE-F006-31DCE6905D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26028" y="5984238"/>
            <a:ext cx="4590916" cy="720273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C2E4323-E98F-8AC7-0008-069FCE3099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0744200" y="5271730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58CE1F1-929A-D84D-386C-CC7D30E916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316943" y="6056663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594437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C7B60C-9C45-1EAB-B9CE-CD96C5C43D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F8E24E-6DA1-D870-ECEA-688269D36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11/24/2025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5B9102-6395-B904-B7E6-165B5809CD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91D804-87B4-90C7-0B1B-A4463ACCC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825E19DC-7EC3-8DD5-AB88-E673E2348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Find and Edit Credit Cards (Part 2 of 4)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D574F655-6D16-37DF-BAC2-B49C772730C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5"/>
            </a:pPr>
            <a:r>
              <a:rPr lang="en-US"/>
              <a:t>Click </a:t>
            </a:r>
            <a:r>
              <a:rPr lang="en-US" b="1"/>
              <a:t>Related Actions </a:t>
            </a:r>
            <a:r>
              <a:rPr lang="en-US"/>
              <a:t>(…) in the </a:t>
            </a:r>
            <a:r>
              <a:rPr lang="en-US" b="1"/>
              <a:t>Credit Card</a:t>
            </a:r>
            <a:r>
              <a:rPr lang="en-US"/>
              <a:t> column, next to the </a:t>
            </a:r>
            <a:r>
              <a:rPr lang="en-US" b="1"/>
              <a:t>Credit</a:t>
            </a:r>
            <a:r>
              <a:rPr lang="en-US"/>
              <a:t> </a:t>
            </a:r>
            <a:r>
              <a:rPr lang="en-US" b="1"/>
              <a:t>Card</a:t>
            </a:r>
            <a:r>
              <a:rPr lang="en-US"/>
              <a:t> you want to edit.</a:t>
            </a:r>
          </a:p>
          <a:p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D9E28B-9549-F788-1B69-B4DDB0681F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70B80E1-4285-B7E2-1E58-BCC0E35048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3609" y="4639620"/>
            <a:ext cx="10058400" cy="593187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28F02BF-4B4D-BBD8-E988-B8D8212A4C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12910" y="9882928"/>
            <a:ext cx="736979" cy="47767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1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EC9BD4-356E-25EF-35EC-A421419CB6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3E9FC0-ACB2-0F0D-43B6-DC3FC68A7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11/24/2025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42539DF-EB0D-835B-7651-FCA2380145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0062B8-9B55-1DCB-8F2A-0494B0EE19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96701533-3460-1AE8-CC03-26DA5A539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Find and Edit Credit Cards (Part 3 of 4)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1F65140F-81EF-BD63-DAED-396227E6B3D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6"/>
            </a:pPr>
            <a:r>
              <a:rPr lang="en-US"/>
              <a:t>Hover over </a:t>
            </a:r>
            <a:r>
              <a:rPr lang="en-US" b="1"/>
              <a:t>Credit Card </a:t>
            </a:r>
            <a:r>
              <a:rPr lang="en-US"/>
              <a:t>and click </a:t>
            </a:r>
            <a:r>
              <a:rPr lang="en-US" b="1"/>
              <a:t>Edit</a:t>
            </a:r>
            <a:r>
              <a:rPr lang="en-US"/>
              <a:t>.</a:t>
            </a:r>
          </a:p>
          <a:p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9C9225E-06E8-D8FD-3A0D-F48356EFF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CE3CD86-47D9-5799-1D28-3D8A3E8C63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0809" y="3482247"/>
            <a:ext cx="9144000" cy="799200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0B28F90-FF8F-06B3-41DF-BB22B9AD2E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50808" y="5016327"/>
            <a:ext cx="5167492" cy="781223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99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C225C2-BC01-92CC-2860-726D241575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D4AC54-9484-4299-CF10-C5D181AB56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11/24/2025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2E774C-2520-2869-2533-C496823896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2C2F3D-55C4-2E5F-2876-54B51C5DF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7798E4AB-9DC9-1379-53B9-A566DC13D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Find and Edit Credit Cards (Part 4 of 4)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11D4F418-1441-0157-47F5-F39FC5DD049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7"/>
            </a:pPr>
            <a:r>
              <a:rPr lang="en-US"/>
              <a:t>Review </a:t>
            </a:r>
            <a:r>
              <a:rPr lang="en-US" b="1"/>
              <a:t>Credit Card </a:t>
            </a:r>
            <a:r>
              <a:rPr lang="en-US"/>
              <a:t>details and make necessary updates.</a:t>
            </a:r>
          </a:p>
          <a:p>
            <a:pPr marL="742950" indent="-742950">
              <a:buFont typeface="+mj-lt"/>
              <a:buAutoNum type="arabicPeriod" startAt="7"/>
            </a:pPr>
            <a:r>
              <a:rPr lang="en-US"/>
              <a:t>Click </a:t>
            </a:r>
            <a:r>
              <a:rPr lang="en-US" b="1"/>
              <a:t>OK</a:t>
            </a:r>
            <a:r>
              <a:rPr lang="en-US"/>
              <a:t>.</a:t>
            </a:r>
          </a:p>
          <a:p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58B32A3-8FC8-35ED-F5D8-B733F44808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E1BFC83-305D-9B88-18D5-724F4F125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818" y="7647156"/>
            <a:ext cx="10058400" cy="603370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F4D8B0DC-B392-F56F-0B0D-BC20E0E32B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19200" y="14458007"/>
            <a:ext cx="10953599" cy="991815"/>
            <a:chOff x="328693" y="2700632"/>
            <a:chExt cx="6062976" cy="502647"/>
          </a:xfrm>
          <a:solidFill>
            <a:schemeClr val="accent5"/>
          </a:solidFill>
        </p:grpSpPr>
        <p:sp>
          <p:nvSpPr>
            <p:cNvPr id="10" name="Freeform 101">
              <a:extLst>
                <a:ext uri="{FF2B5EF4-FFF2-40B4-BE49-F238E27FC236}">
                  <a16:creationId xmlns:a16="http://schemas.microsoft.com/office/drawing/2014/main" id="{4CA9B8B7-83D1-EBEB-C5B5-49C94E4E2FBA}"/>
                </a:ext>
              </a:extLst>
            </p:cNvPr>
            <p:cNvSpPr/>
            <p:nvPr/>
          </p:nvSpPr>
          <p:spPr>
            <a:xfrm>
              <a:off x="328693" y="2700632"/>
              <a:ext cx="6062976" cy="502647"/>
            </a:xfrm>
            <a:prstGeom prst="rect">
              <a:avLst/>
            </a:prstGeom>
            <a:grpFill/>
            <a:ln w="12700">
              <a:solidFill>
                <a:schemeClr val="accent5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>
                <a:defRPr>
                  <a:solidFill>
                    <a:srgbClr val="FFFFFF"/>
                  </a:solidFill>
                </a:defRPr>
              </a:pPr>
              <a:endParaRPr lang="en-US" sz="1400"/>
            </a:p>
          </p:txBody>
        </p:sp>
        <p:pic>
          <p:nvPicPr>
            <p:cNvPr id="11" name="Graphic 10" descr="Checkmark with solid fill">
              <a:extLst>
                <a:ext uri="{FF2B5EF4-FFF2-40B4-BE49-F238E27FC236}">
                  <a16:creationId xmlns:a16="http://schemas.microsoft.com/office/drawing/2014/main" id="{C598C812-E104-790C-91B5-FCDFC621F2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05905" y="2765624"/>
              <a:ext cx="463807" cy="380601"/>
            </a:xfrm>
            <a:prstGeom prst="rect">
              <a:avLst/>
            </a:prstGeom>
          </p:spPr>
        </p:pic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6D3F7471-50B5-4A23-644C-895E7C6EB487}"/>
              </a:ext>
            </a:extLst>
          </p:cNvPr>
          <p:cNvSpPr txBox="1"/>
          <p:nvPr/>
        </p:nvSpPr>
        <p:spPr>
          <a:xfrm>
            <a:off x="1666371" y="14723081"/>
            <a:ext cx="983668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You have successfully edited credit card details.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BE26B9B-1053-9526-F3C4-01512CCE2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36155" y="13294047"/>
            <a:ext cx="941696" cy="285184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337CCDAB-4821-33D2-3F46-8AB659BB52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552296" y="10226722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80C86654-69E5-0E10-5B0D-BDC15E59C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485492" y="12745407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CB95BFE-1F29-D2F9-234B-3B41EEF3F4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7818" y="8719417"/>
            <a:ext cx="9936341" cy="3563251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47559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5827e1-3cad-47df-a2cc-3bbe25ba25c0">
      <Terms xmlns="http://schemas.microsoft.com/office/infopath/2007/PartnerControls"/>
    </lcf76f155ced4ddcb4097134ff3c332f>
    <TaxCatchAll xmlns="1f6a4403-3194-4bb4-a459-db1dbbb51f9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EAE3A79BBFD64492F0113C7CC0E81F" ma:contentTypeVersion="12" ma:contentTypeDescription="Create a new document." ma:contentTypeScope="" ma:versionID="2d00a3bfb90a7342a919c30f384c47e3">
  <xsd:schema xmlns:xsd="http://www.w3.org/2001/XMLSchema" xmlns:xs="http://www.w3.org/2001/XMLSchema" xmlns:p="http://schemas.microsoft.com/office/2006/metadata/properties" xmlns:ns2="455827e1-3cad-47df-a2cc-3bbe25ba25c0" xmlns:ns3="1f6a4403-3194-4bb4-a459-db1dbbb51f9b" targetNamespace="http://schemas.microsoft.com/office/2006/metadata/properties" ma:root="true" ma:fieldsID="272850b15b7704d5af47cf7a72a578b9" ns2:_="" ns3:_="">
    <xsd:import namespace="455827e1-3cad-47df-a2cc-3bbe25ba25c0"/>
    <xsd:import namespace="1f6a4403-3194-4bb4-a459-db1dbbb51f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827e1-3cad-47df-a2cc-3bbe25ba25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a4403-3194-4bb4-a459-db1dbbb51f9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289526b-6c3c-45fa-9c6d-2a29dee24c6f}" ma:internalName="TaxCatchAll" ma:showField="CatchAllData" ma:web="1f6a4403-3194-4bb4-a459-db1dbbb51f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55037ED-0B11-4449-BF81-C0D1539FFB91}">
  <ds:schemaRefs>
    <ds:schemaRef ds:uri="http://purl.org/dc/elements/1.1/"/>
    <ds:schemaRef ds:uri="http://schemas.microsoft.com/office/2006/documentManagement/types"/>
    <ds:schemaRef ds:uri="8d5ae7cb-5eaa-45bd-87a9-9ecdfd4d7a10"/>
    <ds:schemaRef ds:uri="http://www.w3.org/XML/1998/namespace"/>
    <ds:schemaRef ds:uri="91b022cc-d96d-4c7a-a6ef-47af526da2c2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33A9324-064B-4FB8-9300-7FC65173F1C6}"/>
</file>

<file path=docMetadata/LabelInfo.xml><?xml version="1.0" encoding="utf-8"?>
<clbl:labelList xmlns:clbl="http://schemas.microsoft.com/office/2020/mipLabelMetadata">
  <clbl:label id="{512da10d-071b-4b94-8abc-9ec4044d1516}" enabled="0" method="" siteId="{512da10d-071b-4b94-8abc-9ec4044d1516}" removed="1"/>
  <clbl:label id="{ea60d57e-af5b-4752-ac57-3e4f28ca11dc}" enabled="1" method="Standard" siteId="{36da45f1-dd2c-4d1f-af13-5abe46b99921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291</Words>
  <Application>Microsoft Office PowerPoint</Application>
  <PresentationFormat>Custom</PresentationFormat>
  <Paragraphs>55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Job Aid Template</vt:lpstr>
      <vt:lpstr>1_Administrative</vt:lpstr>
      <vt:lpstr>Find and Edit Credit Card  for Credit Card Admins</vt:lpstr>
      <vt:lpstr>Find and Edit Credit Cards (Part 1 of 4)</vt:lpstr>
      <vt:lpstr>Find and Edit Credit Cards (Part 2 of 4)</vt:lpstr>
      <vt:lpstr>Find and Edit Credit Cards (Part 3 of 4)</vt:lpstr>
      <vt:lpstr>Find and Edit Credit Cards (Part 4 of 4)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lastModifiedBy>Chapman, Mary</cp:lastModifiedBy>
  <cp:revision>5</cp:revision>
  <cp:lastPrinted>2024-05-14T19:49:44Z</cp:lastPrinted>
  <dcterms:created xsi:type="dcterms:W3CDTF">2024-01-04T16:25:20Z</dcterms:created>
  <dcterms:modified xsi:type="dcterms:W3CDTF">2025-11-24T14:46:53Z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0x010100A8EAE3A79BBFD64492F0113C7CC0E81F</vt:lpwstr>
  </property>
  <property fmtid="{D5CDD505-2E9C-101B-9397-08002B2CF9AE}" pid="10" name="MediaServiceImageTags">
    <vt:lpwstr/>
  </property>
</Properties>
</file>