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9"/>
  </p:notesMasterIdLst>
  <p:sldIdLst>
    <p:sldId id="365" r:id="rId6"/>
    <p:sldId id="356" r:id="rId7"/>
    <p:sldId id="368" r:id="rId8"/>
  </p:sldIdLst>
  <p:sldSz cx="12192000" cy="16256000"/>
  <p:notesSz cx="7315200" cy="96012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DA5DF45E-7A94-D355-C04B-88C755D467E1}" name="Ferron, Curline" initials="" userId="S::curline.ferron@sao.ga.gov::d1ac0078-d37a-4be3-824d-92fa8fa566ee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965696-C510-0047-193B-11FFD22B9018}" v="7" dt="2026-01-05T15:05:47.46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S::darcy.swartout@sao.ga.gov::1c015fc4-41a8-4efb-8017-be6f6fc86c37" providerId="AD" clId="Web-{D0C66AFD-C3F2-7BB7-CD48-115E7BBF4081}"/>
    <pc:docChg chg="modSld">
      <pc:chgData name="Swartout, Darcy" userId="S::darcy.swartout@sao.ga.gov::1c015fc4-41a8-4efb-8017-be6f6fc86c37" providerId="AD" clId="Web-{D0C66AFD-C3F2-7BB7-CD48-115E7BBF4081}" dt="2025-12-11T19:56:29.650" v="0" actId="20577"/>
      <pc:docMkLst>
        <pc:docMk/>
      </pc:docMkLst>
      <pc:sldChg chg="modSp">
        <pc:chgData name="Swartout, Darcy" userId="S::darcy.swartout@sao.ga.gov::1c015fc4-41a8-4efb-8017-be6f6fc86c37" providerId="AD" clId="Web-{D0C66AFD-C3F2-7BB7-CD48-115E7BBF4081}" dt="2025-12-11T19:56:29.650" v="0" actId="20577"/>
        <pc:sldMkLst>
          <pc:docMk/>
          <pc:sldMk cId="2529097494" sldId="365"/>
        </pc:sldMkLst>
        <pc:spChg chg="mod">
          <ac:chgData name="Swartout, Darcy" userId="S::darcy.swartout@sao.ga.gov::1c015fc4-41a8-4efb-8017-be6f6fc86c37" providerId="AD" clId="Web-{D0C66AFD-C3F2-7BB7-CD48-115E7BBF4081}" dt="2025-12-11T19:56:29.650" v="0" actId="20577"/>
          <ac:spMkLst>
            <pc:docMk/>
            <pc:sldMk cId="2529097494" sldId="365"/>
            <ac:spMk id="6" creationId="{11A325F9-DCFC-2886-9462-28EC4767A2A5}"/>
          </ac:spMkLst>
        </pc:spChg>
      </pc:sldChg>
    </pc:docChg>
  </pc:docChgLst>
  <pc:docChgLst>
    <pc:chgData name="Chapman, Mary" userId="c232ab18-707a-4ee1-8cf2-b056bec2e1ec" providerId="ADAL" clId="{236D77BE-4202-4DE6-A882-AA82988D763E}"/>
    <pc:docChg chg="modSld">
      <pc:chgData name="Chapman, Mary" userId="c232ab18-707a-4ee1-8cf2-b056bec2e1ec" providerId="ADAL" clId="{236D77BE-4202-4DE6-A882-AA82988D763E}" dt="2026-01-02T17:31:44.046" v="3" actId="20577"/>
      <pc:docMkLst>
        <pc:docMk/>
      </pc:docMkLst>
      <pc:sldChg chg="modSp mod">
        <pc:chgData name="Chapman, Mary" userId="c232ab18-707a-4ee1-8cf2-b056bec2e1ec" providerId="ADAL" clId="{236D77BE-4202-4DE6-A882-AA82988D763E}" dt="2026-01-02T17:31:39.975" v="1" actId="20577"/>
        <pc:sldMkLst>
          <pc:docMk/>
          <pc:sldMk cId="2178360457" sldId="356"/>
        </pc:sldMkLst>
        <pc:spChg chg="mod">
          <ac:chgData name="Chapman, Mary" userId="c232ab18-707a-4ee1-8cf2-b056bec2e1ec" providerId="ADAL" clId="{236D77BE-4202-4DE6-A882-AA82988D763E}" dt="2026-01-02T17:31:39.975" v="1" actId="20577"/>
          <ac:spMkLst>
            <pc:docMk/>
            <pc:sldMk cId="2178360457" sldId="356"/>
            <ac:spMk id="5" creationId="{AA72F123-7042-8D81-34FB-091C1DD175DE}"/>
          </ac:spMkLst>
        </pc:spChg>
      </pc:sldChg>
      <pc:sldChg chg="modSp mod">
        <pc:chgData name="Chapman, Mary" userId="c232ab18-707a-4ee1-8cf2-b056bec2e1ec" providerId="ADAL" clId="{236D77BE-4202-4DE6-A882-AA82988D763E}" dt="2026-01-02T17:31:44.046" v="3" actId="20577"/>
        <pc:sldMkLst>
          <pc:docMk/>
          <pc:sldMk cId="4286816894" sldId="368"/>
        </pc:sldMkLst>
        <pc:spChg chg="mod">
          <ac:chgData name="Chapman, Mary" userId="c232ab18-707a-4ee1-8cf2-b056bec2e1ec" providerId="ADAL" clId="{236D77BE-4202-4DE6-A882-AA82988D763E}" dt="2026-01-02T17:31:44.046" v="3" actId="20577"/>
          <ac:spMkLst>
            <pc:docMk/>
            <pc:sldMk cId="4286816894" sldId="368"/>
            <ac:spMk id="5" creationId="{0D681CFF-DE9D-9EA8-E8E5-D24DAF305012}"/>
          </ac:spMkLst>
        </pc:spChg>
      </pc:sldChg>
    </pc:docChg>
  </pc:docChgLst>
  <pc:docChgLst>
    <pc:chgData name="Swartout, Darcy" userId="1c015fc4-41a8-4efb-8017-be6f6fc86c37" providerId="ADAL" clId="{BB050D58-8F81-4B9B-ABE4-6E691D6D2DE0}"/>
    <pc:docChg chg="modSld">
      <pc:chgData name="Swartout, Darcy" userId="1c015fc4-41a8-4efb-8017-be6f6fc86c37" providerId="ADAL" clId="{BB050D58-8F81-4B9B-ABE4-6E691D6D2DE0}" dt="2025-12-11T19:57:27.155" v="1" actId="404"/>
      <pc:docMkLst>
        <pc:docMk/>
      </pc:docMkLst>
      <pc:sldChg chg="modSp mod">
        <pc:chgData name="Swartout, Darcy" userId="1c015fc4-41a8-4efb-8017-be6f6fc86c37" providerId="ADAL" clId="{BB050D58-8F81-4B9B-ABE4-6E691D6D2DE0}" dt="2025-12-11T19:57:27.155" v="1" actId="404"/>
        <pc:sldMkLst>
          <pc:docMk/>
          <pc:sldMk cId="4286816894" sldId="368"/>
        </pc:sldMkLst>
        <pc:spChg chg="mod">
          <ac:chgData name="Swartout, Darcy" userId="1c015fc4-41a8-4efb-8017-be6f6fc86c37" providerId="ADAL" clId="{BB050D58-8F81-4B9B-ABE4-6E691D6D2DE0}" dt="2025-12-11T19:57:27.155" v="1" actId="404"/>
          <ac:spMkLst>
            <pc:docMk/>
            <pc:sldMk cId="4286816894" sldId="368"/>
            <ac:spMk id="5" creationId="{0D681CFF-DE9D-9EA8-E8E5-D24DAF305012}"/>
          </ac:spMkLst>
        </pc:spChg>
      </pc:sldChg>
    </pc:docChg>
  </pc:docChgLst>
  <pc:docChgLst>
    <pc:chgData clId="Web-{D0C66AFD-C3F2-7BB7-CD48-115E7BBF4081}"/>
    <pc:docChg chg="modSld">
      <pc:chgData name="" userId="" providerId="" clId="Web-{D0C66AFD-C3F2-7BB7-CD48-115E7BBF4081}" dt="2025-12-11T19:56:21.697" v="0" actId="20577"/>
      <pc:docMkLst>
        <pc:docMk/>
      </pc:docMkLst>
      <pc:sldChg chg="modSp modCm">
        <pc:chgData name="" userId="" providerId="" clId="Web-{D0C66AFD-C3F2-7BB7-CD48-115E7BBF4081}" dt="2025-12-11T19:56:21.697" v="0" actId="20577"/>
        <pc:sldMkLst>
          <pc:docMk/>
          <pc:sldMk cId="2529097494" sldId="365"/>
        </pc:sldMkLst>
        <pc:spChg chg="mod">
          <ac:chgData name="" userId="" providerId="" clId="Web-{D0C66AFD-C3F2-7BB7-CD48-115E7BBF4081}" dt="2025-12-11T19:56:21.697" v="0" actId="20577"/>
          <ac:spMkLst>
            <pc:docMk/>
            <pc:sldMk cId="2529097494" sldId="365"/>
            <ac:spMk id="6" creationId="{11A325F9-DCFC-2886-9462-28EC4767A2A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" userId="" providerId="" clId="Web-{D0C66AFD-C3F2-7BB7-CD48-115E7BBF4081}" dt="2025-12-11T19:56:21.697" v="0" actId="20577"/>
              <pc2:cmMkLst xmlns:pc2="http://schemas.microsoft.com/office/powerpoint/2019/9/main/command">
                <pc:docMk/>
                <pc:sldMk cId="2529097494" sldId="365"/>
                <pc2:cmMk id="{0E8A7E80-4F70-400F-A6ED-5B9E7B633FA3}"/>
              </pc2:cmMkLst>
            </pc226:cmChg>
            <pc226:cmChg xmlns:pc226="http://schemas.microsoft.com/office/powerpoint/2022/06/main/command" chg="mod">
              <pc226:chgData name="" userId="" providerId="" clId="Web-{D0C66AFD-C3F2-7BB7-CD48-115E7BBF4081}" dt="2025-12-11T19:56:21.697" v="0" actId="20577"/>
              <pc2:cmMkLst xmlns:pc2="http://schemas.microsoft.com/office/powerpoint/2019/9/main/command">
                <pc:docMk/>
                <pc:sldMk cId="2529097494" sldId="365"/>
                <pc2:cmMk id="{4F907AA9-83C6-4DD2-9712-0454DBA9EC02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30239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30242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31516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30242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708605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717931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22374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16B957-9C62-0546-6A92-FDE1987FADA8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892AEE-85F0-E84B-76AC-34E8D80A1880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C0BDFB-051D-A08F-460B-C1B8714AE784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DC4C5-432F-B3DE-A77A-FDC165C645F7}"/>
              </a:ext>
            </a:extLst>
          </p:cNvPr>
          <p:cNvSpPr txBox="1"/>
          <p:nvPr userDrawn="1"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BCC5AF-4320-5B74-B8A1-6CCA6B4E0B93}"/>
              </a:ext>
            </a:extLst>
          </p:cNvPr>
          <p:cNvSpPr txBox="1"/>
          <p:nvPr userDrawn="1"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471E88-A719-662B-3416-FBDA3C129E59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F89C5-BA9C-10B7-27AB-618C11A9DDF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C7FDA3-E4B5-9645-B256-99EF55D552CE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D9B1FF-2E75-10F2-0345-2EBC4810EFB0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A513C64-74F8-A087-BEE1-93117B5CE964}"/>
              </a:ext>
            </a:extLst>
          </p:cNvPr>
          <p:cNvSpPr txBox="1"/>
          <p:nvPr userDrawn="1"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 P-Card Administrator Training</a:t>
            </a:r>
            <a:br>
              <a:rPr lang="en-US"/>
            </a:br>
            <a:r>
              <a:rPr lang="en-US"/>
              <a:t>Completion Reports in GA@WORK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3" y="4181004"/>
            <a:ext cx="10515600" cy="296274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latin typeface="Arial"/>
                <a:cs typeface="Arial"/>
              </a:rPr>
              <a:t>This guide will show </a:t>
            </a:r>
            <a:r>
              <a:rPr lang="en-US" i="1">
                <a:latin typeface="Arial"/>
                <a:cs typeface="Arial"/>
              </a:rPr>
              <a:t>P-Card Administrators </a:t>
            </a:r>
            <a:r>
              <a:rPr lang="en-US">
                <a:latin typeface="Arial"/>
                <a:cs typeface="Arial"/>
              </a:rPr>
              <a:t>how to locate, run and view results of CRHCM-LRN-Training Completion reports in GA@WORK.</a:t>
            </a:r>
          </a:p>
          <a:p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Refer to the </a:t>
            </a:r>
            <a:r>
              <a:rPr lang="en-US" sz="2800" i="1">
                <a:latin typeface="Arial"/>
                <a:cs typeface="Arial"/>
              </a:rPr>
              <a:t>GA@WORK P-Card Administrator Reference Guide </a:t>
            </a:r>
            <a:r>
              <a:rPr lang="en-US" sz="2800">
                <a:latin typeface="Arial"/>
                <a:cs typeface="Arial"/>
              </a:rPr>
              <a:t>for P-Card Program information. The guide contains up-to-date report names, definitions, required training guidelines, and security requirements.</a:t>
            </a:r>
          </a:p>
          <a:p>
            <a:endParaRPr lang="en-US" sz="280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Enter </a:t>
            </a:r>
            <a:r>
              <a:rPr lang="en-US" b="1"/>
              <a:t>CRHCM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Click the </a:t>
            </a:r>
            <a:r>
              <a:rPr lang="en-US" b="1"/>
              <a:t>CRHCM-LRN-Learning Enrollment </a:t>
            </a:r>
            <a:r>
              <a:rPr lang="en-US"/>
              <a:t>report.</a:t>
            </a:r>
          </a:p>
          <a:p>
            <a:r>
              <a:rPr lang="en-US"/>
              <a:t>Select a </a:t>
            </a:r>
            <a:r>
              <a:rPr lang="en-US" b="1"/>
              <a:t>Company</a:t>
            </a:r>
            <a:r>
              <a:rPr lang="en-US"/>
              <a:t> and 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r>
              <a:rPr lang="en-US"/>
              <a:t>View the report and verify </a:t>
            </a:r>
            <a:r>
              <a:rPr lang="en-US" b="1"/>
              <a:t>Completion</a:t>
            </a:r>
            <a:r>
              <a:rPr lang="en-US"/>
              <a:t> </a:t>
            </a:r>
            <a:r>
              <a:rPr lang="en-US" b="1"/>
              <a:t>Status</a:t>
            </a:r>
            <a:r>
              <a:rPr lang="en-US"/>
              <a:t> for the future cardholder.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Run CRHCM-LRN-Learning Enrollment Report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Set Report Parameters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Verify Training Completion Status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View P-Card Administrator Training Completion Reports in GA@WORK (Part 1 of 2)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Prior to issuing a card, you must confirm that the future cardholder has completed all P-Card requirements. Enter </a:t>
            </a:r>
            <a:r>
              <a:rPr lang="en-US" b="1"/>
              <a:t>CRHCM</a:t>
            </a:r>
            <a:r>
              <a:rPr lang="en-US"/>
              <a:t> in the </a:t>
            </a:r>
            <a:r>
              <a:rPr lang="en-US" b="1"/>
              <a:t>Search</a:t>
            </a:r>
            <a:r>
              <a:rPr lang="en-US"/>
              <a:t> field.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Click </a:t>
            </a:r>
            <a:r>
              <a:rPr lang="en-US" b="1"/>
              <a:t>CRHCM-LRN-Learning Ernollment </a:t>
            </a:r>
            <a:r>
              <a:rPr lang="en-US"/>
              <a:t>report.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591570B-2945-E947-DF9E-D42E44A73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3"/>
          <a:stretch>
            <a:fillRect/>
          </a:stretch>
        </p:blipFill>
        <p:spPr>
          <a:xfrm>
            <a:off x="1523999" y="4638906"/>
            <a:ext cx="9144000" cy="38856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2F41AA-BD7E-BEE8-12A8-413903C3D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10563416"/>
            <a:ext cx="9144000" cy="397475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A4F5426-9432-D5E9-E664-838348D58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73107" y="4638906"/>
            <a:ext cx="6030620" cy="8697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E38A2-7C2F-B60F-EB3D-F36D47B3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73107" y="11676500"/>
            <a:ext cx="6030620" cy="8697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FD51F-E131-504E-7BE8-4437FADB9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8845F5-1F10-CD35-27D5-3BDF9C73A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ECC4D-E400-A126-2F82-7089EE9B7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C8BD5-239F-1B07-28FC-33930878D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681CFF-DE9D-9EA8-E8E5-D24DAF305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View P-Card Administrator Training Completion Reports in GA@WORK (Part 2 of 2)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B0B9A63-3BB9-3D9F-597F-A4FAE059CB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Select a </a:t>
            </a:r>
            <a:r>
              <a:rPr lang="en-US" b="1"/>
              <a:t>Company</a:t>
            </a:r>
            <a:r>
              <a:rPr lang="en-US"/>
              <a:t>.</a:t>
            </a:r>
          </a:p>
          <a:p>
            <a:pPr marL="736600"/>
            <a:r>
              <a:rPr lang="en-US" sz="2800" b="1"/>
              <a:t>Note</a:t>
            </a:r>
            <a:r>
              <a:rPr lang="en-US" sz="2800"/>
              <a:t>: You will only have access to view your agency report.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  <a:endParaRPr lang="en-US" b="1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0410B8B-4EB6-541A-486B-7DA063D8C4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View </a:t>
            </a:r>
            <a:r>
              <a:rPr lang="en-US" b="1"/>
              <a:t>Completion Status </a:t>
            </a:r>
            <a:r>
              <a:rPr lang="en-US"/>
              <a:t>on the report. Verify the future cardholder has completed required training.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6A53F97-852A-4E3D-46D8-73CC12E0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409" y="4178931"/>
            <a:ext cx="6400800" cy="447933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8E6A184-CEAE-9183-002F-A62FF8AFD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43513" y="6200775"/>
            <a:ext cx="2767012" cy="4095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E71644-5C5C-089B-C968-DDDBEB47A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20024" y="7986556"/>
            <a:ext cx="1133208" cy="40957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9DB630A-1B5E-C4BC-AD5B-C58FDCCA10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24812" y="61312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B5F32D6-9550-81F2-6916-701DBACBD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12308" y="743791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2340F7-0339-B95A-9860-72DD1CEFC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1929"/>
          <a:stretch>
            <a:fillRect/>
          </a:stretch>
        </p:blipFill>
        <p:spPr>
          <a:xfrm>
            <a:off x="1550809" y="10716488"/>
            <a:ext cx="9144000" cy="34756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9E9A861-11DD-F999-1AEB-DBE18FCF4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77400" y="11737728"/>
            <a:ext cx="839970" cy="242219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D9627C1-FB37-A8AE-014F-21935197E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0683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10DD2059-A530-4BD5-028B-451FCE3E5E14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8F903E7E-20B9-BCE8-8CB1-00C4E7AF8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4B7D34E-02AF-0542-3360-0093BBCD23B3}"/>
              </a:ext>
            </a:extLst>
          </p:cNvPr>
          <p:cNvSpPr txBox="1"/>
          <p:nvPr/>
        </p:nvSpPr>
        <p:spPr>
          <a:xfrm>
            <a:off x="1666371" y="1448723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verified P-Card training completion for a future cardholder.</a:t>
            </a:r>
          </a:p>
        </p:txBody>
      </p:sp>
    </p:spTree>
    <p:extLst>
      <p:ext uri="{BB962C8B-B14F-4D97-AF65-F5344CB8AC3E}">
        <p14:creationId xmlns:p14="http://schemas.microsoft.com/office/powerpoint/2010/main" val="42868168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8d5ae7cb-5eaa-45bd-87a9-9ecdfd4d7a10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1b022cc-d96d-4c7a-a6ef-47af526da2c2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C45DC2-189E-4723-AAEA-5F2E9AF352FE}"/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248</Words>
  <Application>Microsoft Office PowerPoint</Application>
  <PresentationFormat>Custom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Job Aid Template</vt:lpstr>
      <vt:lpstr>1_Administrative</vt:lpstr>
      <vt:lpstr>View P-Card Administrator Training Completion Reports in GA@WORK</vt:lpstr>
      <vt:lpstr>View P-Card Administrator Training Completion Reports in GA@WORK (Part 1 of 2)</vt:lpstr>
      <vt:lpstr>View P-Card Administrator Training Completion Reports in GA@WORK 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3</cp:revision>
  <cp:lastPrinted>2024-05-14T19:49:44Z</cp:lastPrinted>
  <dcterms:created xsi:type="dcterms:W3CDTF">2024-01-04T16:25:20Z</dcterms:created>
  <dcterms:modified xsi:type="dcterms:W3CDTF">2026-01-05T15:05:54Z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