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2"/>
  </p:notesMasterIdLst>
  <p:sldIdLst>
    <p:sldId id="365" r:id="rId6"/>
    <p:sldId id="361" r:id="rId7"/>
    <p:sldId id="366" r:id="rId8"/>
    <p:sldId id="367" r:id="rId9"/>
    <p:sldId id="369" r:id="rId10"/>
    <p:sldId id="370" r:id="rId11"/>
  </p:sldIdLst>
  <p:sldSz cx="12192000" cy="16256000"/>
  <p:notesSz cx="7315200" cy="96012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RK" userId="S::rachael.krizanek@sao.ga.gov::0a465433-afc6-4cd3-bef6-afda18945927" providerId="AD"/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DCD4546-5D69-6A56-6A02-F4967DCAD517}" name="Gottdenker, Jay" initials="GJ" userId="S::jay.gottdenker@sao.ga.gov::05835fd4-2787-49f7-ad76-5a4f6e86bcd6" providerId="AD"/>
  <p188:author id="{C1A60C49-7C29-73C3-1A30-B787DD752A19}" name="Robert, Margaret" initials="MR" userId="Robert, Margaret" providerId="None"/>
  <p188:author id="{2067D861-83EF-3D19-890D-D40E1191CC6E}" name="Wilcox, Joel" initials="JW" userId="S::joel.wilcox@doas.ga.gov::21224015-5a1b-4359-9ea3-ef6249ba0b36" providerId="AD"/>
  <p188:author id="{E8357768-72C4-0373-16C5-D0AD69410934}" name="Barfield, Chris" initials="CB" userId="S::chris.barfield@doas.ga.gov::bce30e8a-c9b2-4f0f-b373-c3216ae509e8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2A0D5DE6-36DF-4097-2C0A-6638A9160CAD}" name="Meeks, Mark" initials="MM" userId="S::mark.meeks@doas.ga.gov::d7393898-cf0f-4218-b3ee-6d48153b74bd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DEE805-8FD8-3825-DF33-94782C2BF878}" v="4" dt="2025-12-15T17:25:14.281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1886" y="77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ch, Karim" userId="b4947292-acac-48ea-a6f8-67644614c322" providerId="ADAL" clId="{0F75CFA7-764E-465E-8337-97B0E0AFC50B}"/>
    <pc:docChg chg="modSld">
      <pc:chgData name="Lynch, Karim" userId="b4947292-acac-48ea-a6f8-67644614c322" providerId="ADAL" clId="{0F75CFA7-764E-465E-8337-97B0E0AFC50B}" dt="2025-12-15T17:30:12.667" v="8" actId="13244"/>
      <pc:docMkLst>
        <pc:docMk/>
      </pc:docMkLst>
      <pc:sldChg chg="modSp mod">
        <pc:chgData name="Lynch, Karim" userId="b4947292-acac-48ea-a6f8-67644614c322" providerId="ADAL" clId="{0F75CFA7-764E-465E-8337-97B0E0AFC50B}" dt="2025-12-15T17:30:12.667" v="8" actId="13244"/>
        <pc:sldMkLst>
          <pc:docMk/>
          <pc:sldMk cId="3800599121" sldId="370"/>
        </pc:sldMkLst>
        <pc:spChg chg="ord">
          <ac:chgData name="Lynch, Karim" userId="b4947292-acac-48ea-a6f8-67644614c322" providerId="ADAL" clId="{0F75CFA7-764E-465E-8337-97B0E0AFC50B}" dt="2025-12-15T17:30:03.945" v="3" actId="13244"/>
          <ac:spMkLst>
            <pc:docMk/>
            <pc:sldMk cId="3800599121" sldId="370"/>
            <ac:spMk id="2" creationId="{A329A268-2D2D-E347-02B0-A04E0F177506}"/>
          </ac:spMkLst>
        </pc:spChg>
        <pc:spChg chg="ord">
          <ac:chgData name="Lynch, Karim" userId="b4947292-acac-48ea-a6f8-67644614c322" providerId="ADAL" clId="{0F75CFA7-764E-465E-8337-97B0E0AFC50B}" dt="2025-12-15T17:30:06.253" v="4" actId="13244"/>
          <ac:spMkLst>
            <pc:docMk/>
            <pc:sldMk cId="3800599121" sldId="370"/>
            <ac:spMk id="3" creationId="{3FAB5AFC-E5EE-0D9D-7A81-5817151B84D9}"/>
          </ac:spMkLst>
        </pc:spChg>
        <pc:spChg chg="ord">
          <ac:chgData name="Lynch, Karim" userId="b4947292-acac-48ea-a6f8-67644614c322" providerId="ADAL" clId="{0F75CFA7-764E-465E-8337-97B0E0AFC50B}" dt="2025-12-15T17:30:07.872" v="5" actId="13244"/>
          <ac:spMkLst>
            <pc:docMk/>
            <pc:sldMk cId="3800599121" sldId="370"/>
            <ac:spMk id="4" creationId="{2F5540AA-95D7-DF9D-3097-36E7930B0136}"/>
          </ac:spMkLst>
        </pc:spChg>
        <pc:spChg chg="ord">
          <ac:chgData name="Lynch, Karim" userId="b4947292-acac-48ea-a6f8-67644614c322" providerId="ADAL" clId="{0F75CFA7-764E-465E-8337-97B0E0AFC50B}" dt="2025-12-15T17:28:47.166" v="0" actId="13244"/>
          <ac:spMkLst>
            <pc:docMk/>
            <pc:sldMk cId="3800599121" sldId="370"/>
            <ac:spMk id="5" creationId="{9147BA7A-6DAE-16A5-E852-61BCF9B101F6}"/>
          </ac:spMkLst>
        </pc:spChg>
        <pc:spChg chg="ord">
          <ac:chgData name="Lynch, Karim" userId="b4947292-acac-48ea-a6f8-67644614c322" providerId="ADAL" clId="{0F75CFA7-764E-465E-8337-97B0E0AFC50B}" dt="2025-12-15T17:28:49.113" v="1" actId="13244"/>
          <ac:spMkLst>
            <pc:docMk/>
            <pc:sldMk cId="3800599121" sldId="370"/>
            <ac:spMk id="6" creationId="{4BDFCCA7-AEDB-717C-4869-593E299C5408}"/>
          </ac:spMkLst>
        </pc:spChg>
        <pc:spChg chg="ord">
          <ac:chgData name="Lynch, Karim" userId="b4947292-acac-48ea-a6f8-67644614c322" providerId="ADAL" clId="{0F75CFA7-764E-465E-8337-97B0E0AFC50B}" dt="2025-12-15T17:30:09.383" v="6" actId="13244"/>
          <ac:spMkLst>
            <pc:docMk/>
            <pc:sldMk cId="3800599121" sldId="370"/>
            <ac:spMk id="7" creationId="{0597CA5F-B2D6-7FF1-7992-57E410B16E6A}"/>
          </ac:spMkLst>
        </pc:spChg>
        <pc:spChg chg="ord">
          <ac:chgData name="Lynch, Karim" userId="b4947292-acac-48ea-a6f8-67644614c322" providerId="ADAL" clId="{0F75CFA7-764E-465E-8337-97B0E0AFC50B}" dt="2025-12-15T17:28:51.437" v="2" actId="13244"/>
          <ac:spMkLst>
            <pc:docMk/>
            <pc:sldMk cId="3800599121" sldId="370"/>
            <ac:spMk id="13" creationId="{AF6B177D-AE20-2C4E-B5C2-5A2B46CDBD92}"/>
          </ac:spMkLst>
        </pc:spChg>
        <pc:grpChg chg="ord">
          <ac:chgData name="Lynch, Karim" userId="b4947292-acac-48ea-a6f8-67644614c322" providerId="ADAL" clId="{0F75CFA7-764E-465E-8337-97B0E0AFC50B}" dt="2025-12-15T17:30:12.667" v="8" actId="13244"/>
          <ac:grpSpMkLst>
            <pc:docMk/>
            <pc:sldMk cId="3800599121" sldId="370"/>
            <ac:grpSpMk id="10" creationId="{966D9C7B-FC35-145E-4C17-800A39185220}"/>
          </ac:grpSpMkLst>
        </pc:grpChg>
        <pc:picChg chg="ord">
          <ac:chgData name="Lynch, Karim" userId="b4947292-acac-48ea-a6f8-67644614c322" providerId="ADAL" clId="{0F75CFA7-764E-465E-8337-97B0E0AFC50B}" dt="2025-12-15T17:30:10.954" v="7" actId="13244"/>
          <ac:picMkLst>
            <pc:docMk/>
            <pc:sldMk cId="3800599121" sldId="370"/>
            <ac:picMk id="8" creationId="{0AE7B08B-6843-A5DA-BB14-58765C750EE2}"/>
          </ac:picMkLst>
        </pc:picChg>
      </pc:sldChg>
    </pc:docChg>
  </pc:docChgLst>
  <pc:docChgLst>
    <pc:chgData name="Lynch, Karim" userId="S::karim.lynch@sao.ga.gov::b4947292-acac-48ea-a6f8-67644614c322" providerId="AD" clId="Web-{E8DEE805-8FD8-3825-DF33-94782C2BF878}"/>
    <pc:docChg chg="modSld">
      <pc:chgData name="Lynch, Karim" userId="S::karim.lynch@sao.ga.gov::b4947292-acac-48ea-a6f8-67644614c322" providerId="AD" clId="Web-{E8DEE805-8FD8-3825-DF33-94782C2BF878}" dt="2025-12-15T17:25:13.172" v="2" actId="20577"/>
      <pc:docMkLst>
        <pc:docMk/>
      </pc:docMkLst>
      <pc:sldChg chg="modSp">
        <pc:chgData name="Lynch, Karim" userId="S::karim.lynch@sao.ga.gov::b4947292-acac-48ea-a6f8-67644614c322" providerId="AD" clId="Web-{E8DEE805-8FD8-3825-DF33-94782C2BF878}" dt="2025-12-15T17:20:26.782" v="1" actId="14100"/>
        <pc:sldMkLst>
          <pc:docMk/>
          <pc:sldMk cId="2529097494" sldId="365"/>
        </pc:sldMkLst>
        <pc:spChg chg="mod">
          <ac:chgData name="Lynch, Karim" userId="S::karim.lynch@sao.ga.gov::b4947292-acac-48ea-a6f8-67644614c322" providerId="AD" clId="Web-{E8DEE805-8FD8-3825-DF33-94782C2BF878}" dt="2025-12-15T17:20:04.939" v="0" actId="20577"/>
          <ac:spMkLst>
            <pc:docMk/>
            <pc:sldMk cId="2529097494" sldId="365"/>
            <ac:spMk id="7" creationId="{55CB5F00-1815-EC7F-2599-B9E60B0E1808}"/>
          </ac:spMkLst>
        </pc:spChg>
        <pc:spChg chg="mod">
          <ac:chgData name="Lynch, Karim" userId="S::karim.lynch@sao.ga.gov::b4947292-acac-48ea-a6f8-67644614c322" providerId="AD" clId="Web-{E8DEE805-8FD8-3825-DF33-94782C2BF878}" dt="2025-12-15T17:20:26.782" v="1" actId="14100"/>
          <ac:spMkLst>
            <pc:docMk/>
            <pc:sldMk cId="2529097494" sldId="365"/>
            <ac:spMk id="11" creationId="{E4BD3D3D-025B-CA3A-A388-1B787A361CCB}"/>
          </ac:spMkLst>
        </pc:spChg>
      </pc:sldChg>
      <pc:sldChg chg="modSp">
        <pc:chgData name="Lynch, Karim" userId="S::karim.lynch@sao.ga.gov::b4947292-acac-48ea-a6f8-67644614c322" providerId="AD" clId="Web-{E8DEE805-8FD8-3825-DF33-94782C2BF878}" dt="2025-12-15T17:25:13.172" v="2" actId="20577"/>
        <pc:sldMkLst>
          <pc:docMk/>
          <pc:sldMk cId="3800599121" sldId="370"/>
        </pc:sldMkLst>
        <pc:spChg chg="mod">
          <ac:chgData name="Lynch, Karim" userId="S::karim.lynch@sao.ga.gov::b4947292-acac-48ea-a6f8-67644614c322" providerId="AD" clId="Web-{E8DEE805-8FD8-3825-DF33-94782C2BF878}" dt="2025-12-15T17:25:13.172" v="2" actId="20577"/>
          <ac:spMkLst>
            <pc:docMk/>
            <pc:sldMk cId="3800599121" sldId="370"/>
            <ac:spMk id="6" creationId="{4BDFCCA7-AEDB-717C-4869-593E299C540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867A0DEA-EE44-93F9-B702-C71DAD8E48C5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 Purchase Order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704690" y="3409880"/>
            <a:ext cx="2726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show </a:t>
            </a:r>
            <a:r>
              <a:rPr lang="en-US" i="1">
                <a:latin typeface="Arial"/>
                <a:cs typeface="Arial"/>
              </a:rPr>
              <a:t>PO</a:t>
            </a:r>
            <a:r>
              <a:rPr lang="en-US">
                <a:latin typeface="Arial"/>
                <a:cs typeface="Arial"/>
              </a:rPr>
              <a:t> </a:t>
            </a:r>
            <a:r>
              <a:rPr lang="en-US" i="1">
                <a:latin typeface="Arial"/>
                <a:cs typeface="Arial"/>
              </a:rPr>
              <a:t>Buyers </a:t>
            </a:r>
            <a:r>
              <a:rPr lang="en-US">
                <a:latin typeface="Arial"/>
                <a:cs typeface="Arial"/>
              </a:rPr>
              <a:t>and</a:t>
            </a:r>
            <a:r>
              <a:rPr lang="en-US" i="1">
                <a:latin typeface="Arial"/>
                <a:cs typeface="Arial"/>
              </a:rPr>
              <a:t> Procurement Operations Lead</a:t>
            </a:r>
            <a:r>
              <a:rPr lang="en-US">
                <a:latin typeface="Arial"/>
                <a:cs typeface="Arial"/>
              </a:rPr>
              <a:t> how to </a:t>
            </a:r>
            <a:r>
              <a:rPr lang="en-US" i="1">
                <a:latin typeface="Arial"/>
                <a:cs typeface="Arial"/>
              </a:rPr>
              <a:t>Close an Issued Purchase Order</a:t>
            </a:r>
            <a:r>
              <a:rPr lang="en-US">
                <a:latin typeface="Arial"/>
                <a:cs typeface="Arial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104323"/>
            <a:ext cx="10542315" cy="48766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Enter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Find Purchase Orders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in the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Search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field and select the report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Locate an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Issued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Purchase Order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and 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OK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Select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Related Actions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 &gt;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Purchase Order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&gt;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Close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  <a:endParaRPr lang="en-US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ptos" panose="020B0004020202020204" pitchFamily="34" charset="0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Select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Accounting Date Override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and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Close Reason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  <a:endParaRPr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ptos" panose="020B0004020202020204" pitchFamily="34" charset="0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Locate the desired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Purchase Order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and 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OK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lang="en-US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>
                <a:latin typeface="Arial"/>
                <a:cs typeface="Arial"/>
              </a:rPr>
              <a:t>Verify </a:t>
            </a:r>
            <a:r>
              <a:rPr lang="en-US" b="1" dirty="0">
                <a:latin typeface="Arial"/>
                <a:cs typeface="Arial"/>
              </a:rPr>
              <a:t>Status</a:t>
            </a:r>
            <a:r>
              <a:rPr lang="en-US" dirty="0">
                <a:latin typeface="Arial"/>
                <a:cs typeface="Arial"/>
              </a:rPr>
              <a:t> shows </a:t>
            </a:r>
            <a:r>
              <a:rPr lang="en-US" b="1" dirty="0">
                <a:latin typeface="Arial"/>
                <a:cs typeface="Arial"/>
              </a:rPr>
              <a:t>Closed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72927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Locate the desired Purchase Order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5538" y="13697148"/>
            <a:ext cx="1761015" cy="771525"/>
          </a:xfrm>
        </p:spPr>
        <p:txBody>
          <a:bodyPr/>
          <a:lstStyle/>
          <a:p>
            <a:r>
              <a:rPr lang="en-US"/>
              <a:t>Close Purchase Order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24790" y="13697147"/>
            <a:ext cx="1630623" cy="771525"/>
          </a:xfrm>
        </p:spPr>
        <p:txBody>
          <a:bodyPr/>
          <a:lstStyle/>
          <a:p>
            <a:r>
              <a:rPr lang="en-US"/>
              <a:t>Verify Closed Status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Close Purchase Order (Part 1 of 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Purchase Orders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Search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field.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Purchase Orders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report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spcBef>
                <a:spcPts val="0"/>
              </a:spcBef>
              <a:buFont typeface="+mj-lt"/>
              <a:buAutoNum type="arabicPeriod" startAt="3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Enter search parameters to locate the desired </a:t>
            </a:r>
            <a:r>
              <a:rPr lang="en-US" b="1">
                <a:solidFill>
                  <a:prstClr val="black"/>
                </a:solidFill>
                <a:ea typeface="Aptos" panose="020B0004020202020204" pitchFamily="34" charset="0"/>
              </a:rPr>
              <a:t>Purchase Order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c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lang="en-US"/>
              <a:t>.</a:t>
            </a:r>
          </a:p>
          <a:p>
            <a:pPr>
              <a:spcBef>
                <a:spcPts val="0"/>
              </a:spcBef>
            </a:pPr>
            <a:r>
              <a:rPr lang="en-US"/>
              <a:t>      </a:t>
            </a:r>
            <a:r>
              <a:rPr lang="en-US" sz="2800" b="1"/>
              <a:t>Note</a:t>
            </a:r>
            <a:r>
              <a:rPr lang="en-US" sz="2800"/>
              <a:t>: </a:t>
            </a:r>
            <a:r>
              <a:rPr lang="en-US" sz="2800" i="1"/>
              <a:t>Purchase Orders </a:t>
            </a:r>
            <a:r>
              <a:rPr lang="en-US" sz="2800"/>
              <a:t>must have a </a:t>
            </a:r>
            <a:r>
              <a:rPr lang="en-US" sz="2800" i="1"/>
              <a:t>Status</a:t>
            </a:r>
            <a:r>
              <a:rPr lang="en-US" sz="2800"/>
              <a:t> of </a:t>
            </a:r>
            <a:r>
              <a:rPr lang="en-US" sz="2800" i="1"/>
              <a:t>Issued </a:t>
            </a:r>
            <a:r>
              <a:rPr lang="en-US" sz="2800"/>
              <a:t>with no </a:t>
            </a:r>
          </a:p>
          <a:p>
            <a:pPr indent="749300">
              <a:spcBef>
                <a:spcPts val="0"/>
              </a:spcBef>
            </a:pPr>
            <a:r>
              <a:rPr lang="en-US" sz="2800" i="1"/>
              <a:t>receipt</a:t>
            </a:r>
            <a:r>
              <a:rPr lang="en-US" sz="2800" i="1">
                <a:effectLst/>
              </a:rPr>
              <a:t>/invoice </a:t>
            </a:r>
            <a:r>
              <a:rPr lang="en-US" sz="2800">
                <a:effectLst/>
              </a:rPr>
              <a:t>against it, or all </a:t>
            </a:r>
            <a:r>
              <a:rPr lang="en-US" sz="2800" i="1">
                <a:effectLst/>
              </a:rPr>
              <a:t>receipts/invoices </a:t>
            </a:r>
            <a:r>
              <a:rPr lang="en-US" sz="2800">
                <a:effectLst/>
              </a:rPr>
              <a:t>successfully </a:t>
            </a:r>
          </a:p>
          <a:p>
            <a:pPr indent="749300">
              <a:spcBef>
                <a:spcPts val="0"/>
              </a:spcBef>
            </a:pPr>
            <a:r>
              <a:rPr lang="en-US" sz="2800">
                <a:effectLst/>
              </a:rPr>
              <a:t>completed the </a:t>
            </a:r>
            <a:r>
              <a:rPr lang="en-US" sz="2800" i="1">
                <a:effectLst/>
              </a:rPr>
              <a:t>Business Processes</a:t>
            </a:r>
            <a:r>
              <a:rPr lang="en-US" sz="2800">
                <a:effectLst/>
              </a:rPr>
              <a:t>.</a:t>
            </a:r>
          </a:p>
          <a:p>
            <a:pPr>
              <a:spcBef>
                <a:spcPts val="0"/>
              </a:spcBef>
            </a:pPr>
            <a:endParaRPr lang="en-US" sz="2800"/>
          </a:p>
          <a:p>
            <a:pPr>
              <a:spcBef>
                <a:spcPts val="0"/>
              </a:spcBef>
            </a:pPr>
            <a:r>
              <a:rPr lang="en-US" sz="2800"/>
              <a:t>      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B5E1F0D-B216-7D25-2BFF-504A95CCF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984" y="11522556"/>
            <a:ext cx="7315200" cy="394129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F3C1550-437D-278D-A476-AAD4A7499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172" y="4653166"/>
            <a:ext cx="10058400" cy="170817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1AF5AE-9CB4-4710-DCE8-03246C9D7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93719" y="4747259"/>
            <a:ext cx="7010401" cy="63434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42B542C-944D-60AF-05CF-6603F4104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19359" y="479011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B6C665-4C28-A960-8925-9173AA9C1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75968" y="5498590"/>
            <a:ext cx="2614296" cy="7615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658C0B-1121-71DB-BF6A-AEB73D148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90264" y="560504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1D3488A-9E73-91E1-8F35-6EF3BAF97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0337" y="14883823"/>
            <a:ext cx="1656384" cy="560706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915AB-1F0C-DE02-4064-3A3B1E916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19C8886-0957-109E-8BDE-5647B8694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060" y="4045976"/>
            <a:ext cx="10058400" cy="30940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609BCC-7A61-FB35-1DEA-BBFBB2ADA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052" y="10808109"/>
            <a:ext cx="10058400" cy="450965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79756-D90C-4556-4F89-A303B3FD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66C07-006C-9F71-91C7-8B93BD240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DBFF2-A0C7-4668-8F91-5FD935508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400954D-5BD1-EC46-6719-A51505694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Close Purchase Order (Part 2 of 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93E1172-7934-5F1D-5ABE-F6E1ED512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Purchase Order Related Actions 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…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C5FA56-ADC9-AEE4-8D2C-62587BF11C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Select </a:t>
            </a:r>
            <a:r>
              <a:rPr lang="en-US" b="1">
                <a:solidFill>
                  <a:prstClr val="black"/>
                </a:solidFill>
              </a:rPr>
              <a:t>Purchase Order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/>
              <a:t>Select </a:t>
            </a:r>
            <a:r>
              <a:rPr lang="en-US" b="1"/>
              <a:t>Close</a:t>
            </a:r>
            <a:r>
              <a:rPr lang="en-US"/>
              <a:t>.</a:t>
            </a:r>
          </a:p>
          <a:p>
            <a:r>
              <a:rPr lang="en-US"/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E5E42-C852-A171-350C-CC09D190A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50F370-7FDD-EEB7-3F5D-5D2603EC7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97413" y="5885524"/>
            <a:ext cx="518797" cy="33337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1A72B3-49E7-77E0-A10F-33C145F64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798" y="11981236"/>
            <a:ext cx="4549142" cy="54864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37C2DE-A6EF-8724-E869-4ED8A0423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1895" y="12613037"/>
            <a:ext cx="5156625" cy="673812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99CE9D-4F54-A62D-0A43-E2187588E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615940" y="1198123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8DAE0C4-1DD9-A79D-C6D8-78723FB5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18520" y="1267562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9188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FDD7B-7AFC-E40E-5295-B8A2850F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E0A2CA78-574F-21C6-14FF-4CDE54541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8601"/>
          <a:stretch/>
        </p:blipFill>
        <p:spPr>
          <a:xfrm>
            <a:off x="1086709" y="3473762"/>
            <a:ext cx="10059272" cy="290098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1B65DAA-D86F-C003-3C27-A20D54B76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99" y="10174426"/>
            <a:ext cx="10058400" cy="457045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52805-DF94-F577-0A29-5F3EC1F7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CC441C-0AE2-EC22-8F90-B1B1BB22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F96-7700-87A3-C7AE-0001B6DD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266520-FC6B-DCFE-2474-73C0ED8E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Close Purchase Order (Part 3 of 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6D539B-4CAB-4F4A-7C8F-8154E45642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lang="en-US">
                <a:solidFill>
                  <a:prstClr val="black"/>
                </a:solidFill>
              </a:rPr>
              <a:t>Select a </a:t>
            </a:r>
            <a:r>
              <a:rPr lang="en-US" b="1">
                <a:solidFill>
                  <a:prstClr val="black"/>
                </a:solidFill>
              </a:rPr>
              <a:t>Close Reason</a:t>
            </a:r>
            <a:r>
              <a:rPr lang="en-US">
                <a:solidFill>
                  <a:prstClr val="black"/>
                </a:solidFill>
              </a:rPr>
              <a:t>.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55BC8C-EDCB-4ED0-848E-236A61334A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OK</a:t>
            </a:r>
            <a:r>
              <a:rPr lang="en-US"/>
              <a:t>.</a:t>
            </a:r>
          </a:p>
          <a:p>
            <a:r>
              <a:rPr lang="en-US"/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F9E2A-ED4F-5C2D-5CDF-452DFEADF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7B2B37-5BCC-6F2B-DE27-9185A2355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28446" y="13655040"/>
            <a:ext cx="2389554" cy="78231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FB3F26-FBC3-952D-7376-01667038C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33254" y="4637383"/>
            <a:ext cx="6568985" cy="945726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36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CA7B9-2E46-D0AD-BC35-FEE2A3092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720B77C9-F7FD-D7AF-65FA-765BAE60D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3621639"/>
            <a:ext cx="10058400" cy="360966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1B0716-EFC5-74D7-993D-48DBA6A92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2466AA-7B62-4E6B-14AE-54FA855FE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01C5E-69B5-1A03-26C6-327BE592C2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7988772-B734-92D0-E1DA-5037D8C0F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Close Purchase Order (Part 4 of 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C03E510-8632-742D-093D-221535F55C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Done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2088A7-6F35-B855-0B21-C2C6241619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Enter search parameters to locate the desired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Purchase Order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c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R="0" lvl="0" indent="747713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Uncheck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Exclude Closed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if necessary</a:t>
            </a:r>
            <a:r>
              <a:rPr lang="en-US"/>
              <a:t>.</a:t>
            </a:r>
          </a:p>
          <a:p>
            <a:r>
              <a:rPr lang="en-US"/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D9A8B9-6F8C-2B6B-F704-9D3CA74FA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FD7EB84-DBA6-EAEF-396D-00B35E4CB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21292" y="5941420"/>
            <a:ext cx="2845933" cy="89753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514B80F-48B4-DFA1-B906-76AA45FA54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893" y="10839123"/>
            <a:ext cx="10058400" cy="46014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ED21E61-899F-2873-A4E7-5D0C4EA6C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93898" y="14489206"/>
            <a:ext cx="2311514" cy="68491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5729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29A268-2D2D-E347-02B0-A04E0F177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AB5AFC-E5EE-0D9D-7A81-5817151B8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540AA-95D7-DF9D-3097-36E7930B0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97CA5F-B2D6-7FF1-7992-57E410B16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E7B08B-6843-A5DA-BB14-58765C750E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3701766"/>
            <a:ext cx="10058400" cy="186949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66D9C7B-FC35-145E-4C17-800A39185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83031"/>
            <a:ext cx="10953599" cy="991815"/>
            <a:chOff x="328693" y="2700632"/>
            <a:chExt cx="6062976" cy="502647"/>
          </a:xfrm>
          <a:solidFill>
            <a:srgbClr val="90C3C8"/>
          </a:solidFill>
        </p:grpSpPr>
        <p:sp>
          <p:nvSpPr>
            <p:cNvPr id="11" name="Freeform 101">
              <a:extLst>
                <a:ext uri="{FF2B5EF4-FFF2-40B4-BE49-F238E27FC236}">
                  <a16:creationId xmlns:a16="http://schemas.microsoft.com/office/drawing/2014/main" id="{5B2E5610-56D3-724C-240C-50B8536DCFF2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rgbClr val="90C3C8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/>
              </a:endParaRPr>
            </a:p>
          </p:txBody>
        </p:sp>
        <p:pic>
          <p:nvPicPr>
            <p:cNvPr id="12" name="Graphic 11" descr="Checkmark with solid fill">
              <a:extLst>
                <a:ext uri="{FF2B5EF4-FFF2-40B4-BE49-F238E27FC236}">
                  <a16:creationId xmlns:a16="http://schemas.microsoft.com/office/drawing/2014/main" id="{B224AB16-124E-BEAA-F518-5F09887BB3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9147BA7A-6DAE-16A5-E852-61BCF9B10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Close Purchase Order (Part 5 of 5)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FCCA7-AEDB-717C-4869-593E299C54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1"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Verify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Status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shows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Closed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.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6B177D-AE20-2C4E-B5C2-5A2B46CDBD9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66371" y="14748105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have successfully closed a purchase order.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05991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schemas.openxmlformats.org/package/2006/metadata/core-properties"/>
    <ds:schemaRef ds:uri="91b022cc-d96d-4c7a-a6ef-47af526da2c2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8d5ae7cb-5eaa-45bd-87a9-9ecdfd4d7a10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8C1B693-791E-4F1B-9AF8-94E6E3F8F4E8}"/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300</Words>
  <Application>Microsoft Office PowerPoint</Application>
  <PresentationFormat>Custom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Job Aid Template</vt:lpstr>
      <vt:lpstr>1_Administrative</vt:lpstr>
      <vt:lpstr>Close Purchase Order</vt:lpstr>
      <vt:lpstr>Close Purchase Order (Part 1 of 5)</vt:lpstr>
      <vt:lpstr>Close Purchase Order (Part 2 of 5)</vt:lpstr>
      <vt:lpstr>Close Purchase Order (Part 3 of 5)</vt:lpstr>
      <vt:lpstr>Close Purchase Order (Part 4 of 5)</vt:lpstr>
      <vt:lpstr>Close Purchase Order (Part 5 of 5)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Lynch, Karim</cp:lastModifiedBy>
  <cp:revision>7</cp:revision>
  <cp:lastPrinted>2024-05-14T19:49:44Z</cp:lastPrinted>
  <dcterms:created xsi:type="dcterms:W3CDTF">2024-01-04T16:25:20Z</dcterms:created>
  <dcterms:modified xsi:type="dcterms:W3CDTF">2025-12-16T15:18:29Z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560943A2-4B10-499A-8D1B-405F6B5D7BA1</vt:lpwstr>
  </property>
  <property fmtid="{D5CDD505-2E9C-101B-9397-08002B2CF9AE}" pid="12" name="ArticulatePath">
    <vt:lpwstr>https://gets-my.sharepoint.com/personal/chris_barfield_doas_ga_gov/Documents/Desktop/Workday Job Aids/Procurement Job Aids/Job Aid_Workstream_Template_Final</vt:lpwstr>
  </property>
</Properties>
</file>