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  <p:sldMasterId id="2147483753" r:id="rId6"/>
  </p:sldMasterIdLst>
  <p:notesMasterIdLst>
    <p:notesMasterId r:id="rId19"/>
  </p:notesMasterIdLst>
  <p:sldIdLst>
    <p:sldId id="355" r:id="rId7"/>
    <p:sldId id="356" r:id="rId8"/>
    <p:sldId id="357" r:id="rId9"/>
    <p:sldId id="358" r:id="rId10"/>
    <p:sldId id="360" r:id="rId11"/>
    <p:sldId id="359" r:id="rId12"/>
    <p:sldId id="369" r:id="rId13"/>
    <p:sldId id="361" r:id="rId14"/>
    <p:sldId id="368" r:id="rId15"/>
    <p:sldId id="365" r:id="rId16"/>
    <p:sldId id="370" r:id="rId17"/>
    <p:sldId id="364" r:id="rId18"/>
  </p:sldIdLst>
  <p:sldSz cx="12192000" cy="16256000"/>
  <p:notesSz cx="7315200" cy="96012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FA3D07-EBE2-B579-D471-6345AA2A5C61}" name="Krizanek, Rachael" initials="RK" userId="S::rachael.krizanek@sao.ga.gov::0a465433-afc6-4cd3-bef6-afda18945927" providerId="AD"/>
  <p188:author id="{8063FF29-28C7-419A-166A-17E57A82819B}" name="Auld, Joyce" initials="AJ" userId="S::joyce.auld@doas.ga.gov::b08ef79f-7306-418b-9cf1-d56775e7fcf9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2067D861-83EF-3D19-890D-D40E1191CC6E}" name="Wilcox, Joel" initials="JW" userId="S::joel.wilcox@doas.ga.gov::21224015-5a1b-4359-9ea3-ef6249ba0b36" providerId="AD"/>
  <p188:author id="{F94FB268-4EB0-26A1-9FED-9A9B05C4B15C}" name="McClester, Ryan" initials="RM" userId="S::ryan.mcclester@sao.ga.gov::5f0298cf-8456-4577-8b9b-8f3379c01079" providerId="AD"/>
  <p188:author id="{5E7EEB6D-FC5D-0EF7-944D-3FE6C93231BC}" name="Zubas, Rhonda" initials="RZ" userId="S::Rhonda.Zubas@sao.ga.gov::9acaef63-65ff-4a01-974a-c47ded9e3d5f" providerId="AD"/>
  <p188:author id="{AEC2918A-3D02-8CDC-0937-A2078E8E1F0A}" name="Cooper, Lenesia" initials="CL" userId="S::lenesia.cooper@sao.ga.gov::c87d1fc2-4efc-4039-ab7f-230fa324140b" providerId="AD"/>
  <p188:author id="{BFFD038E-6017-C843-98BD-7DB9884C9DDE}" name="Sipe, Jamie" initials="SJ" userId="S::jasipe@deloitte.com::5bc06a04-23d5-42bd-853b-0cd5205b0fa0" providerId="AD"/>
  <p188:author id="{FBCD2DA1-F473-E7E3-31EF-E384AF046315}" name="Reddick, Sheree" initials="SR" userId="S::Sheree.Reddick@doas.ga.gov::79f77c81-3202-45e9-8542-60a85beec9e3" providerId="AD"/>
  <p188:author id="{67594FB9-BEA4-EE57-F985-59D2DBC1E009}" name="Reddick, Sheree" initials="RS" userId="S::sheree.reddick@doas.ga.gov::79f77c81-3202-45e9-8542-60a85beec9e3" providerId="AD"/>
  <p188:author id="{801F5EC2-F3D5-CF07-5939-A43709B04075}" name="Kalpathi, Vinod" initials="KV" userId="S::vinod.kalpathi@doas.ga.gov::2c0a779b-d89e-42d1-8ce5-5d7a5c7b7817" providerId="AD"/>
  <p188:author id="{2A0D5DE6-36DF-4097-2C0A-6638A9160CAD}" name="Meeks, Mark" initials="MM" userId="S::mark.meeks@doas.ga.gov::d7393898-cf0f-4218-b3ee-6d48153b74bd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93F64EF5-0638-29DF-6584-977A6A649409}" name="Williams, Kiaja" initials="WK" userId="S::kiaja.williams@doas.ga.gov::832f4257-bcbb-47b3-b4b3-3a4e85e426f4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0F1F2"/>
    <a:srgbClr val="A72608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A4F358-213B-448C-B4DD-BCDB734F22EF}" v="67" dt="2025-12-16T20:17:49.438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3156" y="72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ch, Karim" userId="b4947292-acac-48ea-a6f8-67644614c322" providerId="ADAL" clId="{0F75CFA7-764E-465E-8337-97B0E0AFC50B}"/>
    <pc:docChg chg="custSel modSld">
      <pc:chgData name="Lynch, Karim" userId="b4947292-acac-48ea-a6f8-67644614c322" providerId="ADAL" clId="{0F75CFA7-764E-465E-8337-97B0E0AFC50B}" dt="2025-12-16T20:37:55.302" v="128" actId="1582"/>
      <pc:docMkLst>
        <pc:docMk/>
      </pc:docMkLst>
      <pc:sldChg chg="modSp mod">
        <pc:chgData name="Lynch, Karim" userId="b4947292-acac-48ea-a6f8-67644614c322" providerId="ADAL" clId="{0F75CFA7-764E-465E-8337-97B0E0AFC50B}" dt="2025-12-16T20:14:06.338" v="0" actId="255"/>
        <pc:sldMkLst>
          <pc:docMk/>
          <pc:sldMk cId="4059703719" sldId="360"/>
        </pc:sldMkLst>
        <pc:spChg chg="mod">
          <ac:chgData name="Lynch, Karim" userId="b4947292-acac-48ea-a6f8-67644614c322" providerId="ADAL" clId="{0F75CFA7-764E-465E-8337-97B0E0AFC50B}" dt="2025-12-16T20:14:06.338" v="0" actId="255"/>
          <ac:spMkLst>
            <pc:docMk/>
            <pc:sldMk cId="4059703719" sldId="360"/>
            <ac:spMk id="9" creationId="{46594AA8-40FF-36F4-829A-4BEFF5BA9528}"/>
          </ac:spMkLst>
        </pc:spChg>
      </pc:sldChg>
      <pc:sldChg chg="modSp mod">
        <pc:chgData name="Lynch, Karim" userId="b4947292-acac-48ea-a6f8-67644614c322" providerId="ADAL" clId="{0F75CFA7-764E-465E-8337-97B0E0AFC50B}" dt="2025-12-16T20:36:19.538" v="127" actId="20577"/>
        <pc:sldMkLst>
          <pc:docMk/>
          <pc:sldMk cId="4063981690" sldId="365"/>
        </pc:sldMkLst>
        <pc:spChg chg="mod">
          <ac:chgData name="Lynch, Karim" userId="b4947292-acac-48ea-a6f8-67644614c322" providerId="ADAL" clId="{0F75CFA7-764E-465E-8337-97B0E0AFC50B}" dt="2025-12-16T20:36:19.538" v="127" actId="20577"/>
          <ac:spMkLst>
            <pc:docMk/>
            <pc:sldMk cId="4063981690" sldId="365"/>
            <ac:spMk id="10" creationId="{88862180-B9F7-D352-9750-BE88F5051CB9}"/>
          </ac:spMkLst>
        </pc:spChg>
        <pc:picChg chg="mod">
          <ac:chgData name="Lynch, Karim" userId="b4947292-acac-48ea-a6f8-67644614c322" providerId="ADAL" clId="{0F75CFA7-764E-465E-8337-97B0E0AFC50B}" dt="2025-12-16T20:31:00.799" v="121" actId="1582"/>
          <ac:picMkLst>
            <pc:docMk/>
            <pc:sldMk cId="4063981690" sldId="365"/>
            <ac:picMk id="6" creationId="{7560D25C-18FA-156F-462F-2645D9AEA900}"/>
          </ac:picMkLst>
        </pc:picChg>
        <pc:picChg chg="mod">
          <ac:chgData name="Lynch, Karim" userId="b4947292-acac-48ea-a6f8-67644614c322" providerId="ADAL" clId="{0F75CFA7-764E-465E-8337-97B0E0AFC50B}" dt="2025-12-16T20:30:55.060" v="120" actId="1582"/>
          <ac:picMkLst>
            <pc:docMk/>
            <pc:sldMk cId="4063981690" sldId="365"/>
            <ac:picMk id="25" creationId="{A761A84A-49CD-D1FD-4FD4-E5B2AD32F90F}"/>
          </ac:picMkLst>
        </pc:picChg>
      </pc:sldChg>
      <pc:sldChg chg="modSp mod">
        <pc:chgData name="Lynch, Karim" userId="b4947292-acac-48ea-a6f8-67644614c322" providerId="ADAL" clId="{0F75CFA7-764E-465E-8337-97B0E0AFC50B}" dt="2025-12-16T20:33:07.244" v="124" actId="1582"/>
        <pc:sldMkLst>
          <pc:docMk/>
          <pc:sldMk cId="2240296608" sldId="368"/>
        </pc:sldMkLst>
        <pc:spChg chg="mod">
          <ac:chgData name="Lynch, Karim" userId="b4947292-acac-48ea-a6f8-67644614c322" providerId="ADAL" clId="{0F75CFA7-764E-465E-8337-97B0E0AFC50B}" dt="2025-12-16T20:29:21.983" v="116" actId="1035"/>
          <ac:spMkLst>
            <pc:docMk/>
            <pc:sldMk cId="2240296608" sldId="368"/>
            <ac:spMk id="7" creationId="{3757E7D3-2032-65DE-262F-EA40A0605368}"/>
          </ac:spMkLst>
        </pc:spChg>
        <pc:spChg chg="mod">
          <ac:chgData name="Lynch, Karim" userId="b4947292-acac-48ea-a6f8-67644614c322" providerId="ADAL" clId="{0F75CFA7-764E-465E-8337-97B0E0AFC50B}" dt="2025-12-16T20:29:17.635" v="113" actId="1035"/>
          <ac:spMkLst>
            <pc:docMk/>
            <pc:sldMk cId="2240296608" sldId="368"/>
            <ac:spMk id="12" creationId="{212A2E20-31B1-2E53-4AA0-F9E5616927F4}"/>
          </ac:spMkLst>
        </pc:spChg>
        <pc:spChg chg="mod">
          <ac:chgData name="Lynch, Karim" userId="b4947292-acac-48ea-a6f8-67644614c322" providerId="ADAL" clId="{0F75CFA7-764E-465E-8337-97B0E0AFC50B}" dt="2025-12-16T20:26:00.873" v="72" actId="14100"/>
          <ac:spMkLst>
            <pc:docMk/>
            <pc:sldMk cId="2240296608" sldId="368"/>
            <ac:spMk id="14" creationId="{2D6EC309-99D3-049A-F808-D135322FBDAD}"/>
          </ac:spMkLst>
        </pc:spChg>
        <pc:spChg chg="mod">
          <ac:chgData name="Lynch, Karim" userId="b4947292-acac-48ea-a6f8-67644614c322" providerId="ADAL" clId="{0F75CFA7-764E-465E-8337-97B0E0AFC50B}" dt="2025-12-16T20:29:14.519" v="112" actId="1035"/>
          <ac:spMkLst>
            <pc:docMk/>
            <pc:sldMk cId="2240296608" sldId="368"/>
            <ac:spMk id="16" creationId="{66575825-3A10-1D72-B507-9629052C6DC6}"/>
          </ac:spMkLst>
        </pc:spChg>
        <pc:spChg chg="mod">
          <ac:chgData name="Lynch, Karim" userId="b4947292-acac-48ea-a6f8-67644614c322" providerId="ADAL" clId="{0F75CFA7-764E-465E-8337-97B0E0AFC50B}" dt="2025-12-16T20:25:24.450" v="47" actId="1036"/>
          <ac:spMkLst>
            <pc:docMk/>
            <pc:sldMk cId="2240296608" sldId="368"/>
            <ac:spMk id="19" creationId="{83B45F22-5FAF-9DA7-E686-5B19AF39B166}"/>
          </ac:spMkLst>
        </pc:spChg>
        <pc:spChg chg="mod">
          <ac:chgData name="Lynch, Karim" userId="b4947292-acac-48ea-a6f8-67644614c322" providerId="ADAL" clId="{0F75CFA7-764E-465E-8337-97B0E0AFC50B}" dt="2025-12-16T20:28:19.761" v="75" actId="1035"/>
          <ac:spMkLst>
            <pc:docMk/>
            <pc:sldMk cId="2240296608" sldId="368"/>
            <ac:spMk id="20" creationId="{8B08A7F5-BAC4-56A8-D6F0-33EFFDDDAADA}"/>
          </ac:spMkLst>
        </pc:spChg>
        <pc:spChg chg="mod">
          <ac:chgData name="Lynch, Karim" userId="b4947292-acac-48ea-a6f8-67644614c322" providerId="ADAL" clId="{0F75CFA7-764E-465E-8337-97B0E0AFC50B}" dt="2025-12-16T20:30:21.829" v="119" actId="1035"/>
          <ac:spMkLst>
            <pc:docMk/>
            <pc:sldMk cId="2240296608" sldId="368"/>
            <ac:spMk id="23" creationId="{BB70AB3F-B93C-2543-1AD0-3CC55A1CD95C}"/>
          </ac:spMkLst>
        </pc:spChg>
        <pc:spChg chg="mod">
          <ac:chgData name="Lynch, Karim" userId="b4947292-acac-48ea-a6f8-67644614c322" providerId="ADAL" clId="{0F75CFA7-764E-465E-8337-97B0E0AFC50B}" dt="2025-12-16T20:30:17.245" v="118" actId="1035"/>
          <ac:spMkLst>
            <pc:docMk/>
            <pc:sldMk cId="2240296608" sldId="368"/>
            <ac:spMk id="24" creationId="{1F21B85D-434C-AE09-9D04-318EE85A638C}"/>
          </ac:spMkLst>
        </pc:spChg>
        <pc:picChg chg="mod">
          <ac:chgData name="Lynch, Karim" userId="b4947292-acac-48ea-a6f8-67644614c322" providerId="ADAL" clId="{0F75CFA7-764E-465E-8337-97B0E0AFC50B}" dt="2025-12-16T20:33:01.693" v="123" actId="1582"/>
          <ac:picMkLst>
            <pc:docMk/>
            <pc:sldMk cId="2240296608" sldId="368"/>
            <ac:picMk id="6" creationId="{BC89FFCD-2255-A61A-C93C-A29C3A6C58C0}"/>
          </ac:picMkLst>
        </pc:picChg>
        <pc:picChg chg="mod">
          <ac:chgData name="Lynch, Karim" userId="b4947292-acac-48ea-a6f8-67644614c322" providerId="ADAL" clId="{0F75CFA7-764E-465E-8337-97B0E0AFC50B}" dt="2025-12-16T20:25:02.608" v="24" actId="14100"/>
          <ac:picMkLst>
            <pc:docMk/>
            <pc:sldMk cId="2240296608" sldId="368"/>
            <ac:picMk id="11" creationId="{A75504D5-4296-3407-7918-09804D8A100F}"/>
          </ac:picMkLst>
        </pc:picChg>
        <pc:picChg chg="mod">
          <ac:chgData name="Lynch, Karim" userId="b4947292-acac-48ea-a6f8-67644614c322" providerId="ADAL" clId="{0F75CFA7-764E-465E-8337-97B0E0AFC50B}" dt="2025-12-16T20:33:07.244" v="124" actId="1582"/>
          <ac:picMkLst>
            <pc:docMk/>
            <pc:sldMk cId="2240296608" sldId="368"/>
            <ac:picMk id="13" creationId="{8C181FAE-EA1B-8A55-7763-6AAD1F19B790}"/>
          </ac:picMkLst>
        </pc:picChg>
        <pc:picChg chg="mod">
          <ac:chgData name="Lynch, Karim" userId="b4947292-acac-48ea-a6f8-67644614c322" providerId="ADAL" clId="{0F75CFA7-764E-465E-8337-97B0E0AFC50B}" dt="2025-12-16T20:32:24.837" v="122" actId="1582"/>
          <ac:picMkLst>
            <pc:docMk/>
            <pc:sldMk cId="2240296608" sldId="368"/>
            <ac:picMk id="17" creationId="{213A9ADB-CD94-3A0B-CCD9-A564B707CF8B}"/>
          </ac:picMkLst>
        </pc:picChg>
      </pc:sldChg>
      <pc:sldChg chg="modSp mod">
        <pc:chgData name="Lynch, Karim" userId="b4947292-acac-48ea-a6f8-67644614c322" providerId="ADAL" clId="{0F75CFA7-764E-465E-8337-97B0E0AFC50B}" dt="2025-12-16T20:20:06.288" v="18" actId="1582"/>
        <pc:sldMkLst>
          <pc:docMk/>
          <pc:sldMk cId="2828458830" sldId="369"/>
        </pc:sldMkLst>
        <pc:spChg chg="mod">
          <ac:chgData name="Lynch, Karim" userId="b4947292-acac-48ea-a6f8-67644614c322" providerId="ADAL" clId="{0F75CFA7-764E-465E-8337-97B0E0AFC50B}" dt="2025-12-16T20:18:54.799" v="1" actId="255"/>
          <ac:spMkLst>
            <pc:docMk/>
            <pc:sldMk cId="2828458830" sldId="369"/>
            <ac:spMk id="10" creationId="{34FDB553-F062-6D0B-91F1-9351D236F021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13" creationId="{93F4E0CE-BBD6-2BE0-F34F-4F7B4855DB15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18" creationId="{AD08D476-B095-D042-1709-B7F30609CB24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19" creationId="{8C52F348-5C37-AD5D-C49E-0BA5A33FF57F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20" creationId="{306AA2CC-834F-1855-AA01-A41717C0C6E2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21" creationId="{DB5738A0-0E92-8857-AB53-B923E1123893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23" creationId="{15CC266F-D3D8-1C46-D345-46E2C87F191A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24" creationId="{212479CC-3E17-DA39-7F66-C58BEC96EA35}"/>
          </ac:spMkLst>
        </pc:spChg>
        <pc:spChg chg="mod">
          <ac:chgData name="Lynch, Karim" userId="b4947292-acac-48ea-a6f8-67644614c322" providerId="ADAL" clId="{0F75CFA7-764E-465E-8337-97B0E0AFC50B}" dt="2025-12-16T20:19:15.648" v="17" actId="1036"/>
          <ac:spMkLst>
            <pc:docMk/>
            <pc:sldMk cId="2828458830" sldId="369"/>
            <ac:spMk id="27" creationId="{1E893ED9-A4E5-8EFF-F5BA-3302F6E7D8EF}"/>
          </ac:spMkLst>
        </pc:spChg>
        <pc:picChg chg="mod">
          <ac:chgData name="Lynch, Karim" userId="b4947292-acac-48ea-a6f8-67644614c322" providerId="ADAL" clId="{0F75CFA7-764E-465E-8337-97B0E0AFC50B}" dt="2025-12-16T20:19:15.648" v="17" actId="1036"/>
          <ac:picMkLst>
            <pc:docMk/>
            <pc:sldMk cId="2828458830" sldId="369"/>
            <ac:picMk id="12" creationId="{C9139DDC-E396-2B5D-E16B-EC5035A7F80C}"/>
          </ac:picMkLst>
        </pc:picChg>
        <pc:picChg chg="mod">
          <ac:chgData name="Lynch, Karim" userId="b4947292-acac-48ea-a6f8-67644614c322" providerId="ADAL" clId="{0F75CFA7-764E-465E-8337-97B0E0AFC50B}" dt="2025-12-16T20:20:06.288" v="18" actId="1582"/>
          <ac:picMkLst>
            <pc:docMk/>
            <pc:sldMk cId="2828458830" sldId="369"/>
            <ac:picMk id="22" creationId="{C1773963-A735-08E1-5752-2B2C7BCFB30F}"/>
          </ac:picMkLst>
        </pc:picChg>
      </pc:sldChg>
      <pc:sldChg chg="modSp mod">
        <pc:chgData name="Lynch, Karim" userId="b4947292-acac-48ea-a6f8-67644614c322" providerId="ADAL" clId="{0F75CFA7-764E-465E-8337-97B0E0AFC50B}" dt="2025-12-16T20:37:55.302" v="128" actId="1582"/>
        <pc:sldMkLst>
          <pc:docMk/>
          <pc:sldMk cId="1403327421" sldId="370"/>
        </pc:sldMkLst>
        <pc:spChg chg="mod">
          <ac:chgData name="Lynch, Karim" userId="b4947292-acac-48ea-a6f8-67644614c322" providerId="ADAL" clId="{0F75CFA7-764E-465E-8337-97B0E0AFC50B}" dt="2025-12-16T20:36:10.849" v="125" actId="313"/>
          <ac:spMkLst>
            <pc:docMk/>
            <pc:sldMk cId="1403327421" sldId="370"/>
            <ac:spMk id="10" creationId="{23400342-31F6-496B-CB4D-BF2F9477E021}"/>
          </ac:spMkLst>
        </pc:spChg>
        <pc:picChg chg="mod">
          <ac:chgData name="Lynch, Karim" userId="b4947292-acac-48ea-a6f8-67644614c322" providerId="ADAL" clId="{0F75CFA7-764E-465E-8337-97B0E0AFC50B}" dt="2025-12-16T20:37:55.302" v="128" actId="1582"/>
          <ac:picMkLst>
            <pc:docMk/>
            <pc:sldMk cId="1403327421" sldId="370"/>
            <ac:picMk id="7" creationId="{89DF2781-EBB7-3055-2961-B0558E1CBE35}"/>
          </ac:picMkLst>
        </pc:picChg>
      </pc:sldChg>
    </pc:docChg>
  </pc:docChgLst>
  <pc:docChgLst>
    <pc:chgData name="Robert, Margaret" userId="12041aa2-0403-44d7-9d26-37e7b7dcec26" providerId="ADAL" clId="{9F926AA7-BC09-4F60-9B97-CE9004B9BAF6}"/>
    <pc:docChg chg="modSld">
      <pc:chgData name="Robert, Margaret" userId="12041aa2-0403-44d7-9d26-37e7b7dcec26" providerId="ADAL" clId="{9F926AA7-BC09-4F60-9B97-CE9004B9BAF6}" dt="2025-12-17T18:37:11.357" v="135" actId="20577"/>
      <pc:docMkLst>
        <pc:docMk/>
      </pc:docMkLst>
      <pc:sldChg chg="modSp mod">
        <pc:chgData name="Robert, Margaret" userId="12041aa2-0403-44d7-9d26-37e7b7dcec26" providerId="ADAL" clId="{9F926AA7-BC09-4F60-9B97-CE9004B9BAF6}" dt="2025-12-17T18:31:18.616" v="15" actId="20577"/>
        <pc:sldMkLst>
          <pc:docMk/>
          <pc:sldMk cId="1339528299" sldId="355"/>
        </pc:sldMkLst>
        <pc:spChg chg="mod">
          <ac:chgData name="Robert, Margaret" userId="12041aa2-0403-44d7-9d26-37e7b7dcec26" providerId="ADAL" clId="{9F926AA7-BC09-4F60-9B97-CE9004B9BAF6}" dt="2025-12-17T18:31:18.616" v="15" actId="20577"/>
          <ac:spMkLst>
            <pc:docMk/>
            <pc:sldMk cId="1339528299" sldId="355"/>
            <ac:spMk id="6" creationId="{C3BB6FEC-C60D-49BB-A4AE-8ED5D0583D88}"/>
          </ac:spMkLst>
        </pc:spChg>
      </pc:sldChg>
      <pc:sldChg chg="modSp mod">
        <pc:chgData name="Robert, Margaret" userId="12041aa2-0403-44d7-9d26-37e7b7dcec26" providerId="ADAL" clId="{9F926AA7-BC09-4F60-9B97-CE9004B9BAF6}" dt="2025-12-17T18:37:11.357" v="135" actId="20577"/>
        <pc:sldMkLst>
          <pc:docMk/>
          <pc:sldMk cId="4059703719" sldId="360"/>
        </pc:sldMkLst>
        <pc:spChg chg="mod">
          <ac:chgData name="Robert, Margaret" userId="12041aa2-0403-44d7-9d26-37e7b7dcec26" providerId="ADAL" clId="{9F926AA7-BC09-4F60-9B97-CE9004B9BAF6}" dt="2025-12-17T18:37:11.357" v="135" actId="20577"/>
          <ac:spMkLst>
            <pc:docMk/>
            <pc:sldMk cId="4059703719" sldId="360"/>
            <ac:spMk id="9" creationId="{46594AA8-40FF-36F4-829A-4BEFF5BA952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12/17/2025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7075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514283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01527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9810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3728" y="13300131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72573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21442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06700" y="13687821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3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836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151390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893885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71305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6CF60C68-91E7-CD04-59ED-A87E6B7E07CC}"/>
              </a:ext>
            </a:extLst>
          </p:cNvPr>
          <p:cNvSpPr txBox="1"/>
          <p:nvPr userDrawn="1"/>
        </p:nvSpPr>
        <p:spPr>
          <a:xfrm>
            <a:off x="318654" y="1491221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96000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58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446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#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45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6D922D-CA53-F2A0-86B1-BBEEAB316A27}"/>
              </a:ext>
            </a:extLst>
          </p:cNvPr>
          <p:cNvSpPr txBox="1"/>
          <p:nvPr userDrawn="1"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4 shap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99CD3C2-C4E2-3218-37BA-4E7267462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69257" y="13309460"/>
            <a:ext cx="1786198" cy="154690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FCE2A6E-264E-7C16-B0B4-3931B56EB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73006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770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8EF3B554-0B76-2A27-119D-14B00A4580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37662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Next step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200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51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12/17/2025</a:t>
            </a:fld>
            <a:endParaRPr lang="en-US" dirty="0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02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as.ga.gov/state-purchasing/seven-stages-of-procurement/stage-6-award-process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Non-Requisition </a:t>
            </a:r>
            <a:br>
              <a:rPr lang="en-US" dirty="0"/>
            </a:br>
            <a:r>
              <a:rPr lang="en-US" dirty="0"/>
              <a:t>Purchase Order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88196" y="3576893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This guide will show </a:t>
            </a:r>
            <a:r>
              <a:rPr lang="en-US" i="1" dirty="0">
                <a:latin typeface="Arial"/>
                <a:cs typeface="Arial"/>
              </a:rPr>
              <a:t>Buyers</a:t>
            </a:r>
            <a:r>
              <a:rPr lang="en-US" dirty="0">
                <a:latin typeface="Arial"/>
                <a:cs typeface="Arial"/>
              </a:rPr>
              <a:t> how to </a:t>
            </a:r>
            <a:r>
              <a:rPr lang="en-US" i="1" dirty="0">
                <a:latin typeface="Arial"/>
                <a:cs typeface="Arial"/>
              </a:rPr>
              <a:t>Create a Non-Requisition Purchase Order.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dirty="0"/>
              <a:t>Search </a:t>
            </a:r>
            <a:r>
              <a:rPr lang="en-US" b="1" dirty="0"/>
              <a:t>Create Purchase Order</a:t>
            </a:r>
            <a:r>
              <a:rPr lang="en-US" dirty="0"/>
              <a:t>. </a:t>
            </a:r>
          </a:p>
          <a:p>
            <a:r>
              <a:rPr lang="en-US" dirty="0"/>
              <a:t>Select </a:t>
            </a:r>
            <a:r>
              <a:rPr lang="en-US" b="1" dirty="0"/>
              <a:t>Create Purchase Order </a:t>
            </a:r>
            <a:r>
              <a:rPr lang="en-US" dirty="0"/>
              <a:t>Task.</a:t>
            </a:r>
          </a:p>
          <a:p>
            <a:r>
              <a:rPr lang="en-US" dirty="0"/>
              <a:t>Complete required fields.</a:t>
            </a:r>
          </a:p>
          <a:p>
            <a:r>
              <a:rPr lang="en-US" dirty="0"/>
              <a:t>Click </a:t>
            </a:r>
            <a:r>
              <a:rPr lang="en-US" b="1" dirty="0"/>
              <a:t>Submit</a:t>
            </a:r>
            <a:r>
              <a:rPr lang="en-US" dirty="0"/>
              <a:t> to route for approval.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Identify a need for goods or services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Create Non-Requisition Purchase Order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Submit for Approval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A6B71-ACFD-CFFA-474B-84E960C1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7CE9AB-8602-7EBD-7D17-60B56947D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E8720-65F2-829B-DFA9-1E82B1B13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2B9FB-9C7D-A649-E5B5-B19415DA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704F558-129F-3BFF-F7AB-FE9A920BD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</a:t>
            </a:r>
            <a:r>
              <a:rPr lang="en-US" dirty="0">
                <a:solidFill>
                  <a:prstClr val="black"/>
                </a:solidFill>
              </a:rPr>
              <a:t>9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862180-B9F7-D352-9750-BE88F5051C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803275" marR="0" lvl="0" indent="-80327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7"/>
              <a:tabLst>
                <a:tab pos="7477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Ship-To Address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needed.</a:t>
            </a:r>
          </a:p>
          <a:p>
            <a:pPr marL="803275" marR="0" lvl="0" indent="-80327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7"/>
              <a:tabLst>
                <a:tab pos="7477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</a:t>
            </a:r>
            <a:r>
              <a:rPr lang="en-US" b="1" dirty="0">
                <a:solidFill>
                  <a:prstClr val="black"/>
                </a:solidFill>
              </a:rPr>
              <a:t>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Contract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needed. </a:t>
            </a:r>
          </a:p>
          <a:p>
            <a:pPr marL="803275" indent="-803275">
              <a:buFont typeface="+mj-lt"/>
              <a:buAutoNum type="arabicPeriod" startAt="27"/>
              <a:tabLst>
                <a:tab pos="7477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lang="en-US" b="1" dirty="0">
                <a:solidFill>
                  <a:prstClr val="black"/>
                </a:solidFill>
              </a:rPr>
              <a:t>Service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Ship-To Address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needed.</a:t>
            </a:r>
          </a:p>
          <a:p>
            <a:pPr marL="803275" marR="0" lvl="0" indent="-80327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7"/>
              <a:tabLst>
                <a:tab pos="747713" algn="l"/>
              </a:tabLst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Supplier Contract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needed.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49A17-D306-83B0-F532-949F634B97E2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761A84A-49CD-D1FD-4FD4-E5B2AD32F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765416"/>
            <a:ext cx="10058400" cy="25735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7134E66-F016-2570-2D13-8A6F659CB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9185106"/>
            <a:ext cx="2384714" cy="91485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454FE42-34D8-B88F-DD08-E2BEFF064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2691" y="9168881"/>
            <a:ext cx="2384714" cy="40083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7E0AFB9-9906-075B-202C-8CF9DD70B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746837" y="1011144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4D3CC37-7D2C-5000-8DD9-8902F49B1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00728" y="9591150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60D25C-18FA-156F-462F-2645D9AEA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1112389"/>
            <a:ext cx="10058400" cy="20346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78EEDD-097F-6148-7E7C-F1E32CC91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3186" y="12040865"/>
            <a:ext cx="2346614" cy="91140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504E9A-9DA5-01EC-1559-F7F349297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07690" y="12040866"/>
            <a:ext cx="2290510" cy="41263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6D4EEC9-1A24-220C-3CEA-CAE05437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572173" y="1296001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F06E2D-614D-3D48-9106-39E4071462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578625" y="1246505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3981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8022F-8EE6-3524-1E69-52B966089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A1FC23-28B6-8432-5F41-E440AE9618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F674A-F2CB-2186-EF1E-212126A04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3DA255-C2B3-02A9-FADC-ACFC99E78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691F088-B753-6A5D-C95C-BA5B5029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10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400342-31F6-496B-CB4D-BF2F9477E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1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</a:t>
            </a:r>
            <a:r>
              <a:rPr lang="en-US" b="1" dirty="0">
                <a:solidFill>
                  <a:prstClr val="black"/>
                </a:solidFill>
              </a:rPr>
              <a:t>Lines </a:t>
            </a:r>
            <a:r>
              <a:rPr lang="en-US" dirty="0">
                <a:solidFill>
                  <a:prstClr val="black"/>
                </a:solidFill>
              </a:rPr>
              <a:t>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Center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 Source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Reference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indent="-742950">
              <a:buFont typeface="+mj-lt"/>
              <a:buAutoNum type="arabicPeriod" startAt="31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Center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 Source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 Reference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7713" marR="0" lvl="0" indent="-4763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Update any additional fields, as necessary. 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2919F2-04BE-3C05-F2D8-4C8097DFDA28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E0F865F-C4CD-2A2D-E944-8654B4CFE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5478" r="32050"/>
          <a:stretch/>
        </p:blipFill>
        <p:spPr>
          <a:xfrm>
            <a:off x="1066800" y="6613990"/>
            <a:ext cx="10058400" cy="24158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1992E8A-606F-1FBC-DEAD-1240903A4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7053" y="7683230"/>
            <a:ext cx="9769504" cy="48463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4F96ACE-1F66-5EC5-CD00-F4DBE12C9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21680" y="8132368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DF2781-EBB7-3055-2961-B0558E1CB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653139"/>
            <a:ext cx="10058400" cy="2560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030428-273E-E8C1-A87C-D91368AFE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927" y="10876892"/>
            <a:ext cx="9811286" cy="407635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B24A067-CB89-CFEA-5D95-00EE05D1E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834250" y="11293987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327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67FDDE-CD56-2A71-D5B1-5935FDA3D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ABDE0C-3E5D-7B8E-051C-9F340ED0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11 of 11)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9BDCEA-F64A-1759-E58C-7A6516D1868E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2ECC4D-D6DF-1479-D12E-C16C0C7C16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3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Click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803275" marR="0" lvl="0" indent="-803275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>
                <a:tab pos="747713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3275" marR="0" lvl="0" indent="-73660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FC5340-734C-A253-D808-1151AC29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57" r="12514"/>
          <a:stretch/>
        </p:blipFill>
        <p:spPr>
          <a:xfrm>
            <a:off x="1524000" y="3268831"/>
            <a:ext cx="9144000" cy="15262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6472952-7BF0-BE98-FA93-95D1F1EA4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8837" y="4054249"/>
            <a:ext cx="1845425" cy="659015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874494F-4AE6-C44A-AB5B-BC436FA33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34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the confirmation of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Submission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1363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Click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View Details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more information regarding your submission.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A87EA0-5044-ED66-760A-292D1655A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8262" r="1855" b="6640"/>
          <a:stretch/>
        </p:blipFill>
        <p:spPr>
          <a:xfrm>
            <a:off x="1066800" y="10686024"/>
            <a:ext cx="10058400" cy="24492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8FEABBB-1011-422C-F5BD-6FB4D8DF4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8199" y="14326080"/>
            <a:ext cx="10953599" cy="991815"/>
            <a:chOff x="328693" y="2700632"/>
            <a:chExt cx="6062976" cy="502647"/>
          </a:xfrm>
          <a:solidFill>
            <a:srgbClr val="90C3C8"/>
          </a:solidFill>
        </p:grpSpPr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5327D387-C021-73CB-3782-8D82EB33E0BA}"/>
                </a:ext>
              </a:extLst>
            </p:cNvPr>
            <p:cNvSpPr/>
            <p:nvPr/>
          </p:nvSpPr>
          <p:spPr>
            <a:xfrm>
              <a:off x="328693" y="2700632"/>
              <a:ext cx="6062976" cy="502647"/>
            </a:xfrm>
            <a:prstGeom prst="rect">
              <a:avLst/>
            </a:prstGeom>
            <a:grpFill/>
            <a:ln w="12700">
              <a:solidFill>
                <a:srgbClr val="90C3C8"/>
              </a:solidFill>
              <a:miter lim="400000"/>
            </a:ln>
          </p:spPr>
          <p:txBody>
            <a:bodyPr lIns="45718" tIns="45718" rIns="45718" bIns="45718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"/>
                </a:defRPr>
              </a:lvl9pPr>
            </a:lstStyle>
            <a:p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FFFFFF"/>
                  </a:solidFill>
                </a:defRPr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"/>
              </a:endParaRPr>
            </a:p>
          </p:txBody>
        </p:sp>
        <p:pic>
          <p:nvPicPr>
            <p:cNvPr id="25" name="Graphic 24" descr="Checkmark with solid fill">
              <a:extLst>
                <a:ext uri="{FF2B5EF4-FFF2-40B4-BE49-F238E27FC236}">
                  <a16:creationId xmlns:a16="http://schemas.microsoft.com/office/drawing/2014/main" id="{CCC9AE09-A5B4-768E-7611-8CB3E221F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5905" y="2765624"/>
              <a:ext cx="463807" cy="380601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D942E4E-54B3-1A3B-765C-AD5B0A71C3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832675" y="14363440"/>
            <a:ext cx="983668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have successfully submitted a non-requisition purchase order.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69AF48-7170-FEE3-9CAA-E52CB5F6D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FF64AB-EE28-206B-285F-6FF917E1C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B4502-86D5-73F8-026A-1F0359E6F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7CA72C-0AD4-343E-FAC5-A900941B8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Non-Requisition Purchase Order (Part 1 of 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6FE5F-AA3E-2C39-2659-1746AB972D7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5AA40E-FAD3-1191-43CC-EF070D41AD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Enter </a:t>
            </a:r>
            <a:r>
              <a:rPr lang="en-US" b="1" dirty="0">
                <a:latin typeface="Arial"/>
                <a:cs typeface="Arial"/>
              </a:rPr>
              <a:t>Create Purchase Order </a:t>
            </a:r>
            <a:r>
              <a:rPr lang="en-US" dirty="0">
                <a:latin typeface="Arial"/>
                <a:cs typeface="Arial"/>
              </a:rPr>
              <a:t>in the </a:t>
            </a:r>
            <a:r>
              <a:rPr lang="en-US" b="1" dirty="0">
                <a:latin typeface="Arial"/>
                <a:cs typeface="Arial"/>
              </a:rPr>
              <a:t>Search</a:t>
            </a:r>
            <a:r>
              <a:rPr lang="en-US" dirty="0">
                <a:latin typeface="Arial"/>
                <a:cs typeface="Arial"/>
              </a:rPr>
              <a:t> field and press </a:t>
            </a:r>
            <a:r>
              <a:rPr lang="en-US" b="1" dirty="0">
                <a:latin typeface="Arial"/>
                <a:cs typeface="Arial"/>
              </a:rPr>
              <a:t>Enter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4443CA-D9BB-7328-C8F9-2E089A230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136" y="4292203"/>
            <a:ext cx="9144000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76D7CF2-5F80-1959-BD81-14AB6049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1225" y="4337762"/>
            <a:ext cx="5148775" cy="620318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149AAB-547B-5015-1822-139FEE5352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n-US" dirty="0"/>
              <a:t>Select the </a:t>
            </a:r>
            <a:r>
              <a:rPr lang="en-US" b="1" dirty="0"/>
              <a:t>Create Purchase Order </a:t>
            </a:r>
            <a:r>
              <a:rPr lang="en-US" dirty="0"/>
              <a:t>task.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EAEA160-1EDE-9D3D-2AF5-37108309E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6" r="8158" b="25760"/>
          <a:stretch/>
        </p:blipFill>
        <p:spPr>
          <a:xfrm>
            <a:off x="1518136" y="10200361"/>
            <a:ext cx="9144000" cy="41874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13A32C2-880B-A33A-3470-26FBC5A9F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17524" y="13009691"/>
            <a:ext cx="1969996" cy="61486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FFF7D-431C-C9F7-96B4-061F2832C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A02BC9-AE3F-0410-0315-17386BE53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A4B9B-9F6F-3A70-BCF4-EB081EC3F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85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3D14C-E857-5E41-7752-5EADA736D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4BEE69B-0A3F-19F5-21C6-B4694D2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Create a Non-Requisition Purchase Order (Part 2 of 11)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8EE84-41AB-47E8-3FCF-5CCB134C3A51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4C328DF-50ED-DF1F-CBA0-906DC6D55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n-US" dirty="0">
                <a:latin typeface="Arial"/>
                <a:cs typeface="Arial"/>
              </a:rPr>
              <a:t>Confirm the default </a:t>
            </a:r>
            <a:r>
              <a:rPr lang="en-US" b="1" dirty="0">
                <a:latin typeface="Arial"/>
                <a:cs typeface="Arial"/>
              </a:rPr>
              <a:t>Company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, select the </a:t>
            </a:r>
            <a:r>
              <a:rPr lang="en-US" b="1" dirty="0">
                <a:latin typeface="Arial"/>
                <a:cs typeface="Arial"/>
              </a:rPr>
              <a:t>Supplier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</a:rPr>
              <a:t>*</a:t>
            </a:r>
            <a:r>
              <a:rPr lang="en-US" dirty="0">
                <a:latin typeface="Arial"/>
                <a:cs typeface="Arial"/>
              </a:rPr>
              <a:t>, and confirm the default </a:t>
            </a:r>
            <a:r>
              <a:rPr lang="en-US" b="1" dirty="0">
                <a:latin typeface="Arial"/>
                <a:cs typeface="Arial"/>
              </a:rPr>
              <a:t>Currency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* </a:t>
            </a:r>
            <a:r>
              <a:rPr lang="en-US" dirty="0">
                <a:latin typeface="Arial"/>
                <a:cs typeface="Arial"/>
              </a:rPr>
              <a:t>(USD). </a:t>
            </a:r>
          </a:p>
          <a:p>
            <a:pPr marL="742950" indent="-742950">
              <a:buFont typeface="+mj-lt"/>
              <a:buAutoNum type="arabicPeriod" startAt="4"/>
            </a:pPr>
            <a:r>
              <a:rPr lang="en-US" dirty="0"/>
              <a:t>Enter the applicable </a:t>
            </a:r>
            <a:r>
              <a:rPr lang="en-US" b="1" dirty="0"/>
              <a:t>Purchase Order Type</a:t>
            </a:r>
            <a:r>
              <a:rPr lang="en-US" dirty="0"/>
              <a:t>.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 Please review the </a:t>
            </a:r>
            <a:r>
              <a:rPr lang="en-US" sz="2800" i="1" dirty="0"/>
              <a:t>PO Type Quick Reference Guide </a:t>
            </a:r>
            <a:r>
              <a:rPr lang="en-US" sz="2800" dirty="0"/>
              <a:t>(</a:t>
            </a:r>
            <a:r>
              <a:rPr lang="en-US" sz="2800" dirty="0">
                <a:hlinkClick r:id="rId3"/>
              </a:rPr>
              <a:t>SPD-AP016</a:t>
            </a:r>
            <a:r>
              <a:rPr lang="en-US" sz="2800" dirty="0"/>
              <a:t>) when selecting the </a:t>
            </a:r>
            <a:r>
              <a:rPr lang="en-US" sz="2800" i="1" dirty="0"/>
              <a:t>Purchase Order type</a:t>
            </a:r>
            <a:r>
              <a:rPr lang="en-US" sz="2800" dirty="0"/>
              <a:t>. 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C2DCB47-A6E8-4A92-28A6-D3A6EA2FE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t="23168" r="15944" b="-486"/>
          <a:stretch/>
        </p:blipFill>
        <p:spPr>
          <a:xfrm>
            <a:off x="2068578" y="5777345"/>
            <a:ext cx="7315200" cy="28606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B1D6FA2-0725-6888-5EA2-66996026B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00615" y="695634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B100EB-A6DA-DBC9-82BC-55F667EB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6292" y="6419850"/>
            <a:ext cx="3039823" cy="162163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B1CF8E-B0BD-A1D6-3DF8-4E0F0C7F7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76292" y="8094351"/>
            <a:ext cx="3039823" cy="448871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8802AF9-4F31-C9F7-D929-FE9A511DE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016115" y="804446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3388DF-6EC0-C294-954D-720D9ADE19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Date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Select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Blank Purchase Order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5"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Click </a:t>
            </a:r>
            <a:r>
              <a:rPr lang="en-US" b="1" dirty="0">
                <a:solidFill>
                  <a:prstClr val="black"/>
                </a:solidFill>
              </a:rPr>
              <a:t>OK</a:t>
            </a:r>
            <a:r>
              <a:rPr lang="en-US" dirty="0">
                <a:solidFill>
                  <a:prstClr val="black"/>
                </a:solidFill>
              </a:rPr>
              <a:t>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24BA44-139A-A00D-6878-92C783160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r="18296" b="4262"/>
          <a:stretch/>
        </p:blipFill>
        <p:spPr>
          <a:xfrm>
            <a:off x="2068578" y="11276238"/>
            <a:ext cx="7315200" cy="3431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F639C91F-1AE1-07C6-4D72-F17455D7C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453336" y="11266023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41B4DB-B666-F159-40B3-D09F64A9BF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54780" y="11293665"/>
            <a:ext cx="1498555" cy="49335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206413A-4A00-C23E-DC69-83901B7C6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842296" y="1205313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D269A8-8266-5251-EF54-ACF236624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62200" y="12151941"/>
            <a:ext cx="2467026" cy="36009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4F1E35-45F5-0F39-C7F3-10F244702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1939" y="14082009"/>
            <a:ext cx="1208055" cy="472192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2D0C01C-3A94-AF1D-E7BA-F008089CC8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109995" y="1404734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910318-BEA2-A64E-53BB-B780D34567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2C0EE2-7C49-48BF-D95A-7C0A334B0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40878-0546-886B-1FCB-FC48A1F4B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508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C83F97-DED5-DA38-99B3-43B609DCD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3 of 11)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0DB3D0-DF16-356F-612C-ADBD50520EB0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A352438-24FB-DD02-E003-4F62AD7BEB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358030"/>
            <a:ext cx="10569221" cy="7031297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8"/>
            </a:pPr>
            <a:r>
              <a:rPr lang="en-US" dirty="0"/>
              <a:t>Review the </a:t>
            </a:r>
            <a:r>
              <a:rPr lang="en-US" b="1" dirty="0"/>
              <a:t>Company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dirty="0"/>
              <a:t>, </a:t>
            </a:r>
            <a:r>
              <a:rPr lang="en-US" b="1" dirty="0"/>
              <a:t>Purchase Order Type</a:t>
            </a:r>
            <a:r>
              <a:rPr lang="en-US" dirty="0"/>
              <a:t>, </a:t>
            </a:r>
            <a:r>
              <a:rPr lang="en-US" b="1" dirty="0"/>
              <a:t>Supplier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dirty="0"/>
              <a:t> and </a:t>
            </a:r>
            <a:r>
              <a:rPr lang="en-US" b="1" dirty="0"/>
              <a:t>Document Date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lang="en-US" dirty="0"/>
              <a:t>. </a:t>
            </a:r>
          </a:p>
          <a:p>
            <a:pPr marL="747713"/>
            <a:r>
              <a:rPr lang="en-US" sz="2800" b="1" dirty="0"/>
              <a:t>Note</a:t>
            </a:r>
            <a:r>
              <a:rPr lang="en-US" sz="2800" dirty="0"/>
              <a:t>: Update the fields as necessary and confirm that none of the required fields are blank. The </a:t>
            </a:r>
            <a:r>
              <a:rPr lang="en-US" sz="2800" i="1" dirty="0"/>
              <a:t>Order-From Connection </a:t>
            </a:r>
            <a:r>
              <a:rPr lang="en-US" sz="2800" dirty="0"/>
              <a:t>is helpful if a supplier has many fulfillment sites or addresses, and a buyer can pick one as needed. You may want to default ordering from address as well as issue option.</a:t>
            </a:r>
          </a:p>
          <a:p>
            <a:pPr marL="747713" indent="-747713">
              <a:buFont typeface="+mj-lt"/>
              <a:buAutoNum type="arabicPeriod" startAt="9"/>
            </a:pPr>
            <a:r>
              <a:rPr lang="en-US" dirty="0"/>
              <a:t>Enter </a:t>
            </a:r>
            <a:r>
              <a:rPr lang="en-US" b="1" dirty="0"/>
              <a:t>Freight Amount </a:t>
            </a:r>
            <a:r>
              <a:rPr lang="en-US" dirty="0"/>
              <a:t>(optional) and </a:t>
            </a:r>
            <a:r>
              <a:rPr lang="en-US" b="1" dirty="0"/>
              <a:t>Other Charges </a:t>
            </a:r>
            <a:r>
              <a:rPr lang="en-US" dirty="0"/>
              <a:t>(optional).</a:t>
            </a:r>
          </a:p>
          <a:p>
            <a:pPr marL="736600"/>
            <a:r>
              <a:rPr lang="en-US" sz="2800" b="1" dirty="0"/>
              <a:t>Note</a:t>
            </a:r>
            <a:r>
              <a:rPr lang="en-US" sz="2800" dirty="0"/>
              <a:t>: You may only enter the </a:t>
            </a:r>
            <a:r>
              <a:rPr lang="en-US" sz="2800" i="1" dirty="0"/>
              <a:t>Freight Amount </a:t>
            </a:r>
            <a:r>
              <a:rPr lang="en-US" sz="2800" dirty="0"/>
              <a:t>or </a:t>
            </a:r>
            <a:r>
              <a:rPr lang="en-US" sz="2800" i="1" dirty="0"/>
              <a:t>Other Charges </a:t>
            </a:r>
            <a:r>
              <a:rPr lang="en-US" sz="2800" dirty="0"/>
              <a:t>if the order includes lines with spend categories that can allocate freight or miscellaneous charges. Alternatively, you can enter freight and miscellaneous charges as individual charges at the line level.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885A81-01D5-ABDA-CA35-BCC48948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2"/>
          <a:stretch/>
        </p:blipFill>
        <p:spPr>
          <a:xfrm>
            <a:off x="3124198" y="9234654"/>
            <a:ext cx="5486400" cy="62291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ACC9CE-A8B7-AC65-C4CB-A578C8CB7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1072" y="9641568"/>
            <a:ext cx="3211551" cy="320438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0C27D-B530-2C79-7A62-991A3C611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FFFCE8-1A3B-9322-E5A1-C466A7772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17326-D06C-2EBF-29C2-69CC74FB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4B5877-3FCB-E6E9-CE00-68B64598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41638" y="13700014"/>
            <a:ext cx="2954217" cy="905064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5766576-82A9-C2E2-B80B-A5A0C76C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76786" y="10969438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DBAA37-1D7C-C5D6-E304-7B4EFF0791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409649" y="1387822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384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75678-94CE-9271-8D7D-A5EF55BB0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785281-413F-C9F5-AAAA-0C4CD2D52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4 of 11)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680315-35A6-BE0F-E1C8-24419752F1CF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6594AA8-40FF-36F4-829A-4BEFF5BA9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the appropriate </a:t>
            </a:r>
            <a:r>
              <a:rPr lang="en-US" b="1" dirty="0"/>
              <a:t>Issue Option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the appropriate </a:t>
            </a:r>
            <a:r>
              <a:rPr lang="en-US" b="1" dirty="0"/>
              <a:t>Buyer</a:t>
            </a:r>
            <a:r>
              <a:rPr lang="en-US" dirty="0"/>
              <a:t>.  The field value defaults to the user that is signed on.  A search can be performed </a:t>
            </a:r>
            <a:r>
              <a:rPr lang="en-US"/>
              <a:t>to change it.</a:t>
            </a:r>
            <a:endParaRPr lang="en-US" dirty="0"/>
          </a:p>
          <a:p>
            <a:pPr marL="742950" indent="-742950">
              <a:buFont typeface="+mj-lt"/>
              <a:buAutoNum type="arabicPeriod" startAt="10"/>
            </a:pPr>
            <a:r>
              <a:rPr lang="en-US" dirty="0"/>
              <a:t>Enter the </a:t>
            </a:r>
            <a:r>
              <a:rPr lang="en-US" b="1" dirty="0"/>
              <a:t>Bill-To Contact Detail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. This can also be derived from </a:t>
            </a:r>
            <a:r>
              <a:rPr lang="en-US" b="1" dirty="0"/>
              <a:t>Bill To Contact</a:t>
            </a:r>
            <a:r>
              <a:rPr lang="en-US" dirty="0"/>
              <a:t>.</a:t>
            </a:r>
          </a:p>
          <a:p>
            <a:pPr marL="747713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Review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Bill-To Address*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Ship-To Address*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Memo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field will be printed on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Purchase Order for Suppliers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Internal Memo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field will only display within the agency.</a:t>
            </a:r>
            <a:endParaRPr lang="en-US" sz="2800" dirty="0"/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3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Ship-To Contact Detail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This can also be derived from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Ship To Contact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 startAt="13"/>
            </a:pPr>
            <a:endParaRPr lang="en-US" dirty="0"/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CC75328-2BBD-E97D-1A48-66827AE3D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3864"/>
          <a:stretch/>
        </p:blipFill>
        <p:spPr>
          <a:xfrm>
            <a:off x="2895600" y="7604597"/>
            <a:ext cx="6400800" cy="77277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6FC6EA9-42A8-C3E9-8DA6-F804327FC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30055" y="8315688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10CC1-2F66-EE76-76B7-D57A430CF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83685" y="8357855"/>
            <a:ext cx="3427418" cy="464307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59D2FF-3331-C011-5FB8-BA71C7CEA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2779" y="8894560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001CF-4AA6-698B-2BE0-81D79136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8947" y="8923295"/>
            <a:ext cx="3427418" cy="491170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4B5E8-F92A-3DA7-BDE6-20A716569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9D700C-0B89-E4E1-409C-E1E97F191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4E94-0060-6782-E3C7-3B4CA2329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BFE924-022C-D0AC-3A98-CB0F45881F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78947" y="10120336"/>
            <a:ext cx="3427419" cy="464308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23DEE5-ED21-D0CF-8598-1E0A73F7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27175" y="11951112"/>
            <a:ext cx="3605725" cy="564471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8C229AF-7A30-0CD8-9316-377214FE8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18253" y="10078170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1994AD6-D128-29DF-EE05-5B3F3F354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53900" y="11959027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70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09ED64-0F13-41E6-FD69-953A8E7A9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90959-4B38-A372-9DC0-C5FC4D760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6EA235-3923-270F-7D5F-5C2418715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87B0ADF-9020-5520-CAE2-0CA293CF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5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17B4C45-96BE-6AAB-A8F6-D098B52EB0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4"/>
            </a:pPr>
            <a:r>
              <a:rPr lang="en-US" dirty="0"/>
              <a:t>Select either </a:t>
            </a:r>
            <a:r>
              <a:rPr lang="en-US" b="1" dirty="0"/>
              <a:t>Goods Lines </a:t>
            </a:r>
            <a:r>
              <a:rPr lang="en-US" dirty="0"/>
              <a:t>or </a:t>
            </a:r>
            <a:r>
              <a:rPr lang="en-US" b="1" dirty="0"/>
              <a:t>Service Lines</a:t>
            </a:r>
            <a:r>
              <a:rPr lang="en-US" dirty="0"/>
              <a:t> tab based on the purchase.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 dirty="0"/>
              <a:t>For </a:t>
            </a:r>
            <a:r>
              <a:rPr lang="en-US" b="1" dirty="0"/>
              <a:t>Goods Lines </a:t>
            </a:r>
            <a:r>
              <a:rPr lang="en-US" dirty="0"/>
              <a:t>click </a:t>
            </a:r>
            <a:r>
              <a:rPr lang="en-US" b="1" dirty="0"/>
              <a:t>Add</a:t>
            </a:r>
            <a:r>
              <a:rPr lang="en-US" dirty="0"/>
              <a:t> (</a:t>
            </a:r>
            <a:r>
              <a:rPr lang="en-US" b="1" dirty="0"/>
              <a:t>+</a:t>
            </a:r>
            <a:r>
              <a:rPr lang="en-US" dirty="0"/>
              <a:t>). </a:t>
            </a:r>
          </a:p>
          <a:p>
            <a:pPr marL="742950" indent="-742950">
              <a:buFont typeface="+mj-lt"/>
              <a:buAutoNum type="arabicPeriod" startAt="14"/>
            </a:pPr>
            <a:r>
              <a:rPr lang="en-US" dirty="0"/>
              <a:t>For </a:t>
            </a:r>
            <a:r>
              <a:rPr lang="en-US" b="1" dirty="0"/>
              <a:t>Service Lines </a:t>
            </a:r>
            <a:r>
              <a:rPr lang="en-US" dirty="0"/>
              <a:t>click </a:t>
            </a:r>
            <a:r>
              <a:rPr lang="en-US" b="1" dirty="0"/>
              <a:t>Add</a:t>
            </a:r>
            <a:r>
              <a:rPr lang="en-US" dirty="0"/>
              <a:t> (</a:t>
            </a:r>
            <a:r>
              <a:rPr lang="en-US" b="1" dirty="0"/>
              <a:t>+</a:t>
            </a:r>
            <a:r>
              <a:rPr lang="en-US" dirty="0"/>
              <a:t>). </a:t>
            </a:r>
          </a:p>
          <a:p>
            <a:pPr marL="742950" indent="-742950">
              <a:buFont typeface="+mj-lt"/>
              <a:buAutoNum type="arabicPeriod" startAt="14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71570-B440-4105-1FAB-76A705DB4B09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B31CC1-25CD-D86E-A79E-7A7B0D392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36125" b="7642"/>
          <a:stretch/>
        </p:blipFill>
        <p:spPr>
          <a:xfrm>
            <a:off x="1250808" y="5171161"/>
            <a:ext cx="10058400" cy="22125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87CE7C2-E52F-45AF-A171-6754C4B99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0809" y="5177874"/>
            <a:ext cx="2625034" cy="645074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0E404B-6F96-4FB0-BA81-441D65FA3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500" y="6428909"/>
            <a:ext cx="793256" cy="669015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50C3063-7123-8AD5-F7FF-8016B818A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0184" y="6480227"/>
            <a:ext cx="548640" cy="566378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1DF26E-76CD-B986-0E6E-A9AA28CB6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289006" y="4629234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C9E5D4B-5DDE-E99C-38AE-30023271B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0808" y="8292379"/>
            <a:ext cx="10058400" cy="1827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69282048-011B-77B3-B44C-C5E8CC3D9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3500" y="9255069"/>
            <a:ext cx="772384" cy="60532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AF0BD91-BF68-B646-3809-7AE94B9A6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70184" y="9274541"/>
            <a:ext cx="548640" cy="566378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467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8E189-4CEE-BD94-96CE-D6E3C6828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B9A3DF-B52D-1A50-299C-F2EF866A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7288B-2E52-17E3-1E01-48E84E62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F583BD-4A17-A1F3-B363-A193ABA7D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DD7B50B-1046-869F-B858-5B27E39D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6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4FDB553-F062-6D0B-91F1-9351D236F0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7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select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if known.</a:t>
            </a:r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item search feature may not populate a result.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Item Description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Commodity Code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Lines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select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Item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if known.</a:t>
            </a:r>
            <a:endParaRPr lang="en-US" noProof="0" dirty="0">
              <a:solidFill>
                <a:prstClr val="black"/>
              </a:solidFill>
            </a:endParaRP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18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Lines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enter the </a:t>
            </a: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Description</a:t>
            </a:r>
            <a:r>
              <a:rPr kumimoji="0" lang="en-US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Commodity Code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0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 startAt="14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01F25C-A81D-F2F0-CB5C-5D1110FA3193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139DDC-E396-2B5D-E16B-EC5035A7F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0496" b="14205"/>
          <a:stretch/>
        </p:blipFill>
        <p:spPr>
          <a:xfrm>
            <a:off x="1066799" y="7692733"/>
            <a:ext cx="10058400" cy="21443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06AA2CC-834F-1855-AA01-A41717C0C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3271" y="8922905"/>
            <a:ext cx="2336800" cy="41974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F4E0CE-BBD6-2BE0-F34F-4F7B4855DB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40295" y="8912746"/>
            <a:ext cx="4000593" cy="639881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08D476-B095-D042-1709-B7F30609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27351" y="9325352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52F348-5C37-AD5D-C49E-0BA5A33FF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32487" y="9562787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773963-A735-08E1-5752-2B2C7BCFB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688840"/>
            <a:ext cx="10058400" cy="21341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5CC266F-D3D8-1C46-D345-46E2C87F1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26507" y="11673446"/>
            <a:ext cx="2297843" cy="40814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2479CC-3E17-DA39-7F66-C58BEC96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20405" y="11656877"/>
            <a:ext cx="3972805" cy="66875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893ED9-A4E5-8EFF-F5BA-3302F6E7D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6232487" y="12309154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B5738A0-0E92-8857-AB53-B923E1123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01108" y="12082418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458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9E6B-5A86-55ED-9ABB-AC3C5F1AE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4546EC-0BBA-A657-5697-20EF2B777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DFF0B-260E-B2C5-0A21-50472DE72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16D592-A5E4-DF66-A9F5-0E3A30A3A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B9EF6CA-FD7C-D9C0-0E1A-41BAFFA7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7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36DA59-D685-3488-057E-F330FDED2D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or modify the *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 Category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as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necessary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1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 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or modify the *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 Category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 necessary.</a:t>
            </a:r>
          </a:p>
          <a:p>
            <a:pPr marL="803275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The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 Category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auto populate based on the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Commodity Code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unless there are multiple matching spend categories. If the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Spend Category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 a Trackable asset, a location value is required. 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16E126-BDB3-22AC-A250-7A410FF1E475}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AA9FF4-5D8F-D2FA-5B93-390470AC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t="27242" b="19186"/>
          <a:stretch/>
        </p:blipFill>
        <p:spPr>
          <a:xfrm>
            <a:off x="1349020" y="6901372"/>
            <a:ext cx="10058400" cy="17592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E90BE2-87B2-D0CA-3480-345310188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83814" y="7885177"/>
            <a:ext cx="2339396" cy="446049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383BBD9-92D7-47D8-371A-F8F8590CA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020" y="9598129"/>
            <a:ext cx="10058400" cy="19228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699F288-6EB8-123F-213C-E6C6DE6AE3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5807" y="10398797"/>
            <a:ext cx="2012348" cy="376075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0AD0F86-2808-B7EC-BA4D-A658F0E2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879192" y="8331226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2A3F5A8-BB48-F690-C864-94DB4811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567661" y="1078166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948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F04515-80E7-B8F5-0EBF-E98D23667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A4688-7B19-8B04-7C98-B615CC7D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12/17/2025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E70C9-58EB-512A-5CEB-375B8BE9D6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DE0A8-4F45-A099-5711-1C5A025A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9DE43A9-CB19-E569-9392-DC574C24C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Create a Non-Requisition Purchase Order (Part 8 of 11)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7C748-9714-DCB3-D26C-61FBA0DF7A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3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Quantity, </a:t>
            </a:r>
            <a:r>
              <a:rPr lang="en-US" dirty="0"/>
              <a:t>*</a:t>
            </a:r>
            <a:r>
              <a:rPr lang="en-US" b="1" dirty="0"/>
              <a:t>Unit of Measure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Cost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4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Lines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Amount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7366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Use the scroll bar to view all the fields.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B6DBDD-6AA8-69A8-6F94-C475FAA94D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5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Goods Lines,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Due Date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applicable. </a:t>
            </a:r>
          </a:p>
          <a:p>
            <a:pPr marL="742950" marR="0" lvl="0" indent="-74295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AutoNum type="arabicPeriod" startAt="25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Lines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enter the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Start Date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End Date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1D9A55-D7E1-4D8D-9DDA-653D5F13B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5504D5-4296-3407-7918-09804D8A1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3" r="50235" b="6303"/>
          <a:stretch/>
        </p:blipFill>
        <p:spPr>
          <a:xfrm>
            <a:off x="1409748" y="4820847"/>
            <a:ext cx="5486400" cy="25351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6EC309-99D3-049A-F808-D135322FB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6295" y="6166445"/>
            <a:ext cx="5259853" cy="1111731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13A9ADB-CD94-3A0B-CCD9-A564B707C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63"/>
          <a:stretch/>
        </p:blipFill>
        <p:spPr>
          <a:xfrm>
            <a:off x="7215463" y="4820846"/>
            <a:ext cx="3657600" cy="22826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3B45F22-5FAF-9DA7-E686-5B19AF39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5200" y="5867927"/>
            <a:ext cx="795867" cy="389156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B08A7F5-BAC4-56A8-D6F0-33EFFDDD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991901" y="7280104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70AB3F-B93C-2543-1AD0-3CC55A1CD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438813" y="628616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9FFCD-2255-A61A-C93C-A29C3A6C5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2"/>
          <a:stretch/>
        </p:blipFill>
        <p:spPr>
          <a:xfrm>
            <a:off x="1409748" y="11655077"/>
            <a:ext cx="4572000" cy="23597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757E7D3-2032-65DE-262F-EA40A0605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951571" y="13255091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2A2E20-31B1-2E53-4AA0-F9E561692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39887" y="12771582"/>
            <a:ext cx="1552014" cy="467676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C181FAE-EA1B-8A55-7763-6AAD1F19B7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1" t="7060" r="17036" b="20637"/>
          <a:stretch/>
        </p:blipFill>
        <p:spPr>
          <a:xfrm>
            <a:off x="6529881" y="11655078"/>
            <a:ext cx="4572000" cy="209095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6575825-3A10-1D72-B507-9629052C6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71960" y="12858662"/>
            <a:ext cx="4101104" cy="561363"/>
          </a:xfrm>
          <a:prstGeom prst="rect">
            <a:avLst/>
          </a:prstGeom>
          <a:noFill/>
          <a:ln w="38100" cap="flat" cmpd="sng" algn="ctr">
            <a:solidFill>
              <a:srgbClr val="A7260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F21B85D-434C-AE09-9D04-318EE85A6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620040" y="13430929"/>
            <a:ext cx="548640" cy="548640"/>
          </a:xfrm>
          <a:prstGeom prst="ellipse">
            <a:avLst/>
          </a:prstGeom>
          <a:solidFill>
            <a:srgbClr val="A7260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296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91b022cc-d96d-4c7a-a6ef-47af526da2c2"/>
    <ds:schemaRef ds:uri="http://purl.org/dc/elements/1.1/"/>
    <ds:schemaRef ds:uri="http://purl.org/dc/dcmitype/"/>
    <ds:schemaRef ds:uri="http://schemas.microsoft.com/office/2006/metadata/properties"/>
    <ds:schemaRef ds:uri="8d5ae7cb-5eaa-45bd-87a9-9ecdfd4d7a10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9A49B44-7BFF-4613-B36E-2A90FE0A5946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912</Words>
  <Application>Microsoft Office PowerPoint</Application>
  <PresentationFormat>Custom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Job Aid Template</vt:lpstr>
      <vt:lpstr>1_Administrative</vt:lpstr>
      <vt:lpstr>1_Job Aid Template</vt:lpstr>
      <vt:lpstr>Create a Non-Requisition  Purchase Order</vt:lpstr>
      <vt:lpstr>Create a Non-Requisition Purchase Order (Part 1 of 11)</vt:lpstr>
      <vt:lpstr>Create a Non-Requisition Purchase Order (Part 2 of 11)</vt:lpstr>
      <vt:lpstr>Create a Non-Requisition Purchase Order (Part 3 of 11)</vt:lpstr>
      <vt:lpstr>Create a Non-Requisition Purchase Order (Part 4 of 11) </vt:lpstr>
      <vt:lpstr>Create a Non-Requisition Purchase Order (Part 5 of 11) </vt:lpstr>
      <vt:lpstr>Create a Non-Requisition Purchase Order (Part 6 of 11) </vt:lpstr>
      <vt:lpstr>Create a Non-Requisition Purchase Order (Part 7 of 11) </vt:lpstr>
      <vt:lpstr>Create a Non-Requisition Purchase Order (Part 8 of 11) </vt:lpstr>
      <vt:lpstr>Create a Non-Requisition Purchase Order (Part 9 of 11) </vt:lpstr>
      <vt:lpstr>Create a Non-Requisition Purchase Order (Part 10 of 11) </vt:lpstr>
      <vt:lpstr>Create a Non-Requisition Purchase Order (Part 11 of 11)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Robert, Margaret</cp:lastModifiedBy>
  <cp:revision>3</cp:revision>
  <cp:lastPrinted>2024-05-14T19:49:44Z</cp:lastPrinted>
  <dcterms:created xsi:type="dcterms:W3CDTF">2024-01-04T16:25:20Z</dcterms:created>
  <dcterms:modified xsi:type="dcterms:W3CDTF">2025-12-17T18:37:18Z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AD761F95-1B85-470B-A50B-1B9AB4EA9B37</vt:lpwstr>
  </property>
  <property fmtid="{D5CDD505-2E9C-101B-9397-08002B2CF9AE}" pid="12" name="ArticulatePath">
    <vt:lpwstr>https://gets.sharepoint.com/sites/SAO_NextGen/End User Training Materials/2 Finance &amp; Procurement/Procurement - Reqs &amp; POs/Job Aids/6 Complete/Job Aid_Procurement REQs POs_Create a Non-Requisition Purchase Order_Final Review</vt:lpwstr>
  </property>
</Properties>
</file>