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75" r:id="rId6"/>
    <p:sldId id="374" r:id="rId7"/>
    <p:sldId id="376" r:id="rId8"/>
    <p:sldId id="364" r:id="rId9"/>
    <p:sldId id="377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A7CC10-1F72-8B19-53D4-21405434BD74}" name="Jenkins, Deja" initials="JD" userId="S::deja.jenkins@doas.ga.gov::8c7a3fa7-4a9a-4402-9e37-3d3a791d1e5b" providerId="AD"/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C1A60C49-7C29-73C3-1A30-B787DD752A19}" name="Robert, Margaret" initials="MR" userId="Robert, Margaret" providerId="None"/>
  <p188:author id="{B25ED058-408A-8F9E-6296-F3B27FF5C920}" name="Taylor, Matt" initials="TM" userId="S::matt.taylor@doas.ga.gov::6dfa03b7-4d81-4b57-91ec-850443a1413e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801F5EC2-F3D5-CF07-5939-A43709B04075}" name="Kalpathi, Vinod" initials="KV" userId="S::vinod.kalpathi@doas.ga.gov::2c0a779b-d89e-42d1-8ce5-5d7a5c7b7817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C2D373-D3B3-25A2-A0D8-361EACDD796C}" v="1" dt="2026-03-31T15:44:01.448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3072" y="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nett, Sarah" userId="S::sarah.bennett@sao.ga.gov::871d29f0-7b0a-477a-aa77-4636a0fff924" providerId="AD" clId="Web-{AFC2D373-D3B3-25A2-A0D8-361EACDD796C}"/>
    <pc:docChg chg="modSld">
      <pc:chgData name="Bennett, Sarah" userId="S::sarah.bennett@sao.ga.gov::871d29f0-7b0a-477a-aa77-4636a0fff924" providerId="AD" clId="Web-{AFC2D373-D3B3-25A2-A0D8-361EACDD796C}" dt="2026-03-31T15:44:01.448" v="0"/>
      <pc:docMkLst>
        <pc:docMk/>
      </pc:docMkLst>
      <pc:sldChg chg="addSp">
        <pc:chgData name="Bennett, Sarah" userId="S::sarah.bennett@sao.ga.gov::871d29f0-7b0a-477a-aa77-4636a0fff924" providerId="AD" clId="Web-{AFC2D373-D3B3-25A2-A0D8-361EACDD796C}" dt="2026-03-31T15:44:01.448" v="0"/>
        <pc:sldMkLst>
          <pc:docMk/>
          <pc:sldMk cId="1519920834" sldId="375"/>
        </pc:sldMkLst>
        <pc:spChg chg="add">
          <ac:chgData name="Bennett, Sarah" userId="S::sarah.bennett@sao.ga.gov::871d29f0-7b0a-477a-aa77-4636a0fff924" providerId="AD" clId="Web-{AFC2D373-D3B3-25A2-A0D8-361EACDD796C}" dt="2026-03-31T15:44:01.448" v="0"/>
          <ac:spMkLst>
            <pc:docMk/>
            <pc:sldMk cId="1519920834" sldId="375"/>
            <ac:spMk id="6" creationId="{D013A2FA-E2B3-6559-0977-2D83E8F5484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94D9F8E5-E2F8-41E3-F2FE-3946BBEB91E2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3/31/2026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4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101BFD-36FA-88F9-4059-519577632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95AB76-64C8-CBBF-6357-B51CB00AF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687A09-92EA-1326-7CBD-893AF1B9F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7CE659D-680F-E559-2534-E38CD5769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 a Requisition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9B03AD6D-1B33-EDB9-2C3B-985FBC99E4B9}"/>
              </a:ext>
            </a:extLst>
          </p:cNvPr>
          <p:cNvSpPr txBox="1">
            <a:spLocks/>
          </p:cNvSpPr>
          <p:nvPr/>
        </p:nvSpPr>
        <p:spPr>
          <a:xfrm>
            <a:off x="1017323" y="4333404"/>
            <a:ext cx="10515600" cy="256356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57175" indent="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523962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This guide will assist </a:t>
            </a:r>
            <a:r>
              <a:rPr lang="en-US" i="1"/>
              <a:t>Buyers</a:t>
            </a:r>
            <a:r>
              <a:rPr lang="en-US"/>
              <a:t> with the process of locating a </a:t>
            </a:r>
            <a:r>
              <a:rPr lang="en-US" i="1"/>
              <a:t>Requisition</a:t>
            </a:r>
            <a:r>
              <a:rPr lang="en-US"/>
              <a:t>.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4" y="3612136"/>
            <a:ext cx="2615609" cy="4770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500" b="1">
                <a:latin typeface="Arial"/>
                <a:cs typeface="Arial"/>
              </a:rPr>
              <a:t>DESCRIPTION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2D92F53-4A44-B933-AAAD-C75D3B6BF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Navigate to the </a:t>
            </a:r>
            <a:r>
              <a:rPr lang="en-US" b="1"/>
              <a:t>Buyer Hub</a:t>
            </a:r>
            <a:r>
              <a:rPr lang="en-US"/>
              <a:t>. </a:t>
            </a:r>
          </a:p>
          <a:p>
            <a:r>
              <a:rPr lang="en-US"/>
              <a:t>Enter </a:t>
            </a:r>
            <a:r>
              <a:rPr lang="en-US" b="1"/>
              <a:t>Search</a:t>
            </a:r>
            <a:r>
              <a:rPr lang="en-US"/>
              <a:t> </a:t>
            </a:r>
            <a:r>
              <a:rPr lang="en-US" b="1"/>
              <a:t>Criteria</a:t>
            </a:r>
            <a:r>
              <a:rPr lang="en-US"/>
              <a:t> to locate a </a:t>
            </a:r>
            <a:r>
              <a:rPr lang="en-US" b="1"/>
              <a:t>Requisition</a:t>
            </a:r>
            <a:r>
              <a:rPr lang="en-US"/>
              <a:t>. </a:t>
            </a:r>
          </a:p>
          <a:p>
            <a:r>
              <a:rPr lang="en-US"/>
              <a:t>Select appropriate </a:t>
            </a:r>
            <a:r>
              <a:rPr lang="en-US" b="1"/>
              <a:t>Requisition</a:t>
            </a:r>
            <a:r>
              <a:rPr lang="en-US"/>
              <a:t>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07721C3-4105-85CE-17AC-B5D719738A1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Navigate to Buyer Hub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39E6BEA-873D-F482-1CA0-1896919AD19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7492" y="13687823"/>
            <a:ext cx="1787778" cy="771525"/>
          </a:xfrm>
        </p:spPr>
        <p:txBody>
          <a:bodyPr/>
          <a:lstStyle/>
          <a:p>
            <a:r>
              <a:rPr lang="en-US"/>
              <a:t>Locate Find Requisitions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82951C8-CFB6-AA5F-EEBA-EAA35D4D4A2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Search and Select 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3" y="6879569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9920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DADCD4-C298-F68B-22B1-7F7699EBD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780EB2-A1C3-7913-A49B-2F86BF3A6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05761-54D8-8EC6-F517-2DEB1D52E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E6F311E-D4D7-79C8-50E8-5098B1244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Find Requisition (Part 1 of 4)</a:t>
            </a:r>
            <a:endParaRPr lang="en-US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60974B49-A64F-4ADD-C656-294DF86489D9}"/>
              </a:ext>
            </a:extLst>
          </p:cNvPr>
          <p:cNvSpPr txBox="1">
            <a:spLocks/>
          </p:cNvSpPr>
          <p:nvPr/>
        </p:nvSpPr>
        <p:spPr>
          <a:xfrm>
            <a:off x="838199" y="2432594"/>
            <a:ext cx="10519049" cy="13875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/>
            </a:pPr>
            <a:r>
              <a:rPr lang="en-US">
                <a:latin typeface="Arial"/>
                <a:cs typeface="Arial"/>
              </a:rPr>
              <a:t>Click the </a:t>
            </a:r>
            <a:r>
              <a:rPr lang="en-US" b="1">
                <a:latin typeface="Arial"/>
                <a:cs typeface="Arial"/>
              </a:rPr>
              <a:t>Global Navigation Menu </a:t>
            </a:r>
            <a:r>
              <a:rPr lang="en-US">
                <a:latin typeface="Arial"/>
                <a:cs typeface="Arial"/>
              </a:rPr>
              <a:t>on your homepage.</a:t>
            </a:r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6C3C8A-6B19-F2D7-0C76-C6F1BFCFD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4840" b="36058"/>
          <a:stretch/>
        </p:blipFill>
        <p:spPr>
          <a:xfrm>
            <a:off x="1524000" y="3867257"/>
            <a:ext cx="9144000" cy="388337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C1C20DAF-3BFB-C505-F4D6-35608F8568C4}"/>
              </a:ext>
            </a:extLst>
          </p:cNvPr>
          <p:cNvSpPr txBox="1">
            <a:spLocks/>
          </p:cNvSpPr>
          <p:nvPr/>
        </p:nvSpPr>
        <p:spPr>
          <a:xfrm>
            <a:off x="859971" y="9070150"/>
            <a:ext cx="10519049" cy="30623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+mj-lt"/>
              <a:buNone/>
              <a:defRPr sz="3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3716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828800" indent="-457200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133547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74313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335271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lnSpc>
                <a:spcPct val="90000"/>
              </a:lnSpc>
              <a:spcBef>
                <a:spcPts val="667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rabicPeriod" startAt="2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Buyer Hub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36600"/>
            <a:r>
              <a:rPr lang="en-US" sz="2800" b="1">
                <a:latin typeface="Arial"/>
                <a:cs typeface="Arial"/>
              </a:rPr>
              <a:t>Note</a:t>
            </a:r>
            <a:r>
              <a:rPr lang="en-US" sz="2800">
                <a:latin typeface="Arial"/>
                <a:cs typeface="Arial"/>
              </a:rPr>
              <a:t>: Click Add App if you do not see the Buyer Hub application in your menu. You may also search </a:t>
            </a:r>
            <a:r>
              <a:rPr lang="en-US" sz="2800" i="1">
                <a:latin typeface="Arial"/>
                <a:cs typeface="Arial"/>
              </a:rPr>
              <a:t>Find Requisitions </a:t>
            </a:r>
            <a:r>
              <a:rPr lang="en-US" sz="2800">
                <a:latin typeface="Arial"/>
                <a:cs typeface="Arial"/>
              </a:rPr>
              <a:t>using the Search bar.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72759C-2146-7561-BDD9-06842F70C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54917" y="3867257"/>
            <a:ext cx="1607383" cy="93334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F54BBA-0E84-E909-FF2C-BF1A484445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2842"/>
          <a:stretch>
            <a:fillRect/>
          </a:stretch>
        </p:blipFill>
        <p:spPr>
          <a:xfrm>
            <a:off x="2438400" y="11664176"/>
            <a:ext cx="7315200" cy="365612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46BB546-8FFB-9465-638E-CF2CA605D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50721" y="13582334"/>
            <a:ext cx="5502678" cy="88141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9FB4CF-86F9-82A3-F6A7-43F50D97A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869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E27402-AC89-62F9-C192-064CAA72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D85A3D-27F4-7E24-E899-B400C076CB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5AA0C6-D39E-E518-CE23-626B9C2C95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EA70D69-58C9-D5EC-09E9-78D8101C2C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7080" y="4733980"/>
            <a:ext cx="5486400" cy="871974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8F57446-A122-2642-895A-CFCF59B8F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73440" y="8385715"/>
            <a:ext cx="3251200" cy="68443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C63CA3-43B3-47C2-A0F9-3BD4BDD8A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81954" y="9162586"/>
            <a:ext cx="3251200" cy="5486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64F7016-5921-DCD4-4391-A4FD47261E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309312" y="843131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1178669-2E78-4BD7-3B82-1E91016C1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633314" y="916258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Title 4">
            <a:extLst>
              <a:ext uri="{FF2B5EF4-FFF2-40B4-BE49-F238E27FC236}">
                <a16:creationId xmlns:a16="http://schemas.microsoft.com/office/drawing/2014/main" id="{259B2808-8B15-2658-6C6D-EAA667CED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Find Requisition (Part 2 of 4)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C4DB94D-4508-E0B4-6FB3-14379DB6CB0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84577" y="2304482"/>
            <a:ext cx="10569221" cy="3106068"/>
          </a:xfrm>
        </p:spPr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/>
              <a:t>Click </a:t>
            </a:r>
            <a:r>
              <a:rPr lang="en-US" b="1" dirty="0"/>
              <a:t>Requisitions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 dirty="0"/>
              <a:t>Click </a:t>
            </a:r>
            <a:r>
              <a:rPr lang="en-US" b="1" dirty="0"/>
              <a:t>Find Requisitions</a:t>
            </a:r>
            <a:r>
              <a:rPr lang="en-US" dirty="0"/>
              <a:t>.</a:t>
            </a:r>
            <a:r>
              <a:rPr lang="en-US" b="1" dirty="0"/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1F4D1F1-4DE5-F725-4952-4BA30C128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069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E3D8879E-9096-5BFC-D489-5806C9DFF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2163"/>
            <a:ext cx="10515600" cy="808037"/>
          </a:xfrm>
        </p:spPr>
        <p:txBody>
          <a:bodyPr>
            <a:normAutofit/>
          </a:bodyPr>
          <a:lstStyle/>
          <a:p>
            <a:r>
              <a:rPr lang="en-US">
                <a:latin typeface="Arial"/>
                <a:cs typeface="Arial"/>
              </a:rPr>
              <a:t>Find Requisition (Part 3 of 4)</a:t>
            </a:r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Narrow your </a:t>
            </a:r>
            <a:r>
              <a:rPr lang="en-US" b="1"/>
              <a:t>Search Results</a:t>
            </a:r>
            <a:r>
              <a:rPr lang="en-US"/>
              <a:t> by entering information in the relevant fields under </a:t>
            </a:r>
            <a:r>
              <a:rPr lang="en-US" b="1"/>
              <a:t>Find Requisitions</a:t>
            </a:r>
            <a:r>
              <a:rPr lang="en-US"/>
              <a:t>.</a:t>
            </a:r>
          </a:p>
          <a:p>
            <a:pPr marL="736600"/>
            <a:r>
              <a:rPr lang="en-US" sz="2800" b="1"/>
              <a:t>Note:</a:t>
            </a:r>
            <a:r>
              <a:rPr lang="en-US" sz="2800"/>
              <a:t> Requisitions can also be located by selecting </a:t>
            </a:r>
            <a:r>
              <a:rPr lang="en-US" sz="2800" i="1"/>
              <a:t>OK</a:t>
            </a:r>
            <a:r>
              <a:rPr lang="en-US" sz="2800"/>
              <a:t> without entering search criteria.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ACABE7-31CA-4CE1-5920-A5ECB74CB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318" y="5731411"/>
            <a:ext cx="9144000" cy="938509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230A171-58BB-D654-9240-3932CC756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8218" y="7109671"/>
            <a:ext cx="3758382" cy="647065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989201-C8DE-A4AE-ABDB-4A54554BCC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62224" y="14247072"/>
            <a:ext cx="1971675" cy="62125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7C1D989-CCC7-D331-0A52-14CB277C6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473089" y="656103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E35D153-AC85-3D77-D42A-997A64D5C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307080" y="1369843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7D96BD-FCE8-684D-127A-6B112A7BF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F8BDEB-AA7E-2A8E-3FC7-7B13891BB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647D55-6C89-71B8-CDE5-2A6548307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271B61B-4077-62F9-F189-9A41B4310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Find Requisition (Part 4 of 4)</a:t>
            </a:r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BD44CE-BC5A-BD27-753B-84F4E821342B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7990DC5-1E1E-867C-B95B-934AABF354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Select the appropriate requisition from the populated list.</a:t>
            </a:r>
          </a:p>
          <a:p>
            <a:pPr marL="736600"/>
            <a:r>
              <a:rPr lang="en-US" sz="2800" b="1"/>
              <a:t>Note</a:t>
            </a:r>
            <a:r>
              <a:rPr lang="en-US" sz="2800"/>
              <a:t>: Image serves as an example and does not represent the full data set.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C419F77-36F7-0D44-B8D0-438B9CD6A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5579534"/>
            <a:ext cx="10058400" cy="608410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63DBE42-DC3E-60D9-3733-7CABF995E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09016" y="9492597"/>
            <a:ext cx="8863783" cy="44347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3E90791-5EA1-D521-1741-73E68E7E4C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86187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4" name="Freeform 101">
              <a:extLst>
                <a:ext uri="{FF2B5EF4-FFF2-40B4-BE49-F238E27FC236}">
                  <a16:creationId xmlns:a16="http://schemas.microsoft.com/office/drawing/2014/main" id="{35EB9C27-0E01-4B3B-3A16-CEA2BAB62EBE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5" name="Graphic 6" descr="Checkmark with solid fill">
              <a:extLst>
                <a:ext uri="{FF2B5EF4-FFF2-40B4-BE49-F238E27FC236}">
                  <a16:creationId xmlns:a16="http://schemas.microsoft.com/office/drawing/2014/main" id="{E32E777D-5B99-41F6-3B78-B4325336DC3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3" name="TextBox 9">
            <a:extLst>
              <a:ext uri="{FF2B5EF4-FFF2-40B4-BE49-F238E27FC236}">
                <a16:creationId xmlns:a16="http://schemas.microsoft.com/office/drawing/2014/main" id="{2CD5F51D-2818-5258-BB2E-DF2E7883BF46}"/>
              </a:ext>
            </a:extLst>
          </p:cNvPr>
          <p:cNvSpPr txBox="1"/>
          <p:nvPr/>
        </p:nvSpPr>
        <p:spPr>
          <a:xfrm>
            <a:off x="1666371" y="14651261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located a Requisition.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06456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181DE464-086D-402F-8D9C-5E0F2E67B50A}"/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8d5ae7cb-5eaa-45bd-87a9-9ecdfd4d7a10"/>
    <ds:schemaRef ds:uri="http://purl.org/dc/dcmitype/"/>
    <ds:schemaRef ds:uri="http://schemas.microsoft.com/office/2006/metadata/properties"/>
    <ds:schemaRef ds:uri="91b022cc-d96d-4c7a-a6ef-47af526da2c2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36da45f1-dd2c-4d1f-af13-5abe46b99921}" enabled="0" method="" siteId="{36da45f1-dd2c-4d1f-af13-5abe46b99921}" removed="1"/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220</Words>
  <Application>Microsoft Office PowerPoint</Application>
  <PresentationFormat>Custom</PresentationFormat>
  <Paragraphs>48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Job Aid Template</vt:lpstr>
      <vt:lpstr>1_Administrative</vt:lpstr>
      <vt:lpstr>Find a Requisition</vt:lpstr>
      <vt:lpstr>Find Requisition (Part 1 of 4)</vt:lpstr>
      <vt:lpstr>Find Requisition (Part 2 of 4)</vt:lpstr>
      <vt:lpstr>Find Requisition (Part 3 of 4)</vt:lpstr>
      <vt:lpstr>Find Requisition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Cindy Franklin</cp:lastModifiedBy>
  <cp:revision>2</cp:revision>
  <cp:lastPrinted>2024-05-14T19:49:44Z</cp:lastPrinted>
  <dcterms:created xsi:type="dcterms:W3CDTF">2024-01-04T16:25:20Z</dcterms:created>
  <dcterms:modified xsi:type="dcterms:W3CDTF">2026-03-31T15:44:01Z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D541BDBC-22B6-407E-9F89-02F2F0F24E1F</vt:lpwstr>
  </property>
  <property fmtid="{D5CDD505-2E9C-101B-9397-08002B2CF9AE}" pid="12" name="ArticulatePath">
    <vt:lpwstr>Job Aid_Workstream_Title_Status (1)</vt:lpwstr>
  </property>
</Properties>
</file>