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3"/>
  </p:notesMasterIdLst>
  <p:sldIdLst>
    <p:sldId id="355" r:id="rId6"/>
    <p:sldId id="373" r:id="rId7"/>
    <p:sldId id="369" r:id="rId8"/>
    <p:sldId id="374" r:id="rId9"/>
    <p:sldId id="360" r:id="rId10"/>
    <p:sldId id="376" r:id="rId11"/>
    <p:sldId id="375" r:id="rId12"/>
  </p:sldIdLst>
  <p:sldSz cx="12192000" cy="16256000"/>
  <p:notesSz cx="7315200" cy="96012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A7CC10-1F72-8B19-53D4-21405434BD74}" name="Jenkins, Deja" initials="JD" userId="S::deja.jenkins@doas.ga.gov::8c7a3fa7-4a9a-4402-9e37-3d3a791d1e5b" providerId="AD"/>
  <p188:author id="{8063FF29-28C7-419A-166A-17E57A82819B}" name="Auld, Joyce" initials="AJ" userId="S::joyce.auld@doas.ga.gov::b08ef79f-7306-418b-9cf1-d56775e7fcf9" providerId="AD"/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3B1DDD-56AD-41CE-9711-6A77E8F189C4}" v="1" dt="2025-09-08T18:29:00.51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26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1c015fc4-41a8-4efb-8017-be6f6fc86c37" providerId="ADAL" clId="{590D0CF7-B40A-4894-B7C8-E5D9017B35BC}"/>
    <pc:docChg chg="undo custSel delSld modSld">
      <pc:chgData name="Swartout, Darcy" userId="1c015fc4-41a8-4efb-8017-be6f6fc86c37" providerId="ADAL" clId="{590D0CF7-B40A-4894-B7C8-E5D9017B35BC}" dt="2025-04-15T18:19:03.024" v="811" actId="962"/>
      <pc:docMkLst>
        <pc:docMk/>
      </pc:docMkLst>
      <pc:sldChg chg="modSp mod modCm">
        <pc:chgData name="Swartout, Darcy" userId="1c015fc4-41a8-4efb-8017-be6f6fc86c37" providerId="ADAL" clId="{590D0CF7-B40A-4894-B7C8-E5D9017B35BC}" dt="2025-04-15T17:50:37.300" v="120" actId="113"/>
        <pc:sldMkLst>
          <pc:docMk/>
          <pc:sldMk cId="1339528299" sldId="35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17:50:18.420" v="4" actId="20577"/>
              <pc2:cmMkLst xmlns:pc2="http://schemas.microsoft.com/office/powerpoint/2019/9/main/command">
                <pc:docMk/>
                <pc:sldMk cId="1339528299" sldId="355"/>
                <pc2:cmMk id="{56EBD30D-12DE-4304-930C-5A283452A07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17:49:54.725" v="0" actId="20577"/>
              <pc2:cmMkLst xmlns:pc2="http://schemas.microsoft.com/office/powerpoint/2019/9/main/command">
                <pc:docMk/>
                <pc:sldMk cId="1339528299" sldId="355"/>
                <pc2:cmMk id="{5FAFBE5D-50AB-435D-A381-D2583BBD2035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17:50:18.420" v="4" actId="20577"/>
              <pc2:cmMkLst xmlns:pc2="http://schemas.microsoft.com/office/powerpoint/2019/9/main/command">
                <pc:docMk/>
                <pc:sldMk cId="1339528299" sldId="355"/>
                <pc2:cmMk id="{DBB1955F-D48F-408D-9937-32AAA566C073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17:50:18.420" v="4" actId="20577"/>
              <pc2:cmMkLst xmlns:pc2="http://schemas.microsoft.com/office/powerpoint/2019/9/main/command">
                <pc:docMk/>
                <pc:sldMk cId="1339528299" sldId="355"/>
                <pc2:cmMk id="{253CC3CD-D60B-477B-B7AB-6FC46C8A4DFD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17:50:18.420" v="4" actId="20577"/>
              <pc2:cmMkLst xmlns:pc2="http://schemas.microsoft.com/office/powerpoint/2019/9/main/command">
                <pc:docMk/>
                <pc:sldMk cId="1339528299" sldId="355"/>
                <pc2:cmMk id="{FDE05CED-1FF2-4E9A-899D-09446A592B8B}"/>
              </pc2:cmMkLst>
            </pc226:cmChg>
          </p:ext>
        </pc:extLst>
      </pc:sldChg>
      <pc:sldChg chg="modSp del mod modCm">
        <pc:chgData name="Swartout, Darcy" userId="1c015fc4-41a8-4efb-8017-be6f6fc86c37" providerId="ADAL" clId="{590D0CF7-B40A-4894-B7C8-E5D9017B35BC}" dt="2025-04-14T20:28:47.568" v="108" actId="2696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20:27:20.528" v="107" actId="20577"/>
              <pc2:cmMkLst xmlns:pc2="http://schemas.microsoft.com/office/powerpoint/2019/9/main/command">
                <pc:docMk/>
                <pc:sldMk cId="2178360457" sldId="356"/>
                <pc2:cmMk id="{D7D23288-99B8-4150-B63B-2F6FD562B9B8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20:27:20.528" v="107" actId="20577"/>
              <pc2:cmMkLst xmlns:pc2="http://schemas.microsoft.com/office/powerpoint/2019/9/main/command">
                <pc:docMk/>
                <pc:sldMk cId="2178360457" sldId="356"/>
                <pc2:cmMk id="{452720E2-BF13-42E7-9ADB-5B26DFF683A8}"/>
              </pc2:cmMkLst>
            </pc226:cmChg>
          </p:ext>
        </pc:extLst>
      </pc:sldChg>
      <pc:sldChg chg="addSp modSp mod modCm">
        <pc:chgData name="Swartout, Darcy" userId="1c015fc4-41a8-4efb-8017-be6f6fc86c37" providerId="ADAL" clId="{590D0CF7-B40A-4894-B7C8-E5D9017B35BC}" dt="2025-04-15T18:18:52.096" v="807" actId="962"/>
        <pc:sldMkLst>
          <pc:docMk/>
          <pc:sldMk cId="3844911270" sldId="36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8:12:14.238" v="665" actId="20577"/>
              <pc2:cmMkLst xmlns:pc2="http://schemas.microsoft.com/office/powerpoint/2019/9/main/command">
                <pc:docMk/>
                <pc:sldMk cId="3844911270" sldId="360"/>
                <pc2:cmMk id="{F3E3513F-CDD9-4E6B-81E6-1D6B8741247B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8:12:26.814" v="676" actId="20577"/>
              <pc2:cmMkLst xmlns:pc2="http://schemas.microsoft.com/office/powerpoint/2019/9/main/command">
                <pc:docMk/>
                <pc:sldMk cId="3844911270" sldId="360"/>
                <pc2:cmMk id="{BE68288D-F382-4122-8A80-FAC60B1B5D2D}"/>
              </pc2:cmMkLst>
            </pc226:cmChg>
          </p:ext>
        </pc:extLst>
      </pc:sldChg>
      <pc:sldChg chg="delSp modSp del mod modCm">
        <pc:chgData name="Swartout, Darcy" userId="1c015fc4-41a8-4efb-8017-be6f6fc86c37" providerId="ADAL" clId="{590D0CF7-B40A-4894-B7C8-E5D9017B35BC}" dt="2025-04-15T18:06:06.090" v="568" actId="2696"/>
        <pc:sldMkLst>
          <pc:docMk/>
          <pc:sldMk cId="1512813505" sldId="36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8:01:10.084" v="354" actId="6549"/>
              <pc2:cmMkLst xmlns:pc2="http://schemas.microsoft.com/office/powerpoint/2019/9/main/command">
                <pc:docMk/>
                <pc:sldMk cId="1512813505" sldId="366"/>
                <pc2:cmMk id="{0A4E4999-F31E-4EE8-BACD-2214790E3D0A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8:01:10.084" v="354" actId="6549"/>
              <pc2:cmMkLst xmlns:pc2="http://schemas.microsoft.com/office/powerpoint/2019/9/main/command">
                <pc:docMk/>
                <pc:sldMk cId="1512813505" sldId="366"/>
                <pc2:cmMk id="{A2BEC2B5-D26D-4FCA-B326-7C5F4DD67048}"/>
              </pc2:cmMkLst>
            </pc226:cmChg>
          </p:ext>
        </pc:extLst>
      </pc:sldChg>
      <pc:sldChg chg="addSp delSp modSp mod modClrScheme modCm chgLayout">
        <pc:chgData name="Swartout, Darcy" userId="1c015fc4-41a8-4efb-8017-be6f6fc86c37" providerId="ADAL" clId="{590D0CF7-B40A-4894-B7C8-E5D9017B35BC}" dt="2025-04-15T18:18:34.194" v="799" actId="962"/>
        <pc:sldMkLst>
          <pc:docMk/>
          <pc:sldMk cId="2670072974" sldId="3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7:59:06.048" v="334" actId="700"/>
              <pc2:cmMkLst xmlns:pc2="http://schemas.microsoft.com/office/powerpoint/2019/9/main/command">
                <pc:docMk/>
                <pc:sldMk cId="2670072974" sldId="369"/>
                <pc2:cmMk id="{64EC6172-7F3C-4A57-9DA2-06292280B31E}"/>
              </pc2:cmMkLst>
            </pc226:cmChg>
          </p:ext>
        </pc:extLst>
      </pc:sldChg>
      <pc:sldChg chg="addSp delSp modSp mod modCm">
        <pc:chgData name="Swartout, Darcy" userId="1c015fc4-41a8-4efb-8017-be6f6fc86c37" providerId="ADAL" clId="{590D0CF7-B40A-4894-B7C8-E5D9017B35BC}" dt="2025-04-15T18:19:03.024" v="811" actId="962"/>
        <pc:sldMkLst>
          <pc:docMk/>
          <pc:sldMk cId="3521855533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4T20:36:24.347" v="111" actId="20577"/>
              <pc2:cmMkLst xmlns:pc2="http://schemas.microsoft.com/office/powerpoint/2019/9/main/command">
                <pc:docMk/>
                <pc:sldMk cId="3521855533" sldId="372"/>
                <pc2:cmMk id="{380CECC8-1DF0-4AAF-9309-A32D9805F8BE}"/>
              </pc2:cmMkLst>
            </pc226:cmChg>
          </p:ext>
        </pc:extLst>
      </pc:sldChg>
      <pc:sldChg chg="addSp delSp modSp mod modCm">
        <pc:chgData name="Swartout, Darcy" userId="1c015fc4-41a8-4efb-8017-be6f6fc86c37" providerId="ADAL" clId="{590D0CF7-B40A-4894-B7C8-E5D9017B35BC}" dt="2025-04-15T18:18:24.846" v="795"/>
        <pc:sldMkLst>
          <pc:docMk/>
          <pc:sldMk cId="2308692641" sldId="3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7:56:47.371" v="258" actId="6549"/>
              <pc2:cmMkLst xmlns:pc2="http://schemas.microsoft.com/office/powerpoint/2019/9/main/command">
                <pc:docMk/>
                <pc:sldMk cId="2308692641" sldId="373"/>
                <pc2:cmMk id="{878EA1D7-E59C-4407-880E-E86B3151CC52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7:56:47.371" v="258" actId="6549"/>
              <pc2:cmMkLst xmlns:pc2="http://schemas.microsoft.com/office/powerpoint/2019/9/main/command">
                <pc:docMk/>
                <pc:sldMk cId="2308692641" sldId="373"/>
                <pc2:cmMk id="{90F8F5EC-FAF8-4A59-8D8F-22D7EF52E504}"/>
              </pc2:cmMkLst>
            </pc226:cmChg>
          </p:ext>
        </pc:extLst>
      </pc:sldChg>
      <pc:sldChg chg="modSp mod modCm">
        <pc:chgData name="Swartout, Darcy" userId="1c015fc4-41a8-4efb-8017-be6f6fc86c37" providerId="ADAL" clId="{590D0CF7-B40A-4894-B7C8-E5D9017B35BC}" dt="2025-04-15T18:18:43.114" v="803" actId="962"/>
        <pc:sldMkLst>
          <pc:docMk/>
          <pc:sldMk cId="2593125134" sldId="3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590D0CF7-B40A-4894-B7C8-E5D9017B35BC}" dt="2025-04-15T18:09:29.905" v="627" actId="20577"/>
              <pc2:cmMkLst xmlns:pc2="http://schemas.microsoft.com/office/powerpoint/2019/9/main/command">
                <pc:docMk/>
                <pc:sldMk cId="2593125134" sldId="374"/>
                <pc2:cmMk id="{4B23237F-72CD-4622-B8CE-5D7D20F1AFC6}"/>
              </pc2:cmMkLst>
            </pc226:cmChg>
          </p:ext>
        </pc:extLst>
      </pc:sldChg>
    </pc:docChg>
  </pc:docChgLst>
  <pc:docChgLst>
    <pc:chgData name="Jenkins, Deja" userId="S::deja.jenkins@doas.ga.gov::8c7a3fa7-4a9a-4402-9e37-3d3a791d1e5b" providerId="AD" clId="Web-{90C0BB22-D1EB-9B15-57DD-5E54B37C5202}"/>
    <pc:docChg chg="modSld">
      <pc:chgData name="Jenkins, Deja" userId="S::deja.jenkins@doas.ga.gov::8c7a3fa7-4a9a-4402-9e37-3d3a791d1e5b" providerId="AD" clId="Web-{90C0BB22-D1EB-9B15-57DD-5E54B37C5202}" dt="2025-03-28T17:11:43.266" v="118" actId="20577"/>
      <pc:docMkLst>
        <pc:docMk/>
      </pc:docMkLst>
      <pc:sldChg chg="modSp modCm">
        <pc:chgData name="Jenkins, Deja" userId="S::deja.jenkins@doas.ga.gov::8c7a3fa7-4a9a-4402-9e37-3d3a791d1e5b" providerId="AD" clId="Web-{90C0BB22-D1EB-9B15-57DD-5E54B37C5202}" dt="2025-03-28T13:26:37.808" v="24" actId="20577"/>
        <pc:sldMkLst>
          <pc:docMk/>
          <pc:sldMk cId="1339528299" sldId="35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2:50:18.358" v="4" actId="20577"/>
              <pc2:cmMkLst xmlns:pc2="http://schemas.microsoft.com/office/powerpoint/2019/9/main/command">
                <pc:docMk/>
                <pc:sldMk cId="1339528299" sldId="355"/>
                <pc2:cmMk id="{56EBD30D-12DE-4304-930C-5A283452A070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2:54:20.343" v="9" actId="20577"/>
              <pc2:cmMkLst xmlns:pc2="http://schemas.microsoft.com/office/powerpoint/2019/9/main/command">
                <pc:docMk/>
                <pc:sldMk cId="1339528299" sldId="355"/>
                <pc2:cmMk id="{5FAFBE5D-50AB-435D-A381-D2583BBD2035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2:50:18.358" v="4" actId="20577"/>
              <pc2:cmMkLst xmlns:pc2="http://schemas.microsoft.com/office/powerpoint/2019/9/main/command">
                <pc:docMk/>
                <pc:sldMk cId="1339528299" sldId="355"/>
                <pc2:cmMk id="{DBB1955F-D48F-408D-9937-32AAA566C073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2:50:18.358" v="4" actId="20577"/>
              <pc2:cmMkLst xmlns:pc2="http://schemas.microsoft.com/office/powerpoint/2019/9/main/command">
                <pc:docMk/>
                <pc:sldMk cId="1339528299" sldId="355"/>
                <pc2:cmMk id="{253CC3CD-D60B-477B-B7AB-6FC46C8A4DFD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2:50:18.358" v="4" actId="20577"/>
              <pc2:cmMkLst xmlns:pc2="http://schemas.microsoft.com/office/powerpoint/2019/9/main/command">
                <pc:docMk/>
                <pc:sldMk cId="1339528299" sldId="355"/>
                <pc2:cmMk id="{FDE05CED-1FF2-4E9A-899D-09446A592B8B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3:25:48.167" v="21" actId="20577"/>
              <pc2:cmMkLst xmlns:pc2="http://schemas.microsoft.com/office/powerpoint/2019/9/main/command">
                <pc:docMk/>
                <pc:sldMk cId="1339528299" sldId="355"/>
                <pc2:cmMk id="{CAE57EFA-8EF3-4142-B514-E0D213BE5882}"/>
              </pc2:cmMkLst>
            </pc226:cmChg>
          </p:ext>
        </pc:extLst>
      </pc:sldChg>
      <pc:sldChg chg="modSp modCm">
        <pc:chgData name="Jenkins, Deja" userId="S::deja.jenkins@doas.ga.gov::8c7a3fa7-4a9a-4402-9e37-3d3a791d1e5b" providerId="AD" clId="Web-{90C0BB22-D1EB-9B15-57DD-5E54B37C5202}" dt="2025-03-28T15:24:46.607" v="31" actId="20577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5:24:46.607" v="31" actId="20577"/>
              <pc2:cmMkLst xmlns:pc2="http://schemas.microsoft.com/office/powerpoint/2019/9/main/command">
                <pc:docMk/>
                <pc:sldMk cId="2178360457" sldId="356"/>
                <pc2:cmMk id="{D7D23288-99B8-4150-B63B-2F6FD562B9B8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2:54:29.061" v="11" actId="20577"/>
              <pc2:cmMkLst xmlns:pc2="http://schemas.microsoft.com/office/powerpoint/2019/9/main/command">
                <pc:docMk/>
                <pc:sldMk cId="2178360457" sldId="356"/>
                <pc2:cmMk id="{B94A4CCB-AF6F-422F-9781-90F6060EFD42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5:24:46.607" v="31" actId="20577"/>
              <pc2:cmMkLst xmlns:pc2="http://schemas.microsoft.com/office/powerpoint/2019/9/main/command">
                <pc:docMk/>
                <pc:sldMk cId="2178360457" sldId="356"/>
                <pc2:cmMk id="{452720E2-BF13-42E7-9ADB-5B26DFF683A8}"/>
              </pc2:cmMkLst>
            </pc226:cmChg>
          </p:ext>
        </pc:extLst>
      </pc:sldChg>
      <pc:sldChg chg="modSp">
        <pc:chgData name="Jenkins, Deja" userId="S::deja.jenkins@doas.ga.gov::8c7a3fa7-4a9a-4402-9e37-3d3a791d1e5b" providerId="AD" clId="Web-{90C0BB22-D1EB-9B15-57DD-5E54B37C5202}" dt="2025-03-28T17:11:03.609" v="116" actId="20577"/>
        <pc:sldMkLst>
          <pc:docMk/>
          <pc:sldMk cId="3844911270" sldId="360"/>
        </pc:sldMkLst>
      </pc:sldChg>
      <pc:sldChg chg="modSp modCm">
        <pc:chgData name="Jenkins, Deja" userId="S::deja.jenkins@doas.ga.gov::8c7a3fa7-4a9a-4402-9e37-3d3a791d1e5b" providerId="AD" clId="Web-{90C0BB22-D1EB-9B15-57DD-5E54B37C5202}" dt="2025-03-28T15:34:42.107" v="65" actId="1076"/>
        <pc:sldMkLst>
          <pc:docMk/>
          <pc:sldMk cId="1512813505" sldId="36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5:30:03.294" v="37" actId="20577"/>
              <pc2:cmMkLst xmlns:pc2="http://schemas.microsoft.com/office/powerpoint/2019/9/main/command">
                <pc:docMk/>
                <pc:sldMk cId="1512813505" sldId="366"/>
                <pc2:cmMk id="{A2BEC2B5-D26D-4FCA-B326-7C5F4DD67048}"/>
              </pc2:cmMkLst>
            </pc226:cmChg>
          </p:ext>
        </pc:extLst>
      </pc:sldChg>
      <pc:sldChg chg="modSp">
        <pc:chgData name="Jenkins, Deja" userId="S::deja.jenkins@doas.ga.gov::8c7a3fa7-4a9a-4402-9e37-3d3a791d1e5b" providerId="AD" clId="Web-{90C0BB22-D1EB-9B15-57DD-5E54B37C5202}" dt="2025-03-28T17:11:43.266" v="118" actId="20577"/>
        <pc:sldMkLst>
          <pc:docMk/>
          <pc:sldMk cId="2670072974" sldId="369"/>
        </pc:sldMkLst>
      </pc:sldChg>
      <pc:sldChg chg="addSp modSp modCm">
        <pc:chgData name="Jenkins, Deja" userId="S::deja.jenkins@doas.ga.gov::8c7a3fa7-4a9a-4402-9e37-3d3a791d1e5b" providerId="AD" clId="Web-{90C0BB22-D1EB-9B15-57DD-5E54B37C5202}" dt="2025-03-28T17:09:38.391" v="97" actId="20577"/>
        <pc:sldMkLst>
          <pc:docMk/>
          <pc:sldMk cId="3521855533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7:09:38.391" v="97" actId="20577"/>
              <pc2:cmMkLst xmlns:pc2="http://schemas.microsoft.com/office/powerpoint/2019/9/main/command">
                <pc:docMk/>
                <pc:sldMk cId="3521855533" sldId="372"/>
                <pc2:cmMk id="{380CECC8-1DF0-4AAF-9309-A32D9805F8BE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90C0BB22-D1EB-9B15-57DD-5E54B37C5202}" dt="2025-03-28T17:07:21.141" v="78" actId="20577"/>
              <pc2:cmMkLst xmlns:pc2="http://schemas.microsoft.com/office/powerpoint/2019/9/main/command">
                <pc:docMk/>
                <pc:sldMk cId="3521855533" sldId="372"/>
                <pc2:cmMk id="{8D0D4CED-0C55-414A-B15C-44DBE288429A}"/>
              </pc2:cmMkLst>
            </pc226:cmChg>
          </p:ext>
        </pc:extLst>
      </pc:sldChg>
    </pc:docChg>
  </pc:docChgLst>
  <pc:docChgLst>
    <pc:chgData name="Jenkins, Deja" userId="S::deja.jenkins@doas.ga.gov::8c7a3fa7-4a9a-4402-9e37-3d3a791d1e5b" providerId="AD" clId="Web-{31605ED2-5CBD-A0F4-46D4-EBCB2B4B117C}"/>
    <pc:docChg chg="modSld">
      <pc:chgData name="Jenkins, Deja" userId="S::deja.jenkins@doas.ga.gov::8c7a3fa7-4a9a-4402-9e37-3d3a791d1e5b" providerId="AD" clId="Web-{31605ED2-5CBD-A0F4-46D4-EBCB2B4B117C}" dt="2025-05-07T18:37:00.271" v="0" actId="14100"/>
      <pc:docMkLst>
        <pc:docMk/>
      </pc:docMkLst>
      <pc:sldChg chg="modSp">
        <pc:chgData name="Jenkins, Deja" userId="S::deja.jenkins@doas.ga.gov::8c7a3fa7-4a9a-4402-9e37-3d3a791d1e5b" providerId="AD" clId="Web-{31605ED2-5CBD-A0F4-46D4-EBCB2B4B117C}" dt="2025-05-07T18:37:00.271" v="0" actId="14100"/>
        <pc:sldMkLst>
          <pc:docMk/>
          <pc:sldMk cId="1839029582" sldId="375"/>
        </pc:sldMkLst>
      </pc:sldChg>
    </pc:docChg>
  </pc:docChgLst>
  <pc:docChgLst>
    <pc:chgData name="Cooper, Lenesia" userId="S::lenesia.cooper@sao.ga.gov::c87d1fc2-4efc-4039-ab7f-230fa324140b" providerId="AD" clId="Web-{B40EF894-B4A1-752A-00B4-A5D4A59F3E98}"/>
    <pc:docChg chg="mod">
      <pc:chgData name="Cooper, Lenesia" userId="S::lenesia.cooper@sao.ga.gov::c87d1fc2-4efc-4039-ab7f-230fa324140b" providerId="AD" clId="Web-{B40EF894-B4A1-752A-00B4-A5D4A59F3E98}" dt="2025-04-22T13:38:26.617" v="0"/>
      <pc:docMkLst>
        <pc:docMk/>
      </pc:docMkLst>
    </pc:docChg>
  </pc:docChgLst>
  <pc:docChgLst>
    <pc:chgData name="Sipe, Jamie" userId="7135933e-2247-4fda-8566-f650ed1ae2f7" providerId="ADAL" clId="{243EF9C3-D80D-4A03-97B7-39354FA3DDA2}"/>
    <pc:docChg chg="modSld">
      <pc:chgData name="Sipe, Jamie" userId="7135933e-2247-4fda-8566-f650ed1ae2f7" providerId="ADAL" clId="{243EF9C3-D80D-4A03-97B7-39354FA3DDA2}" dt="2025-03-26T19:49:16.128" v="6" actId="20577"/>
      <pc:docMkLst>
        <pc:docMk/>
      </pc:docMkLst>
      <pc:sldChg chg="modSp mod">
        <pc:chgData name="Sipe, Jamie" userId="7135933e-2247-4fda-8566-f650ed1ae2f7" providerId="ADAL" clId="{243EF9C3-D80D-4A03-97B7-39354FA3DDA2}" dt="2025-03-26T19:49:16.128" v="6" actId="20577"/>
        <pc:sldMkLst>
          <pc:docMk/>
          <pc:sldMk cId="2178360457" sldId="356"/>
        </pc:sldMkLst>
      </pc:sldChg>
    </pc:docChg>
  </pc:docChgLst>
  <pc:docChgLst>
    <pc:chgData name="Kalpathi, Vinod" userId="S::vinod.kalpathi@doas.ga.gov::2c0a779b-d89e-42d1-8ce5-5d7a5c7b7817" providerId="AD" clId="Web-{B29F848D-6E3D-AE94-72F5-DBA9C436D43A}"/>
    <pc:docChg chg="mod">
      <pc:chgData name="Kalpathi, Vinod" userId="S::vinod.kalpathi@doas.ga.gov::2c0a779b-d89e-42d1-8ce5-5d7a5c7b7817" providerId="AD" clId="Web-{B29F848D-6E3D-AE94-72F5-DBA9C436D43A}" dt="2025-04-21T15:47:57.508" v="0"/>
      <pc:docMkLst>
        <pc:docMk/>
      </pc:docMkLst>
    </pc:docChg>
  </pc:docChgLst>
  <pc:docChgLst>
    <pc:chgData name="Kalpathi, Vinod" userId="S::vinod.kalpathi@doas.ga.gov::2c0a779b-d89e-42d1-8ce5-5d7a5c7b7817" providerId="AD" clId="Web-{0F5F82A9-1825-CC97-D449-664269A70721}"/>
    <pc:docChg chg="modSld">
      <pc:chgData name="Kalpathi, Vinod" userId="S::vinod.kalpathi@doas.ga.gov::2c0a779b-d89e-42d1-8ce5-5d7a5c7b7817" providerId="AD" clId="Web-{0F5F82A9-1825-CC97-D449-664269A70721}" dt="2025-04-22T15:07:39.976" v="7" actId="14100"/>
      <pc:docMkLst>
        <pc:docMk/>
      </pc:docMkLst>
      <pc:sldChg chg="addSp modSp">
        <pc:chgData name="Kalpathi, Vinod" userId="S::vinod.kalpathi@doas.ga.gov::2c0a779b-d89e-42d1-8ce5-5d7a5c7b7817" providerId="AD" clId="Web-{0F5F82A9-1825-CC97-D449-664269A70721}" dt="2025-04-22T15:07:39.976" v="7" actId="14100"/>
        <pc:sldMkLst>
          <pc:docMk/>
          <pc:sldMk cId="3521855533" sldId="372"/>
        </pc:sldMkLst>
      </pc:sldChg>
    </pc:docChg>
  </pc:docChgLst>
  <pc:docChgLst>
    <pc:chgData name="Jenkins, Deja" userId="S::deja.jenkins@doas.ga.gov::8c7a3fa7-4a9a-4402-9e37-3d3a791d1e5b" providerId="AD" clId="Web-{02203C38-C507-DAE6-6896-5BC9212BBC98}"/>
    <pc:docChg chg="modSld">
      <pc:chgData name="Jenkins, Deja" userId="S::deja.jenkins@doas.ga.gov::8c7a3fa7-4a9a-4402-9e37-3d3a791d1e5b" providerId="AD" clId="Web-{02203C38-C507-DAE6-6896-5BC9212BBC98}" dt="2025-05-07T16:45:37.726" v="1" actId="1076"/>
      <pc:docMkLst>
        <pc:docMk/>
      </pc:docMkLst>
      <pc:sldChg chg="modSp">
        <pc:chgData name="Jenkins, Deja" userId="S::deja.jenkins@doas.ga.gov::8c7a3fa7-4a9a-4402-9e37-3d3a791d1e5b" providerId="AD" clId="Web-{02203C38-C507-DAE6-6896-5BC9212BBC98}" dt="2025-05-07T16:45:37.726" v="1" actId="1076"/>
        <pc:sldMkLst>
          <pc:docMk/>
          <pc:sldMk cId="3844911270" sldId="360"/>
        </pc:sldMkLst>
      </pc:sldChg>
    </pc:docChg>
  </pc:docChgLst>
  <pc:docChgLst>
    <pc:chgData name="Jenkins, Deja" userId="8c7a3fa7-4a9a-4402-9e37-3d3a791d1e5b" providerId="ADAL" clId="{B1AAB374-EB16-43E2-978B-B27BF0CF7638}"/>
    <pc:docChg chg="undo custSel addSld modSld">
      <pc:chgData name="Jenkins, Deja" userId="8c7a3fa7-4a9a-4402-9e37-3d3a791d1e5b" providerId="ADAL" clId="{B1AAB374-EB16-43E2-978B-B27BF0CF7638}" dt="2025-04-11T15:25:21.618" v="1003" actId="1035"/>
      <pc:docMkLst>
        <pc:docMk/>
      </pc:docMkLst>
      <pc:sldChg chg="addSp delSp modSp mod modCm">
        <pc:chgData name="Jenkins, Deja" userId="8c7a3fa7-4a9a-4402-9e37-3d3a791d1e5b" providerId="ADAL" clId="{B1AAB374-EB16-43E2-978B-B27BF0CF7638}" dt="2025-04-11T15:08:09.291" v="867" actId="20577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8c7a3fa7-4a9a-4402-9e37-3d3a791d1e5b" providerId="ADAL" clId="{B1AAB374-EB16-43E2-978B-B27BF0CF7638}" dt="2025-04-11T15:08:09.291" v="867" actId="20577"/>
              <pc2:cmMkLst xmlns:pc2="http://schemas.microsoft.com/office/powerpoint/2019/9/main/command">
                <pc:docMk/>
                <pc:sldMk cId="2178360457" sldId="356"/>
                <pc2:cmMk id="{B94A4CCB-AF6F-422F-9781-90F6060EFD42}"/>
              </pc2:cmMkLst>
            </pc226:cmChg>
          </p:ext>
        </pc:extLst>
      </pc:sldChg>
      <pc:sldChg chg="modSp mod">
        <pc:chgData name="Jenkins, Deja" userId="8c7a3fa7-4a9a-4402-9e37-3d3a791d1e5b" providerId="ADAL" clId="{B1AAB374-EB16-43E2-978B-B27BF0CF7638}" dt="2025-04-11T15:25:21.618" v="1003" actId="1035"/>
        <pc:sldMkLst>
          <pc:docMk/>
          <pc:sldMk cId="3844911270" sldId="360"/>
        </pc:sldMkLst>
      </pc:sldChg>
      <pc:sldChg chg="addSp delSp modSp mod modCm">
        <pc:chgData name="Jenkins, Deja" userId="8c7a3fa7-4a9a-4402-9e37-3d3a791d1e5b" providerId="ADAL" clId="{B1AAB374-EB16-43E2-978B-B27BF0CF7638}" dt="2025-04-11T15:08:39.349" v="876" actId="20577"/>
        <pc:sldMkLst>
          <pc:docMk/>
          <pc:sldMk cId="1512813505" sldId="36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8c7a3fa7-4a9a-4402-9e37-3d3a791d1e5b" providerId="ADAL" clId="{B1AAB374-EB16-43E2-978B-B27BF0CF7638}" dt="2025-04-11T13:27:06.311" v="599" actId="20577"/>
              <pc2:cmMkLst xmlns:pc2="http://schemas.microsoft.com/office/powerpoint/2019/9/main/command">
                <pc:docMk/>
                <pc:sldMk cId="1512813505" sldId="366"/>
                <pc2:cmMk id="{A2BEC2B5-D26D-4FCA-B326-7C5F4DD67048}"/>
              </pc2:cmMkLst>
            </pc226:cmChg>
          </p:ext>
        </pc:extLst>
      </pc:sldChg>
      <pc:sldChg chg="modSp mod modCm">
        <pc:chgData name="Jenkins, Deja" userId="8c7a3fa7-4a9a-4402-9e37-3d3a791d1e5b" providerId="ADAL" clId="{B1AAB374-EB16-43E2-978B-B27BF0CF7638}" dt="2025-04-11T15:09:43.030" v="894" actId="20577"/>
        <pc:sldMkLst>
          <pc:docMk/>
          <pc:sldMk cId="3521855533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8c7a3fa7-4a9a-4402-9e37-3d3a791d1e5b" providerId="ADAL" clId="{B1AAB374-EB16-43E2-978B-B27BF0CF7638}" dt="2025-04-03T17:19:06.923" v="252" actId="20577"/>
              <pc2:cmMkLst xmlns:pc2="http://schemas.microsoft.com/office/powerpoint/2019/9/main/command">
                <pc:docMk/>
                <pc:sldMk cId="3521855533" sldId="372"/>
                <pc2:cmMk id="{380CECC8-1DF0-4AAF-9309-A32D9805F8BE}"/>
              </pc2:cmMkLst>
            </pc226:cmChg>
            <pc226:cmChg xmlns:pc226="http://schemas.microsoft.com/office/powerpoint/2022/06/main/command" chg="mod">
              <pc226:chgData name="Jenkins, Deja" userId="8c7a3fa7-4a9a-4402-9e37-3d3a791d1e5b" providerId="ADAL" clId="{B1AAB374-EB16-43E2-978B-B27BF0CF7638}" dt="2025-04-03T17:19:15.605" v="256" actId="20577"/>
              <pc2:cmMkLst xmlns:pc2="http://schemas.microsoft.com/office/powerpoint/2019/9/main/command">
                <pc:docMk/>
                <pc:sldMk cId="3521855533" sldId="372"/>
                <pc2:cmMk id="{8D0D4CED-0C55-414A-B15C-44DBE288429A}"/>
              </pc2:cmMkLst>
            </pc226:cmChg>
          </p:ext>
        </pc:extLst>
      </pc:sldChg>
      <pc:sldChg chg="addSp delSp modSp new mod">
        <pc:chgData name="Jenkins, Deja" userId="8c7a3fa7-4a9a-4402-9e37-3d3a791d1e5b" providerId="ADAL" clId="{B1AAB374-EB16-43E2-978B-B27BF0CF7638}" dt="2025-04-11T15:08:25.251" v="871" actId="20577"/>
        <pc:sldMkLst>
          <pc:docMk/>
          <pc:sldMk cId="2308692641" sldId="373"/>
        </pc:sldMkLst>
      </pc:sldChg>
      <pc:sldChg chg="modSp mod">
        <pc:chgData name="Jenkins, Deja" userId="8c7a3fa7-4a9a-4402-9e37-3d3a791d1e5b" providerId="ADAL" clId="{B1AAB374-EB16-43E2-978B-B27BF0CF7638}" dt="2025-04-11T15:08:59.411" v="880" actId="20577"/>
        <pc:sldMkLst>
          <pc:docMk/>
          <pc:sldMk cId="2593125134" sldId="374"/>
        </pc:sldMkLst>
      </pc:sldChg>
    </pc:docChg>
  </pc:docChgLst>
  <pc:docChgLst>
    <pc:chgData name="Jenkins, Deja" userId="S::deja.jenkins@doas.ga.gov::8c7a3fa7-4a9a-4402-9e37-3d3a791d1e5b" providerId="AD" clId="Web-{32D809CB-D20A-9107-1756-7535F504C9A7}"/>
    <pc:docChg chg="modSld">
      <pc:chgData name="Jenkins, Deja" userId="S::deja.jenkins@doas.ga.gov::8c7a3fa7-4a9a-4402-9e37-3d3a791d1e5b" providerId="AD" clId="Web-{32D809CB-D20A-9107-1756-7535F504C9A7}" dt="2025-04-03T17:13:33.804" v="8" actId="20577"/>
      <pc:docMkLst>
        <pc:docMk/>
      </pc:docMkLst>
      <pc:sldChg chg="modSp">
        <pc:chgData name="Jenkins, Deja" userId="S::deja.jenkins@doas.ga.gov::8c7a3fa7-4a9a-4402-9e37-3d3a791d1e5b" providerId="AD" clId="Web-{32D809CB-D20A-9107-1756-7535F504C9A7}" dt="2025-04-03T17:13:07.617" v="7" actId="20577"/>
        <pc:sldMkLst>
          <pc:docMk/>
          <pc:sldMk cId="1339528299" sldId="355"/>
        </pc:sldMkLst>
      </pc:sldChg>
      <pc:sldChg chg="modSp">
        <pc:chgData name="Jenkins, Deja" userId="S::deja.jenkins@doas.ga.gov::8c7a3fa7-4a9a-4402-9e37-3d3a791d1e5b" providerId="AD" clId="Web-{32D809CB-D20A-9107-1756-7535F504C9A7}" dt="2025-04-03T17:13:33.804" v="8" actId="20577"/>
        <pc:sldMkLst>
          <pc:docMk/>
          <pc:sldMk cId="2670072974" sldId="369"/>
        </pc:sldMkLst>
      </pc:sldChg>
    </pc:docChg>
  </pc:docChgLst>
  <pc:docChgLst>
    <pc:chgData name="Jenkins, Deja" userId="S::deja.jenkins@doas.ga.gov::8c7a3fa7-4a9a-4402-9e37-3d3a791d1e5b" providerId="AD" clId="Web-{CA0B99AF-13CE-1761-AA68-861F963A3F22}"/>
    <pc:docChg chg="modSld">
      <pc:chgData name="Jenkins, Deja" userId="S::deja.jenkins@doas.ga.gov::8c7a3fa7-4a9a-4402-9e37-3d3a791d1e5b" providerId="AD" clId="Web-{CA0B99AF-13CE-1761-AA68-861F963A3F22}" dt="2025-05-09T16:48:40.530" v="40"/>
      <pc:docMkLst>
        <pc:docMk/>
      </pc:docMkLst>
      <pc:sldChg chg="modSp">
        <pc:chgData name="Jenkins, Deja" userId="S::deja.jenkins@doas.ga.gov::8c7a3fa7-4a9a-4402-9e37-3d3a791d1e5b" providerId="AD" clId="Web-{CA0B99AF-13CE-1761-AA68-861F963A3F22}" dt="2025-05-09T13:17:43.567" v="17" actId="20577"/>
        <pc:sldMkLst>
          <pc:docMk/>
          <pc:sldMk cId="2308692641" sldId="373"/>
        </pc:sldMkLst>
      </pc:sldChg>
      <pc:sldChg chg="modSp">
        <pc:chgData name="Jenkins, Deja" userId="S::deja.jenkins@doas.ga.gov::8c7a3fa7-4a9a-4402-9e37-3d3a791d1e5b" providerId="AD" clId="Web-{CA0B99AF-13CE-1761-AA68-861F963A3F22}" dt="2025-05-09T13:17:53.411" v="21" actId="20577"/>
        <pc:sldMkLst>
          <pc:docMk/>
          <pc:sldMk cId="2593125134" sldId="374"/>
        </pc:sldMkLst>
      </pc:sldChg>
      <pc:sldChg chg="addSp modSp">
        <pc:chgData name="Jenkins, Deja" userId="S::deja.jenkins@doas.ga.gov::8c7a3fa7-4a9a-4402-9e37-3d3a791d1e5b" providerId="AD" clId="Web-{CA0B99AF-13CE-1761-AA68-861F963A3F22}" dt="2025-05-09T16:48:32.670" v="38" actId="1076"/>
        <pc:sldMkLst>
          <pc:docMk/>
          <pc:sldMk cId="1839029582" sldId="375"/>
        </pc:sldMkLst>
      </pc:sldChg>
    </pc:docChg>
  </pc:docChgLst>
  <pc:docChgLst>
    <pc:chgData name="Robert, Margaret" userId="12041aa2-0403-44d7-9d26-37e7b7dcec26" providerId="ADAL" clId="{686DF538-C616-4235-A92A-13968043478C}"/>
    <pc:docChg chg="modSld">
      <pc:chgData name="Robert, Margaret" userId="12041aa2-0403-44d7-9d26-37e7b7dcec26" providerId="ADAL" clId="{686DF538-C616-4235-A92A-13968043478C}" dt="2025-03-25T19:10:23.122" v="1" actId="20577"/>
      <pc:docMkLst>
        <pc:docMk/>
      </pc:docMkLst>
    </pc:docChg>
  </pc:docChgLst>
  <pc:docChgLst>
    <pc:chgData name="Jenkins, Deja" userId="S::deja.jenkins@doas.ga.gov::8c7a3fa7-4a9a-4402-9e37-3d3a791d1e5b" providerId="AD" clId="Web-{F9B1192E-4EC3-2E3A-CD61-659838AB7D04}"/>
    <pc:docChg chg="modSld">
      <pc:chgData name="Jenkins, Deja" userId="S::deja.jenkins@doas.ga.gov::8c7a3fa7-4a9a-4402-9e37-3d3a791d1e5b" providerId="AD" clId="Web-{F9B1192E-4EC3-2E3A-CD61-659838AB7D04}" dt="2025-05-07T18:13:34.735" v="39" actId="20577"/>
      <pc:docMkLst>
        <pc:docMk/>
      </pc:docMkLst>
    </pc:docChg>
  </pc:docChgLst>
  <pc:docChgLst>
    <pc:chgData name="Meeks, Mark" userId="S::mark.meeks@doas.ga.gov::d7393898-cf0f-4218-b3ee-6d48153b74bd" providerId="AD" clId="Web-{B42BEABE-006D-DEBC-9B0D-544111D6A455}"/>
    <pc:docChg chg="mod">
      <pc:chgData name="Meeks, Mark" userId="S::mark.meeks@doas.ga.gov::d7393898-cf0f-4218-b3ee-6d48153b74bd" providerId="AD" clId="Web-{B42BEABE-006D-DEBC-9B0D-544111D6A455}" dt="2025-04-22T15:02:13.471" v="0"/>
      <pc:docMkLst>
        <pc:docMk/>
      </pc:docMkLst>
    </pc:docChg>
  </pc:docChgLst>
  <pc:docChgLst>
    <pc:chgData name="Jenkins, Deja" userId="S::deja.jenkins@doas.ga.gov::8c7a3fa7-4a9a-4402-9e37-3d3a791d1e5b" providerId="AD" clId="Web-{415673F6-B605-A651-7C58-CCDF54BFC277}"/>
    <pc:docChg chg="modSld">
      <pc:chgData name="Jenkins, Deja" userId="S::deja.jenkins@doas.ga.gov::8c7a3fa7-4a9a-4402-9e37-3d3a791d1e5b" providerId="AD" clId="Web-{415673F6-B605-A651-7C58-CCDF54BFC277}" dt="2025-03-18T15:59:28.267" v="510" actId="1076"/>
      <pc:docMkLst>
        <pc:docMk/>
      </pc:docMkLst>
      <pc:sldChg chg="modSp">
        <pc:chgData name="Jenkins, Deja" userId="S::deja.jenkins@doas.ga.gov::8c7a3fa7-4a9a-4402-9e37-3d3a791d1e5b" providerId="AD" clId="Web-{415673F6-B605-A651-7C58-CCDF54BFC277}" dt="2025-03-18T15:16:04.954" v="211" actId="20577"/>
        <pc:sldMkLst>
          <pc:docMk/>
          <pc:sldMk cId="1339528299" sldId="355"/>
        </pc:sldMkLst>
      </pc:sldChg>
      <pc:sldChg chg="modSp">
        <pc:chgData name="Jenkins, Deja" userId="S::deja.jenkins@doas.ga.gov::8c7a3fa7-4a9a-4402-9e37-3d3a791d1e5b" providerId="AD" clId="Web-{415673F6-B605-A651-7C58-CCDF54BFC277}" dt="2025-03-18T15:37:17.797" v="412" actId="20577"/>
        <pc:sldMkLst>
          <pc:docMk/>
          <pc:sldMk cId="2178360457" sldId="356"/>
        </pc:sldMkLst>
      </pc:sldChg>
      <pc:sldChg chg="modSp">
        <pc:chgData name="Jenkins, Deja" userId="S::deja.jenkins@doas.ga.gov::8c7a3fa7-4a9a-4402-9e37-3d3a791d1e5b" providerId="AD" clId="Web-{415673F6-B605-A651-7C58-CCDF54BFC277}" dt="2025-03-18T15:50:04.331" v="467"/>
        <pc:sldMkLst>
          <pc:docMk/>
          <pc:sldMk cId="3844911270" sldId="360"/>
        </pc:sldMkLst>
      </pc:sldChg>
      <pc:sldChg chg="addSp modSp">
        <pc:chgData name="Jenkins, Deja" userId="S::deja.jenkins@doas.ga.gov::8c7a3fa7-4a9a-4402-9e37-3d3a791d1e5b" providerId="AD" clId="Web-{415673F6-B605-A651-7C58-CCDF54BFC277}" dt="2025-03-18T15:35:39.420" v="409" actId="1076"/>
        <pc:sldMkLst>
          <pc:docMk/>
          <pc:sldMk cId="1512813505" sldId="366"/>
        </pc:sldMkLst>
      </pc:sldChg>
      <pc:sldChg chg="modSp">
        <pc:chgData name="Jenkins, Deja" userId="S::deja.jenkins@doas.ga.gov::8c7a3fa7-4a9a-4402-9e37-3d3a791d1e5b" providerId="AD" clId="Web-{415673F6-B605-A651-7C58-CCDF54BFC277}" dt="2025-03-18T15:21:00.211" v="232" actId="1076"/>
        <pc:sldMkLst>
          <pc:docMk/>
          <pc:sldMk cId="2670072974" sldId="369"/>
        </pc:sldMkLst>
      </pc:sldChg>
      <pc:sldChg chg="modSp">
        <pc:chgData name="Jenkins, Deja" userId="S::deja.jenkins@doas.ga.gov::8c7a3fa7-4a9a-4402-9e37-3d3a791d1e5b" providerId="AD" clId="Web-{415673F6-B605-A651-7C58-CCDF54BFC277}" dt="2025-03-18T15:59:28.267" v="510" actId="1076"/>
        <pc:sldMkLst>
          <pc:docMk/>
          <pc:sldMk cId="3521855533" sldId="372"/>
        </pc:sldMkLst>
      </pc:sldChg>
    </pc:docChg>
  </pc:docChgLst>
  <pc:docChgLst>
    <pc:chgData name="Jenkins, Deja" userId="8c7a3fa7-4a9a-4402-9e37-3d3a791d1e5b" providerId="ADAL" clId="{CAC0C7ED-1084-44B7-8DE3-EA0CD3AB29CC}"/>
    <pc:docChg chg="undo redo custSel addSld modSld">
      <pc:chgData name="Jenkins, Deja" userId="8c7a3fa7-4a9a-4402-9e37-3d3a791d1e5b" providerId="ADAL" clId="{CAC0C7ED-1084-44B7-8DE3-EA0CD3AB29CC}" dt="2025-05-19T17:48:13.898" v="934" actId="962"/>
      <pc:docMkLst>
        <pc:docMk/>
      </pc:docMkLst>
      <pc:sldChg chg="delSp modSp mod">
        <pc:chgData name="Jenkins, Deja" userId="8c7a3fa7-4a9a-4402-9e37-3d3a791d1e5b" providerId="ADAL" clId="{CAC0C7ED-1084-44B7-8DE3-EA0CD3AB29CC}" dt="2025-05-19T17:25:19.120" v="926" actId="20577"/>
        <pc:sldMkLst>
          <pc:docMk/>
          <pc:sldMk cId="3521855533" sldId="372"/>
        </pc:sldMkLst>
      </pc:sldChg>
      <pc:sldChg chg="modSp mod">
        <pc:chgData name="Jenkins, Deja" userId="8c7a3fa7-4a9a-4402-9e37-3d3a791d1e5b" providerId="ADAL" clId="{CAC0C7ED-1084-44B7-8DE3-EA0CD3AB29CC}" dt="2025-05-19T17:24:46.045" v="914" actId="20577"/>
        <pc:sldMkLst>
          <pc:docMk/>
          <pc:sldMk cId="2308692641" sldId="373"/>
        </pc:sldMkLst>
      </pc:sldChg>
      <pc:sldChg chg="modSp mod">
        <pc:chgData name="Jenkins, Deja" userId="8c7a3fa7-4a9a-4402-9e37-3d3a791d1e5b" providerId="ADAL" clId="{CAC0C7ED-1084-44B7-8DE3-EA0CD3AB29CC}" dt="2025-05-19T17:24:54.238" v="918" actId="20577"/>
        <pc:sldMkLst>
          <pc:docMk/>
          <pc:sldMk cId="2593125134" sldId="374"/>
        </pc:sldMkLst>
      </pc:sldChg>
      <pc:sldChg chg="addSp modSp new mod">
        <pc:chgData name="Jenkins, Deja" userId="8c7a3fa7-4a9a-4402-9e37-3d3a791d1e5b" providerId="ADAL" clId="{CAC0C7ED-1084-44B7-8DE3-EA0CD3AB29CC}" dt="2025-05-19T17:25:27.627" v="930" actId="20577"/>
        <pc:sldMkLst>
          <pc:docMk/>
          <pc:sldMk cId="1839029582" sldId="375"/>
        </pc:sldMkLst>
      </pc:sldChg>
      <pc:sldChg chg="addSp delSp modSp new mod">
        <pc:chgData name="Jenkins, Deja" userId="8c7a3fa7-4a9a-4402-9e37-3d3a791d1e5b" providerId="ADAL" clId="{CAC0C7ED-1084-44B7-8DE3-EA0CD3AB29CC}" dt="2025-05-19T17:48:13.898" v="934" actId="962"/>
        <pc:sldMkLst>
          <pc:docMk/>
          <pc:sldMk cId="1486675964" sldId="376"/>
        </pc:sldMkLst>
      </pc:sldChg>
    </pc:docChg>
  </pc:docChgLst>
  <pc:docChgLst>
    <pc:chgData name="Swartout, Darcy" userId="1c015fc4-41a8-4efb-8017-be6f6fc86c37" providerId="ADAL" clId="{CA09BE2C-CFC5-4D95-8ADE-FA4BBE06F4F4}"/>
    <pc:docChg chg="undo custSel modSld">
      <pc:chgData name="Swartout, Darcy" userId="1c015fc4-41a8-4efb-8017-be6f6fc86c37" providerId="ADAL" clId="{CA09BE2C-CFC5-4D95-8ADE-FA4BBE06F4F4}" dt="2025-05-19T19:09:13.845" v="318" actId="404"/>
      <pc:docMkLst>
        <pc:docMk/>
      </pc:docMkLst>
      <pc:sldChg chg="modSp mod">
        <pc:chgData name="Swartout, Darcy" userId="1c015fc4-41a8-4efb-8017-be6f6fc86c37" providerId="ADAL" clId="{CA09BE2C-CFC5-4D95-8ADE-FA4BBE06F4F4}" dt="2025-05-19T19:05:49.104" v="284" actId="113"/>
        <pc:sldMkLst>
          <pc:docMk/>
          <pc:sldMk cId="2593125134" sldId="374"/>
        </pc:sldMkLst>
      </pc:sldChg>
      <pc:sldChg chg="addSp delSp modSp mod modClrScheme chgLayout">
        <pc:chgData name="Swartout, Darcy" userId="1c015fc4-41a8-4efb-8017-be6f6fc86c37" providerId="ADAL" clId="{CA09BE2C-CFC5-4D95-8ADE-FA4BBE06F4F4}" dt="2025-05-19T19:09:13.845" v="318" actId="404"/>
        <pc:sldMkLst>
          <pc:docMk/>
          <pc:sldMk cId="1839029582" sldId="375"/>
        </pc:sldMkLst>
      </pc:sldChg>
    </pc:docChg>
  </pc:docChgLst>
  <pc:docChgLst>
    <pc:chgData name="Jenkins, Deja" userId="S::deja.jenkins@doas.ga.gov::8c7a3fa7-4a9a-4402-9e37-3d3a791d1e5b" providerId="AD" clId="Web-{117E847D-23A0-97FF-77B7-69450BA82A31}"/>
    <pc:docChg chg="addSld delSld modSld sldOrd">
      <pc:chgData name="Jenkins, Deja" userId="S::deja.jenkins@doas.ga.gov::8c7a3fa7-4a9a-4402-9e37-3d3a791d1e5b" providerId="AD" clId="Web-{117E847D-23A0-97FF-77B7-69450BA82A31}" dt="2025-03-14T16:26:34.784" v="580" actId="20577"/>
      <pc:docMkLst>
        <pc:docMk/>
      </pc:docMkLst>
      <pc:sldChg chg="addSp delSp modSp ord">
        <pc:chgData name="Jenkins, Deja" userId="S::deja.jenkins@doas.ga.gov::8c7a3fa7-4a9a-4402-9e37-3d3a791d1e5b" providerId="AD" clId="Web-{117E847D-23A0-97FF-77B7-69450BA82A31}" dt="2025-03-14T14:58:24.446" v="336"/>
        <pc:sldMkLst>
          <pc:docMk/>
          <pc:sldMk cId="1512813505" sldId="366"/>
        </pc:sldMkLst>
      </pc:sldChg>
      <pc:sldChg chg="addSp modSp new del">
        <pc:chgData name="Jenkins, Deja" userId="S::deja.jenkins@doas.ga.gov::8c7a3fa7-4a9a-4402-9e37-3d3a791d1e5b" providerId="AD" clId="Web-{117E847D-23A0-97FF-77B7-69450BA82A31}" dt="2025-03-14T15:34:36.141" v="424"/>
        <pc:sldMkLst>
          <pc:docMk/>
          <pc:sldMk cId="1981094714" sldId="371"/>
        </pc:sldMkLst>
      </pc:sldChg>
      <pc:sldChg chg="delSp modSp add del replId">
        <pc:chgData name="Jenkins, Deja" userId="S::deja.jenkins@doas.ga.gov::8c7a3fa7-4a9a-4402-9e37-3d3a791d1e5b" providerId="AD" clId="Web-{117E847D-23A0-97FF-77B7-69450BA82A31}" dt="2025-03-14T15:32:29.861" v="381"/>
        <pc:sldMkLst>
          <pc:docMk/>
          <pc:sldMk cId="1485454705" sldId="372"/>
        </pc:sldMkLst>
      </pc:sldChg>
    </pc:docChg>
  </pc:docChgLst>
  <pc:docChgLst>
    <pc:chgData name="Jenkins, Deja" userId="S::deja.jenkins@doas.ga.gov::8c7a3fa7-4a9a-4402-9e37-3d3a791d1e5b" providerId="AD" clId="Web-{B103A83B-7E2E-77A5-C9C6-123F5C5DD9A8}"/>
    <pc:docChg chg="mod addSld modSld sldOrd">
      <pc:chgData name="Jenkins, Deja" userId="S::deja.jenkins@doas.ga.gov::8c7a3fa7-4a9a-4402-9e37-3d3a791d1e5b" providerId="AD" clId="Web-{B103A83B-7E2E-77A5-C9C6-123F5C5DD9A8}" dt="2025-03-11T17:49:58.347" v="255" actId="20577"/>
      <pc:docMkLst>
        <pc:docMk/>
      </pc:docMkLst>
      <pc:sldChg chg="modSp">
        <pc:chgData name="Jenkins, Deja" userId="S::deja.jenkins@doas.ga.gov::8c7a3fa7-4a9a-4402-9e37-3d3a791d1e5b" providerId="AD" clId="Web-{B103A83B-7E2E-77A5-C9C6-123F5C5DD9A8}" dt="2025-03-11T17:49:58.347" v="255" actId="20577"/>
        <pc:sldMkLst>
          <pc:docMk/>
          <pc:sldMk cId="1339528299" sldId="355"/>
        </pc:sldMkLst>
      </pc:sldChg>
      <pc:sldChg chg="addSp delSp modSp ord">
        <pc:chgData name="Jenkins, Deja" userId="S::deja.jenkins@doas.ga.gov::8c7a3fa7-4a9a-4402-9e37-3d3a791d1e5b" providerId="AD" clId="Web-{B103A83B-7E2E-77A5-C9C6-123F5C5DD9A8}" dt="2025-03-11T16:48:46.162" v="165" actId="1076"/>
        <pc:sldMkLst>
          <pc:docMk/>
          <pc:sldMk cId="1985498403" sldId="361"/>
        </pc:sldMkLst>
      </pc:sldChg>
      <pc:sldChg chg="addSp modSp ord">
        <pc:chgData name="Jenkins, Deja" userId="S::deja.jenkins@doas.ga.gov::8c7a3fa7-4a9a-4402-9e37-3d3a791d1e5b" providerId="AD" clId="Web-{B103A83B-7E2E-77A5-C9C6-123F5C5DD9A8}" dt="2025-03-11T16:48:31.569" v="163"/>
        <pc:sldMkLst>
          <pc:docMk/>
          <pc:sldMk cId="1301820798" sldId="362"/>
        </pc:sldMkLst>
      </pc:sldChg>
      <pc:sldChg chg="add replId">
        <pc:chgData name="Jenkins, Deja" userId="S::deja.jenkins@doas.ga.gov::8c7a3fa7-4a9a-4402-9e37-3d3a791d1e5b" providerId="AD" clId="Web-{B103A83B-7E2E-77A5-C9C6-123F5C5DD9A8}" dt="2025-03-11T14:11:38.027" v="2"/>
        <pc:sldMkLst>
          <pc:docMk/>
          <pc:sldMk cId="1512813505" sldId="366"/>
        </pc:sldMkLst>
      </pc:sldChg>
      <pc:sldChg chg="new">
        <pc:chgData name="Jenkins, Deja" userId="S::deja.jenkins@doas.ga.gov::8c7a3fa7-4a9a-4402-9e37-3d3a791d1e5b" providerId="AD" clId="Web-{B103A83B-7E2E-77A5-C9C6-123F5C5DD9A8}" dt="2025-03-11T14:15:12.853" v="3"/>
        <pc:sldMkLst>
          <pc:docMk/>
          <pc:sldMk cId="1094436222" sldId="367"/>
        </pc:sldMkLst>
      </pc:sldChg>
      <pc:sldChg chg="add replId">
        <pc:chgData name="Jenkins, Deja" userId="S::deja.jenkins@doas.ga.gov::8c7a3fa7-4a9a-4402-9e37-3d3a791d1e5b" providerId="AD" clId="Web-{B103A83B-7E2E-77A5-C9C6-123F5C5DD9A8}" dt="2025-03-11T17:39:10.851" v="166"/>
        <pc:sldMkLst>
          <pc:docMk/>
          <pc:sldMk cId="1712295617" sldId="368"/>
        </pc:sldMkLst>
      </pc:sldChg>
      <pc:sldChg chg="new">
        <pc:chgData name="Jenkins, Deja" userId="S::deja.jenkins@doas.ga.gov::8c7a3fa7-4a9a-4402-9e37-3d3a791d1e5b" providerId="AD" clId="Web-{B103A83B-7E2E-77A5-C9C6-123F5C5DD9A8}" dt="2025-03-11T17:40:47.288" v="167"/>
        <pc:sldMkLst>
          <pc:docMk/>
          <pc:sldMk cId="2670072974" sldId="369"/>
        </pc:sldMkLst>
      </pc:sldChg>
      <pc:sldChg chg="addSp delSp modSp new ord">
        <pc:chgData name="Jenkins, Deja" userId="S::deja.jenkins@doas.ga.gov::8c7a3fa7-4a9a-4402-9e37-3d3a791d1e5b" providerId="AD" clId="Web-{B103A83B-7E2E-77A5-C9C6-123F5C5DD9A8}" dt="2025-03-11T17:45:10.380" v="253" actId="20577"/>
        <pc:sldMkLst>
          <pc:docMk/>
          <pc:sldMk cId="2494046686" sldId="370"/>
        </pc:sldMkLst>
      </pc:sldChg>
    </pc:docChg>
  </pc:docChgLst>
  <pc:docChgLst>
    <pc:chgData name="Jenkins, Deja" userId="S::deja.jenkins@doas.ga.gov::8c7a3fa7-4a9a-4402-9e37-3d3a791d1e5b" providerId="AD" clId="Web-{32B41CF9-D081-2690-34BF-2C650385558F}"/>
    <pc:docChg chg="modSld">
      <pc:chgData name="Jenkins, Deja" userId="S::deja.jenkins@doas.ga.gov::8c7a3fa7-4a9a-4402-9e37-3d3a791d1e5b" providerId="AD" clId="Web-{32B41CF9-D081-2690-34BF-2C650385558F}" dt="2025-03-24T18:10:37.128" v="2" actId="1076"/>
      <pc:docMkLst>
        <pc:docMk/>
      </pc:docMkLst>
    </pc:docChg>
  </pc:docChgLst>
  <pc:docChgLst>
    <pc:chgData name="Swartout, Darcy" userId="1c015fc4-41a8-4efb-8017-be6f6fc86c37" providerId="ADAL" clId="{E03B1DDD-56AD-41CE-9711-6A77E8F189C4}"/>
    <pc:docChg chg="modMainMaster">
      <pc:chgData name="Swartout, Darcy" userId="1c015fc4-41a8-4efb-8017-be6f6fc86c37" providerId="ADAL" clId="{E03B1DDD-56AD-41CE-9711-6A77E8F189C4}" dt="2025-09-08T18:29:00.510" v="0"/>
      <pc:docMkLst>
        <pc:docMk/>
      </pc:docMkLst>
      <pc:sldMasterChg chg="modSldLayout">
        <pc:chgData name="Swartout, Darcy" userId="1c015fc4-41a8-4efb-8017-be6f6fc86c37" providerId="ADAL" clId="{E03B1DDD-56AD-41CE-9711-6A77E8F189C4}" dt="2025-09-08T18:29:00.510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E03B1DDD-56AD-41CE-9711-6A77E8F189C4}" dt="2025-09-08T18:29:00.510" v="0"/>
          <pc:sldLayoutMkLst>
            <pc:docMk/>
            <pc:sldMasterMk cId="626881921" sldId="2147483711"/>
            <pc:sldLayoutMk cId="2932939049" sldId="2147483714"/>
          </pc:sldLayoutMkLst>
          <pc:spChg chg="add mod">
            <ac:chgData name="Swartout, Darcy" userId="1c015fc4-41a8-4efb-8017-be6f6fc86c37" providerId="ADAL" clId="{E03B1DDD-56AD-41CE-9711-6A77E8F189C4}" dt="2025-09-08T18:29:00.510" v="0"/>
            <ac:spMkLst>
              <pc:docMk/>
              <pc:sldMasterMk cId="626881921" sldId="2147483711"/>
              <pc:sldLayoutMk cId="2932939049" sldId="2147483714"/>
              <ac:spMk id="9" creationId="{984B7609-A2FA-D6DB-6CA7-E783AEA4190F}"/>
            </ac:spMkLst>
          </pc:spChg>
        </pc:sldLayoutChg>
      </pc:sldMasterChg>
    </pc:docChg>
  </pc:docChgLst>
  <pc:docChgLst>
    <pc:chgData name="Jenkins, Deja" userId="S::deja.jenkins@doas.ga.gov::8c7a3fa7-4a9a-4402-9e37-3d3a791d1e5b" providerId="AD" clId="Web-{52B3BA7B-5211-B265-0712-F68954DC16E4}"/>
    <pc:docChg chg="addSld">
      <pc:chgData name="Jenkins, Deja" userId="S::deja.jenkins@doas.ga.gov::8c7a3fa7-4a9a-4402-9e37-3d3a791d1e5b" providerId="AD" clId="Web-{52B3BA7B-5211-B265-0712-F68954DC16E4}" dt="2025-03-17T13:15:52.042" v="0"/>
      <pc:docMkLst>
        <pc:docMk/>
      </pc:docMkLst>
      <pc:sldChg chg="new">
        <pc:chgData name="Jenkins, Deja" userId="S::deja.jenkins@doas.ga.gov::8c7a3fa7-4a9a-4402-9e37-3d3a791d1e5b" providerId="AD" clId="Web-{52B3BA7B-5211-B265-0712-F68954DC16E4}" dt="2025-03-17T13:15:52.042" v="0"/>
        <pc:sldMkLst>
          <pc:docMk/>
          <pc:sldMk cId="2516755222" sldId="371"/>
        </pc:sldMkLst>
      </pc:sldChg>
    </pc:docChg>
  </pc:docChgLst>
  <pc:docChgLst>
    <pc:chgData name="Jenkins, Deja" userId="S::deja.jenkins@doas.ga.gov::8c7a3fa7-4a9a-4402-9e37-3d3a791d1e5b" providerId="AD" clId="Web-{EADD2788-B897-4B6E-0421-CB0BEEB0624C}"/>
    <pc:docChg chg="modSld">
      <pc:chgData name="Jenkins, Deja" userId="S::deja.jenkins@doas.ga.gov::8c7a3fa7-4a9a-4402-9e37-3d3a791d1e5b" providerId="AD" clId="Web-{EADD2788-B897-4B6E-0421-CB0BEEB0624C}" dt="2025-04-09T15:25:41.201" v="28" actId="14100"/>
      <pc:docMkLst>
        <pc:docMk/>
      </pc:docMkLst>
    </pc:docChg>
  </pc:docChgLst>
  <pc:docChgLst>
    <pc:chgData name="Alexander, Becky" userId="S::becky.alexander@doas.ga.gov::f381ec09-abb2-4602-950f-0db0b2179f0d" providerId="AD" clId="Web-{1F158D7D-44C9-E23D-4128-4A6E3813EEAB}"/>
    <pc:docChg chg="mod">
      <pc:chgData name="Alexander, Becky" userId="S::becky.alexander@doas.ga.gov::f381ec09-abb2-4602-950f-0db0b2179f0d" providerId="AD" clId="Web-{1F158D7D-44C9-E23D-4128-4A6E3813EEAB}" dt="2025-04-27T19:59:01.258" v="0"/>
      <pc:docMkLst>
        <pc:docMk/>
      </pc:docMkLst>
    </pc:docChg>
  </pc:docChgLst>
  <pc:docChgLst>
    <pc:chgData name="Jenkins, Deja" userId="S::deja.jenkins@doas.ga.gov::8c7a3fa7-4a9a-4402-9e37-3d3a791d1e5b" providerId="AD" clId="Web-{C9A1D44E-C983-396E-690D-B3672759FE6F}"/>
    <pc:docChg chg="addSld delSld modSld sldOrd">
      <pc:chgData name="Jenkins, Deja" userId="S::deja.jenkins@doas.ga.gov::8c7a3fa7-4a9a-4402-9e37-3d3a791d1e5b" providerId="AD" clId="Web-{C9A1D44E-C983-396E-690D-B3672759FE6F}" dt="2025-03-13T21:36:07.639" v="48"/>
      <pc:docMkLst>
        <pc:docMk/>
      </pc:docMkLst>
      <pc:sldChg chg="addSp delSp modSp ord">
        <pc:chgData name="Jenkins, Deja" userId="S::deja.jenkins@doas.ga.gov::8c7a3fa7-4a9a-4402-9e37-3d3a791d1e5b" providerId="AD" clId="Web-{C9A1D44E-C983-396E-690D-B3672759FE6F}" dt="2025-03-13T21:36:07.639" v="48"/>
        <pc:sldMkLst>
          <pc:docMk/>
          <pc:sldMk cId="2178360457" sldId="356"/>
        </pc:sldMkLst>
      </pc:sldChg>
      <pc:sldChg chg="del">
        <pc:chgData name="Jenkins, Deja" userId="S::deja.jenkins@doas.ga.gov::8c7a3fa7-4a9a-4402-9e37-3d3a791d1e5b" providerId="AD" clId="Web-{C9A1D44E-C983-396E-690D-B3672759FE6F}" dt="2025-03-13T21:30:21.360" v="0"/>
        <pc:sldMkLst>
          <pc:docMk/>
          <pc:sldMk cId="1985498403" sldId="361"/>
        </pc:sldMkLst>
      </pc:sldChg>
      <pc:sldChg chg="addSp delSp modSp del">
        <pc:chgData name="Jenkins, Deja" userId="S::deja.jenkins@doas.ga.gov::8c7a3fa7-4a9a-4402-9e37-3d3a791d1e5b" providerId="AD" clId="Web-{C9A1D44E-C983-396E-690D-B3672759FE6F}" dt="2025-03-13T21:35:43.014" v="45"/>
        <pc:sldMkLst>
          <pc:docMk/>
          <pc:sldMk cId="1094436222" sldId="367"/>
        </pc:sldMkLst>
      </pc:sldChg>
      <pc:sldChg chg="add replId">
        <pc:chgData name="Jenkins, Deja" userId="S::deja.jenkins@doas.ga.gov::8c7a3fa7-4a9a-4402-9e37-3d3a791d1e5b" providerId="AD" clId="Web-{C9A1D44E-C983-396E-690D-B3672759FE6F}" dt="2025-03-13T21:30:36.125" v="2"/>
        <pc:sldMkLst>
          <pc:docMk/>
          <pc:sldMk cId="550505932" sldId="370"/>
        </pc:sldMkLst>
      </pc:sldChg>
      <pc:sldChg chg="del">
        <pc:chgData name="Jenkins, Deja" userId="S::deja.jenkins@doas.ga.gov::8c7a3fa7-4a9a-4402-9e37-3d3a791d1e5b" providerId="AD" clId="Web-{C9A1D44E-C983-396E-690D-B3672759FE6F}" dt="2025-03-13T21:30:27.078" v="1"/>
        <pc:sldMkLst>
          <pc:docMk/>
          <pc:sldMk cId="2494046686" sldId="370"/>
        </pc:sldMkLst>
      </pc:sldChg>
    </pc:docChg>
  </pc:docChgLst>
  <pc:docChgLst>
    <pc:chgData name="Auld, Joyce" userId="S::joyce.auld@doas.ga.gov::b08ef79f-7306-418b-9cf1-d56775e7fcf9" providerId="AD" clId="Web-{7DB3BF0F-8BBE-0698-6F63-13AC48229619}"/>
    <pc:docChg chg="mod">
      <pc:chgData name="Auld, Joyce" userId="S::joyce.auld@doas.ga.gov::b08ef79f-7306-418b-9cf1-d56775e7fcf9" providerId="AD" clId="Web-{7DB3BF0F-8BBE-0698-6F63-13AC48229619}" dt="2025-03-17T19:23:18.554" v="0"/>
      <pc:docMkLst>
        <pc:docMk/>
      </pc:docMkLst>
    </pc:docChg>
  </pc:docChgLst>
  <pc:docChgLst>
    <pc:chgData name="Jenkins, Deja" userId="S::deja.jenkins@doas.ga.gov::8c7a3fa7-4a9a-4402-9e37-3d3a791d1e5b" providerId="AD" clId="Web-{021BEFC7-2FBA-7AC3-D9DF-4C3586F3DFF0}"/>
    <pc:docChg chg="modSld">
      <pc:chgData name="Jenkins, Deja" userId="S::deja.jenkins@doas.ga.gov::8c7a3fa7-4a9a-4402-9e37-3d3a791d1e5b" providerId="AD" clId="Web-{021BEFC7-2FBA-7AC3-D9DF-4C3586F3DFF0}" dt="2025-03-18T14:42:35.549" v="41" actId="20577"/>
      <pc:docMkLst>
        <pc:docMk/>
      </pc:docMkLst>
      <pc:sldChg chg="modSp">
        <pc:chgData name="Jenkins, Deja" userId="S::deja.jenkins@doas.ga.gov::8c7a3fa7-4a9a-4402-9e37-3d3a791d1e5b" providerId="AD" clId="Web-{021BEFC7-2FBA-7AC3-D9DF-4C3586F3DFF0}" dt="2025-03-18T14:42:35.549" v="41" actId="20577"/>
        <pc:sldMkLst>
          <pc:docMk/>
          <pc:sldMk cId="1339528299" sldId="355"/>
        </pc:sldMkLst>
      </pc:sldChg>
      <pc:sldChg chg="modSp">
        <pc:chgData name="Jenkins, Deja" userId="S::deja.jenkins@doas.ga.gov::8c7a3fa7-4a9a-4402-9e37-3d3a791d1e5b" providerId="AD" clId="Web-{021BEFC7-2FBA-7AC3-D9DF-4C3586F3DFF0}" dt="2025-03-18T14:28:52.573" v="22"/>
        <pc:sldMkLst>
          <pc:docMk/>
          <pc:sldMk cId="2178360457" sldId="356"/>
        </pc:sldMkLst>
      </pc:sldChg>
      <pc:sldChg chg="modSp">
        <pc:chgData name="Jenkins, Deja" userId="S::deja.jenkins@doas.ga.gov::8c7a3fa7-4a9a-4402-9e37-3d3a791d1e5b" providerId="AD" clId="Web-{021BEFC7-2FBA-7AC3-D9DF-4C3586F3DFF0}" dt="2025-03-18T14:31:40.059" v="30"/>
        <pc:sldMkLst>
          <pc:docMk/>
          <pc:sldMk cId="3844911270" sldId="360"/>
        </pc:sldMkLst>
      </pc:sldChg>
      <pc:sldChg chg="modSp">
        <pc:chgData name="Jenkins, Deja" userId="S::deja.jenkins@doas.ga.gov::8c7a3fa7-4a9a-4402-9e37-3d3a791d1e5b" providerId="AD" clId="Web-{021BEFC7-2FBA-7AC3-D9DF-4C3586F3DFF0}" dt="2025-03-18T14:30:32.511" v="25"/>
        <pc:sldMkLst>
          <pc:docMk/>
          <pc:sldMk cId="1512813505" sldId="366"/>
        </pc:sldMkLst>
      </pc:sldChg>
      <pc:sldChg chg="modSp">
        <pc:chgData name="Jenkins, Deja" userId="S::deja.jenkins@doas.ga.gov::8c7a3fa7-4a9a-4402-9e37-3d3a791d1e5b" providerId="AD" clId="Web-{021BEFC7-2FBA-7AC3-D9DF-4C3586F3DFF0}" dt="2025-03-18T14:29:13.464" v="23"/>
        <pc:sldMkLst>
          <pc:docMk/>
          <pc:sldMk cId="2670072974" sldId="369"/>
        </pc:sldMkLst>
      </pc:sldChg>
      <pc:sldChg chg="modSp">
        <pc:chgData name="Jenkins, Deja" userId="S::deja.jenkins@doas.ga.gov::8c7a3fa7-4a9a-4402-9e37-3d3a791d1e5b" providerId="AD" clId="Web-{021BEFC7-2FBA-7AC3-D9DF-4C3586F3DFF0}" dt="2025-03-18T14:32:57.200" v="35"/>
        <pc:sldMkLst>
          <pc:docMk/>
          <pc:sldMk cId="3521855533" sldId="372"/>
        </pc:sldMkLst>
      </pc:sldChg>
    </pc:docChg>
  </pc:docChgLst>
  <pc:docChgLst>
    <pc:chgData name="Jenkins, Deja" userId="S::deja.jenkins@doas.ga.gov::8c7a3fa7-4a9a-4402-9e37-3d3a791d1e5b" providerId="AD" clId="Web-{3285100A-D8A9-E5BA-C5E2-23C77A098CA7}"/>
    <pc:docChg chg="addSld modSld">
      <pc:chgData name="Jenkins, Deja" userId="S::deja.jenkins@doas.ga.gov::8c7a3fa7-4a9a-4402-9e37-3d3a791d1e5b" providerId="AD" clId="Web-{3285100A-D8A9-E5BA-C5E2-23C77A098CA7}" dt="2025-04-11T15:24:57.242" v="199" actId="1076"/>
      <pc:docMkLst>
        <pc:docMk/>
      </pc:docMkLst>
      <pc:sldChg chg="addSp modSp modCm">
        <pc:chgData name="Jenkins, Deja" userId="S::deja.jenkins@doas.ga.gov::8c7a3fa7-4a9a-4402-9e37-3d3a791d1e5b" providerId="AD" clId="Web-{3285100A-D8A9-E5BA-C5E2-23C77A098CA7}" dt="2025-04-11T12:58:25.876" v="61" actId="20577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S::deja.jenkins@doas.ga.gov::8c7a3fa7-4a9a-4402-9e37-3d3a791d1e5b" providerId="AD" clId="Web-{3285100A-D8A9-E5BA-C5E2-23C77A098CA7}" dt="2025-04-11T12:58:25.876" v="61" actId="20577"/>
              <pc2:cmMkLst xmlns:pc2="http://schemas.microsoft.com/office/powerpoint/2019/9/main/command">
                <pc:docMk/>
                <pc:sldMk cId="2178360457" sldId="356"/>
                <pc2:cmMk id="{D7D23288-99B8-4150-B63B-2F6FD562B9B8}"/>
              </pc2:cmMkLst>
            </pc226:cmChg>
            <pc226:cmChg xmlns:pc226="http://schemas.microsoft.com/office/powerpoint/2022/06/main/command" chg="mod">
              <pc226:chgData name="Jenkins, Deja" userId="S::deja.jenkins@doas.ga.gov::8c7a3fa7-4a9a-4402-9e37-3d3a791d1e5b" providerId="AD" clId="Web-{3285100A-D8A9-E5BA-C5E2-23C77A098CA7}" dt="2025-04-11T12:58:25.876" v="61" actId="20577"/>
              <pc2:cmMkLst xmlns:pc2="http://schemas.microsoft.com/office/powerpoint/2019/9/main/command">
                <pc:docMk/>
                <pc:sldMk cId="2178360457" sldId="356"/>
                <pc2:cmMk id="{452720E2-BF13-42E7-9ADB-5B26DFF683A8}"/>
              </pc2:cmMkLst>
            </pc226:cmChg>
          </p:ext>
        </pc:extLst>
      </pc:sldChg>
      <pc:sldChg chg="modSp">
        <pc:chgData name="Jenkins, Deja" userId="S::deja.jenkins@doas.ga.gov::8c7a3fa7-4a9a-4402-9e37-3d3a791d1e5b" providerId="AD" clId="Web-{3285100A-D8A9-E5BA-C5E2-23C77A098CA7}" dt="2025-04-11T15:24:57.242" v="199" actId="1076"/>
        <pc:sldMkLst>
          <pc:docMk/>
          <pc:sldMk cId="3844911270" sldId="360"/>
        </pc:sldMkLst>
      </pc:sldChg>
      <pc:sldChg chg="addSp delSp modSp">
        <pc:chgData name="Jenkins, Deja" userId="S::deja.jenkins@doas.ga.gov::8c7a3fa7-4a9a-4402-9e37-3d3a791d1e5b" providerId="AD" clId="Web-{3285100A-D8A9-E5BA-C5E2-23C77A098CA7}" dt="2025-04-11T14:59:44.264" v="196" actId="1076"/>
        <pc:sldMkLst>
          <pc:docMk/>
          <pc:sldMk cId="1512813505" sldId="366"/>
        </pc:sldMkLst>
      </pc:sldChg>
      <pc:sldChg chg="modSp modCm">
        <pc:chgData name="Jenkins, Deja" userId="S::deja.jenkins@doas.ga.gov::8c7a3fa7-4a9a-4402-9e37-3d3a791d1e5b" providerId="AD" clId="Web-{3285100A-D8A9-E5BA-C5E2-23C77A098CA7}" dt="2025-04-11T14:02:12.577" v="195" actId="20577"/>
        <pc:sldMkLst>
          <pc:docMk/>
          <pc:sldMk cId="2670072974" sldId="3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kins, Deja" userId="S::deja.jenkins@doas.ga.gov::8c7a3fa7-4a9a-4402-9e37-3d3a791d1e5b" providerId="AD" clId="Web-{3285100A-D8A9-E5BA-C5E2-23C77A098CA7}" dt="2025-04-11T14:02:07.233" v="194" actId="20577"/>
              <pc2:cmMkLst xmlns:pc2="http://schemas.microsoft.com/office/powerpoint/2019/9/main/command">
                <pc:docMk/>
                <pc:sldMk cId="2670072974" sldId="369"/>
                <pc2:cmMk id="{64EC6172-7F3C-4A57-9DA2-06292280B31E}"/>
              </pc2:cmMkLst>
            </pc226:cmChg>
          </p:ext>
        </pc:extLst>
      </pc:sldChg>
      <pc:sldChg chg="addSp modSp">
        <pc:chgData name="Jenkins, Deja" userId="S::deja.jenkins@doas.ga.gov::8c7a3fa7-4a9a-4402-9e37-3d3a791d1e5b" providerId="AD" clId="Web-{3285100A-D8A9-E5BA-C5E2-23C77A098CA7}" dt="2025-04-11T13:14:01.028" v="67" actId="14100"/>
        <pc:sldMkLst>
          <pc:docMk/>
          <pc:sldMk cId="2308692641" sldId="373"/>
        </pc:sldMkLst>
      </pc:sldChg>
      <pc:sldChg chg="addSp delSp modSp new">
        <pc:chgData name="Jenkins, Deja" userId="S::deja.jenkins@doas.ga.gov::8c7a3fa7-4a9a-4402-9e37-3d3a791d1e5b" providerId="AD" clId="Web-{3285100A-D8A9-E5BA-C5E2-23C77A098CA7}" dt="2025-04-11T13:44:31.003" v="165" actId="1076"/>
        <pc:sldMkLst>
          <pc:docMk/>
          <pc:sldMk cId="2593125134" sldId="374"/>
        </pc:sldMkLst>
      </pc:sldChg>
    </pc:docChg>
  </pc:docChgLst>
  <pc:docChgLst>
    <pc:chgData name="Jenkins, Deja" userId="S::deja.jenkins@doas.ga.gov::8c7a3fa7-4a9a-4402-9e37-3d3a791d1e5b" providerId="AD" clId="Web-{11BE5FA9-37E1-DE8D-6B9B-7F69804C15AF}"/>
    <pc:docChg chg="modSld">
      <pc:chgData name="Jenkins, Deja" userId="S::deja.jenkins@doas.ga.gov::8c7a3fa7-4a9a-4402-9e37-3d3a791d1e5b" providerId="AD" clId="Web-{11BE5FA9-37E1-DE8D-6B9B-7F69804C15AF}" dt="2025-03-06T19:25:06.533" v="5" actId="20577"/>
      <pc:docMkLst>
        <pc:docMk/>
      </pc:docMkLst>
      <pc:sldChg chg="modSp">
        <pc:chgData name="Jenkins, Deja" userId="S::deja.jenkins@doas.ga.gov::8c7a3fa7-4a9a-4402-9e37-3d3a791d1e5b" providerId="AD" clId="Web-{11BE5FA9-37E1-DE8D-6B9B-7F69804C15AF}" dt="2025-03-06T19:25:06.533" v="5" actId="20577"/>
        <pc:sldMkLst>
          <pc:docMk/>
          <pc:sldMk cId="1339528299" sldId="355"/>
        </pc:sldMkLst>
      </pc:sldChg>
    </pc:docChg>
  </pc:docChgLst>
  <pc:docChgLst>
    <pc:chgData name="Jenkins, Deja" userId="S::deja.jenkins@doas.ga.gov::8c7a3fa7-4a9a-4402-9e37-3d3a791d1e5b" providerId="AD" clId="Web-{7DBB6444-1DF0-0CE9-C9C4-7E3A9B2DE901}"/>
    <pc:docChg chg="modSld">
      <pc:chgData name="Jenkins, Deja" userId="S::deja.jenkins@doas.ga.gov::8c7a3fa7-4a9a-4402-9e37-3d3a791d1e5b" providerId="AD" clId="Web-{7DBB6444-1DF0-0CE9-C9C4-7E3A9B2DE901}" dt="2025-04-22T18:59:38.573" v="3" actId="20577"/>
      <pc:docMkLst>
        <pc:docMk/>
      </pc:docMkLst>
      <pc:sldChg chg="modSp">
        <pc:chgData name="Jenkins, Deja" userId="S::deja.jenkins@doas.ga.gov::8c7a3fa7-4a9a-4402-9e37-3d3a791d1e5b" providerId="AD" clId="Web-{7DBB6444-1DF0-0CE9-C9C4-7E3A9B2DE901}" dt="2025-04-22T18:59:38.573" v="3" actId="20577"/>
        <pc:sldMkLst>
          <pc:docMk/>
          <pc:sldMk cId="2593125134" sldId="374"/>
        </pc:sldMkLst>
      </pc:sldChg>
    </pc:docChg>
  </pc:docChgLst>
  <pc:docChgLst>
    <pc:chgData name="Jenkins, Deja" userId="S::deja.jenkins@doas.ga.gov::8c7a3fa7-4a9a-4402-9e37-3d3a791d1e5b" providerId="AD" clId="Web-{97AC605E-6473-794D-A04A-DF5EC07D6EFA}"/>
    <pc:docChg chg="modSld">
      <pc:chgData name="Jenkins, Deja" userId="S::deja.jenkins@doas.ga.gov::8c7a3fa7-4a9a-4402-9e37-3d3a791d1e5b" providerId="AD" clId="Web-{97AC605E-6473-794D-A04A-DF5EC07D6EFA}" dt="2025-06-17T14:19:49.223" v="1"/>
      <pc:docMkLst>
        <pc:docMk/>
      </pc:docMkLst>
      <pc:sldChg chg="addSp delSp modSp">
        <pc:chgData name="Jenkins, Deja" userId="S::deja.jenkins@doas.ga.gov::8c7a3fa7-4a9a-4402-9e37-3d3a791d1e5b" providerId="AD" clId="Web-{97AC605E-6473-794D-A04A-DF5EC07D6EFA}" dt="2025-06-17T14:19:49.223" v="1"/>
        <pc:sldMkLst>
          <pc:docMk/>
          <pc:sldMk cId="2308692641" sldId="373"/>
        </pc:sldMkLst>
      </pc:sldChg>
    </pc:docChg>
  </pc:docChgLst>
  <pc:docChgLst>
    <pc:chgData name="Sipe, Jamie" userId="7135933e-2247-4fda-8566-f650ed1ae2f7" providerId="ADAL" clId="{FA9206B7-B826-429F-A6DD-F63E5DF31635}"/>
    <pc:docChg chg="undo custSel delSld modSld">
      <pc:chgData name="Sipe, Jamie" userId="7135933e-2247-4fda-8566-f650ed1ae2f7" providerId="ADAL" clId="{FA9206B7-B826-429F-A6DD-F63E5DF31635}" dt="2025-08-27T19:50:53.605" v="188" actId="20577"/>
      <pc:docMkLst>
        <pc:docMk/>
      </pc:docMkLst>
      <pc:sldChg chg="modSp mod">
        <pc:chgData name="Sipe, Jamie" userId="7135933e-2247-4fda-8566-f650ed1ae2f7" providerId="ADAL" clId="{FA9206B7-B826-429F-A6DD-F63E5DF31635}" dt="2025-08-27T19:50:53.605" v="188" actId="20577"/>
        <pc:sldMkLst>
          <pc:docMk/>
          <pc:sldMk cId="1339528299" sldId="355"/>
        </pc:sldMkLst>
        <pc:spChg chg="mod">
          <ac:chgData name="Sipe, Jamie" userId="7135933e-2247-4fda-8566-f650ed1ae2f7" providerId="ADAL" clId="{FA9206B7-B826-429F-A6DD-F63E5DF31635}" dt="2025-08-27T19:50:53.605" v="188" actId="20577"/>
          <ac:spMkLst>
            <pc:docMk/>
            <pc:sldMk cId="1339528299" sldId="355"/>
            <ac:spMk id="7" creationId="{84D10075-D2D1-BEAF-E25D-673DCC1AF695}"/>
          </ac:spMkLst>
        </pc:spChg>
      </pc:sldChg>
      <pc:sldChg chg="modSp mod">
        <pc:chgData name="Sipe, Jamie" userId="7135933e-2247-4fda-8566-f650ed1ae2f7" providerId="ADAL" clId="{FA9206B7-B826-429F-A6DD-F63E5DF31635}" dt="2025-08-27T19:47:49.900" v="94" actId="1076"/>
        <pc:sldMkLst>
          <pc:docMk/>
          <pc:sldMk cId="3844911270" sldId="360"/>
        </pc:sldMkLst>
        <pc:spChg chg="mod">
          <ac:chgData name="Sipe, Jamie" userId="7135933e-2247-4fda-8566-f650ed1ae2f7" providerId="ADAL" clId="{FA9206B7-B826-429F-A6DD-F63E5DF31635}" dt="2025-08-27T19:43:13.210" v="30" actId="403"/>
          <ac:spMkLst>
            <pc:docMk/>
            <pc:sldMk cId="3844911270" sldId="360"/>
            <ac:spMk id="8" creationId="{17F7080A-801E-4E44-7134-6A5F7DF8E73E}"/>
          </ac:spMkLst>
        </pc:spChg>
        <pc:spChg chg="mod">
          <ac:chgData name="Sipe, Jamie" userId="7135933e-2247-4fda-8566-f650ed1ae2f7" providerId="ADAL" clId="{FA9206B7-B826-429F-A6DD-F63E5DF31635}" dt="2025-08-27T19:47:49.900" v="94" actId="1076"/>
          <ac:spMkLst>
            <pc:docMk/>
            <pc:sldMk cId="3844911270" sldId="360"/>
            <ac:spMk id="9" creationId="{5DF6B509-870E-5678-1D4E-B481D076FE61}"/>
          </ac:spMkLst>
        </pc:spChg>
        <pc:spChg chg="mod">
          <ac:chgData name="Sipe, Jamie" userId="7135933e-2247-4fda-8566-f650ed1ae2f7" providerId="ADAL" clId="{FA9206B7-B826-429F-A6DD-F63E5DF31635}" dt="2025-08-27T19:44:59.737" v="57" actId="20577"/>
          <ac:spMkLst>
            <pc:docMk/>
            <pc:sldMk cId="3844911270" sldId="360"/>
            <ac:spMk id="11" creationId="{80F53230-D6AD-B04F-8A8C-F7AADE19AE51}"/>
          </ac:spMkLst>
        </pc:spChg>
        <pc:spChg chg="mod">
          <ac:chgData name="Sipe, Jamie" userId="7135933e-2247-4fda-8566-f650ed1ae2f7" providerId="ADAL" clId="{FA9206B7-B826-429F-A6DD-F63E5DF31635}" dt="2025-08-27T19:44:35.693" v="51" actId="14100"/>
          <ac:spMkLst>
            <pc:docMk/>
            <pc:sldMk cId="3844911270" sldId="360"/>
            <ac:spMk id="13" creationId="{9142120F-0F1B-09FE-D9EC-C3899479C91A}"/>
          </ac:spMkLst>
        </pc:spChg>
        <pc:spChg chg="mod">
          <ac:chgData name="Sipe, Jamie" userId="7135933e-2247-4fda-8566-f650ed1ae2f7" providerId="ADAL" clId="{FA9206B7-B826-429F-A6DD-F63E5DF31635}" dt="2025-08-27T19:44:13.666" v="44" actId="14100"/>
          <ac:spMkLst>
            <pc:docMk/>
            <pc:sldMk cId="3844911270" sldId="360"/>
            <ac:spMk id="15" creationId="{237D162D-3D3C-8609-0569-C4DD3BDCF9C6}"/>
          </ac:spMkLst>
        </pc:spChg>
        <pc:spChg chg="mod">
          <ac:chgData name="Sipe, Jamie" userId="7135933e-2247-4fda-8566-f650ed1ae2f7" providerId="ADAL" clId="{FA9206B7-B826-429F-A6DD-F63E5DF31635}" dt="2025-08-27T19:44:50.738" v="55" actId="14100"/>
          <ac:spMkLst>
            <pc:docMk/>
            <pc:sldMk cId="3844911270" sldId="360"/>
            <ac:spMk id="18" creationId="{348278AD-D18D-8983-85E2-5CC0AD433538}"/>
          </ac:spMkLst>
        </pc:spChg>
        <pc:picChg chg="mod">
          <ac:chgData name="Sipe, Jamie" userId="7135933e-2247-4fda-8566-f650ed1ae2f7" providerId="ADAL" clId="{FA9206B7-B826-429F-A6DD-F63E5DF31635}" dt="2025-08-27T19:44:08.460" v="42" actId="1076"/>
          <ac:picMkLst>
            <pc:docMk/>
            <pc:sldMk cId="3844911270" sldId="360"/>
            <ac:picMk id="5" creationId="{D6B3F68E-23ED-19F1-754D-1F0133E9DD2D}"/>
          </ac:picMkLst>
        </pc:picChg>
        <pc:picChg chg="mod">
          <ac:chgData name="Sipe, Jamie" userId="7135933e-2247-4fda-8566-f650ed1ae2f7" providerId="ADAL" clId="{FA9206B7-B826-429F-A6DD-F63E5DF31635}" dt="2025-08-27T19:44:27.847" v="48" actId="1076"/>
          <ac:picMkLst>
            <pc:docMk/>
            <pc:sldMk cId="3844911270" sldId="360"/>
            <ac:picMk id="6" creationId="{CC77ABDC-4B16-C155-4E3A-F03733F318B6}"/>
          </ac:picMkLst>
        </pc:picChg>
        <pc:picChg chg="mod">
          <ac:chgData name="Sipe, Jamie" userId="7135933e-2247-4fda-8566-f650ed1ae2f7" providerId="ADAL" clId="{FA9206B7-B826-429F-A6DD-F63E5DF31635}" dt="2025-08-27T19:44:45.438" v="53" actId="1076"/>
          <ac:picMkLst>
            <pc:docMk/>
            <pc:sldMk cId="3844911270" sldId="360"/>
            <ac:picMk id="17" creationId="{29F531B1-6A32-65D6-1EB0-7D6AA092096B}"/>
          </ac:picMkLst>
        </pc:picChg>
      </pc:sldChg>
      <pc:sldChg chg="modSp mod">
        <pc:chgData name="Sipe, Jamie" userId="7135933e-2247-4fda-8566-f650ed1ae2f7" providerId="ADAL" clId="{FA9206B7-B826-429F-A6DD-F63E5DF31635}" dt="2025-08-27T19:50:03.507" v="124" actId="20577"/>
        <pc:sldMkLst>
          <pc:docMk/>
          <pc:sldMk cId="2670072974" sldId="369"/>
        </pc:sldMkLst>
        <pc:spChg chg="mod">
          <ac:chgData name="Sipe, Jamie" userId="7135933e-2247-4fda-8566-f650ed1ae2f7" providerId="ADAL" clId="{FA9206B7-B826-429F-A6DD-F63E5DF31635}" dt="2025-08-27T19:50:03.507" v="124" actId="20577"/>
          <ac:spMkLst>
            <pc:docMk/>
            <pc:sldMk cId="2670072974" sldId="369"/>
            <ac:spMk id="6" creationId="{8F2D4F3F-01EE-0281-88E0-5302D44A4A9B}"/>
          </ac:spMkLst>
        </pc:spChg>
        <pc:spChg chg="mod">
          <ac:chgData name="Sipe, Jamie" userId="7135933e-2247-4fda-8566-f650ed1ae2f7" providerId="ADAL" clId="{FA9206B7-B826-429F-A6DD-F63E5DF31635}" dt="2025-08-27T19:42:37.502" v="21" actId="403"/>
          <ac:spMkLst>
            <pc:docMk/>
            <pc:sldMk cId="2670072974" sldId="369"/>
            <ac:spMk id="8" creationId="{C7201733-A567-D768-589E-3C58A47C9927}"/>
          </ac:spMkLst>
        </pc:spChg>
      </pc:sldChg>
      <pc:sldChg chg="del">
        <pc:chgData name="Sipe, Jamie" userId="7135933e-2247-4fda-8566-f650ed1ae2f7" providerId="ADAL" clId="{FA9206B7-B826-429F-A6DD-F63E5DF31635}" dt="2025-08-27T19:41:14.777" v="0" actId="47"/>
        <pc:sldMkLst>
          <pc:docMk/>
          <pc:sldMk cId="3521855533" sldId="372"/>
        </pc:sldMkLst>
      </pc:sldChg>
      <pc:sldChg chg="addSp modSp mod">
        <pc:chgData name="Sipe, Jamie" userId="7135933e-2247-4fda-8566-f650ed1ae2f7" providerId="ADAL" clId="{FA9206B7-B826-429F-A6DD-F63E5DF31635}" dt="2025-08-27T19:42:02.548" v="20" actId="255"/>
        <pc:sldMkLst>
          <pc:docMk/>
          <pc:sldMk cId="2308692641" sldId="373"/>
        </pc:sldMkLst>
        <pc:spChg chg="mod">
          <ac:chgData name="Sipe, Jamie" userId="7135933e-2247-4fda-8566-f650ed1ae2f7" providerId="ADAL" clId="{FA9206B7-B826-429F-A6DD-F63E5DF31635}" dt="2025-08-27T19:42:02.548" v="20" actId="255"/>
          <ac:spMkLst>
            <pc:docMk/>
            <pc:sldMk cId="2308692641" sldId="373"/>
            <ac:spMk id="5" creationId="{3E6F311E-D4D7-79C8-50E8-5098B1244A05}"/>
          </ac:spMkLst>
        </pc:spChg>
        <pc:spChg chg="add mod">
          <ac:chgData name="Sipe, Jamie" userId="7135933e-2247-4fda-8566-f650ed1ae2f7" providerId="ADAL" clId="{FA9206B7-B826-429F-A6DD-F63E5DF31635}" dt="2025-08-27T19:41:46.775" v="17"/>
          <ac:spMkLst>
            <pc:docMk/>
            <pc:sldMk cId="2308692641" sldId="373"/>
            <ac:spMk id="6" creationId="{F52EB898-3207-F1A9-DCD2-EDF4B2959E32}"/>
          </ac:spMkLst>
        </pc:spChg>
      </pc:sldChg>
      <pc:sldChg chg="addSp delSp modSp mod">
        <pc:chgData name="Sipe, Jamie" userId="7135933e-2247-4fda-8566-f650ed1ae2f7" providerId="ADAL" clId="{FA9206B7-B826-429F-A6DD-F63E5DF31635}" dt="2025-08-27T19:47:31.037" v="93" actId="20577"/>
        <pc:sldMkLst>
          <pc:docMk/>
          <pc:sldMk cId="2593125134" sldId="374"/>
        </pc:sldMkLst>
        <pc:spChg chg="add mod">
          <ac:chgData name="Sipe, Jamie" userId="7135933e-2247-4fda-8566-f650ed1ae2f7" providerId="ADAL" clId="{FA9206B7-B826-429F-A6DD-F63E5DF31635}" dt="2025-08-27T19:41:49.601" v="18"/>
          <ac:spMkLst>
            <pc:docMk/>
            <pc:sldMk cId="2593125134" sldId="374"/>
            <ac:spMk id="6" creationId="{57D2910B-25EA-97F9-34FA-31EE2D70A78D}"/>
          </ac:spMkLst>
        </pc:spChg>
        <pc:spChg chg="add mod">
          <ac:chgData name="Sipe, Jamie" userId="7135933e-2247-4fda-8566-f650ed1ae2f7" providerId="ADAL" clId="{FA9206B7-B826-429F-A6DD-F63E5DF31635}" dt="2025-08-27T19:43:05.867" v="29" actId="20577"/>
          <ac:spMkLst>
            <pc:docMk/>
            <pc:sldMk cId="2593125134" sldId="374"/>
            <ac:spMk id="9" creationId="{D4E1240B-A4C3-D115-3CB4-73445D14FE19}"/>
          </ac:spMkLst>
        </pc:spChg>
        <pc:spChg chg="mod">
          <ac:chgData name="Sipe, Jamie" userId="7135933e-2247-4fda-8566-f650ed1ae2f7" providerId="ADAL" clId="{FA9206B7-B826-429F-A6DD-F63E5DF31635}" dt="2025-08-27T19:47:02.573" v="76" actId="1076"/>
          <ac:spMkLst>
            <pc:docMk/>
            <pc:sldMk cId="2593125134" sldId="374"/>
            <ac:spMk id="10" creationId="{849F36CE-381D-8105-EFC6-FAF9D3F5FB35}"/>
          </ac:spMkLst>
        </pc:spChg>
        <pc:spChg chg="mod">
          <ac:chgData name="Sipe, Jamie" userId="7135933e-2247-4fda-8566-f650ed1ae2f7" providerId="ADAL" clId="{FA9206B7-B826-429F-A6DD-F63E5DF31635}" dt="2025-08-27T19:47:02.573" v="76" actId="1076"/>
          <ac:spMkLst>
            <pc:docMk/>
            <pc:sldMk cId="2593125134" sldId="374"/>
            <ac:spMk id="12" creationId="{82237A4E-69C3-2C66-67F8-D7A91E1DF20D}"/>
          </ac:spMkLst>
        </pc:spChg>
        <pc:spChg chg="mod">
          <ac:chgData name="Sipe, Jamie" userId="7135933e-2247-4fda-8566-f650ed1ae2f7" providerId="ADAL" clId="{FA9206B7-B826-429F-A6DD-F63E5DF31635}" dt="2025-08-27T19:47:02.573" v="76" actId="1076"/>
          <ac:spMkLst>
            <pc:docMk/>
            <pc:sldMk cId="2593125134" sldId="374"/>
            <ac:spMk id="14" creationId="{422C69E5-3701-207B-0452-A4416850B498}"/>
          </ac:spMkLst>
        </pc:spChg>
        <pc:spChg chg="mod">
          <ac:chgData name="Sipe, Jamie" userId="7135933e-2247-4fda-8566-f650ed1ae2f7" providerId="ADAL" clId="{FA9206B7-B826-429F-A6DD-F63E5DF31635}" dt="2025-08-27T19:47:02.573" v="76" actId="1076"/>
          <ac:spMkLst>
            <pc:docMk/>
            <pc:sldMk cId="2593125134" sldId="374"/>
            <ac:spMk id="16" creationId="{BF4F569E-0592-397E-5F6B-8619649E8236}"/>
          </ac:spMkLst>
        </pc:spChg>
        <pc:spChg chg="mod">
          <ac:chgData name="Sipe, Jamie" userId="7135933e-2247-4fda-8566-f650ed1ae2f7" providerId="ADAL" clId="{FA9206B7-B826-429F-A6DD-F63E5DF31635}" dt="2025-08-27T19:47:02.573" v="76" actId="1076"/>
          <ac:spMkLst>
            <pc:docMk/>
            <pc:sldMk cId="2593125134" sldId="374"/>
            <ac:spMk id="18" creationId="{74134CEF-6B5E-1670-3290-F1A35B2375B5}"/>
          </ac:spMkLst>
        </pc:spChg>
        <pc:spChg chg="mod">
          <ac:chgData name="Sipe, Jamie" userId="7135933e-2247-4fda-8566-f650ed1ae2f7" providerId="ADAL" clId="{FA9206B7-B826-429F-A6DD-F63E5DF31635}" dt="2025-08-27T19:47:02.573" v="76" actId="1076"/>
          <ac:spMkLst>
            <pc:docMk/>
            <pc:sldMk cId="2593125134" sldId="374"/>
            <ac:spMk id="20" creationId="{EA0FC651-C249-5D53-6B3C-BA8C245ED77A}"/>
          </ac:spMkLst>
        </pc:spChg>
        <pc:spChg chg="mod">
          <ac:chgData name="Sipe, Jamie" userId="7135933e-2247-4fda-8566-f650ed1ae2f7" providerId="ADAL" clId="{FA9206B7-B826-429F-A6DD-F63E5DF31635}" dt="2025-08-27T19:47:31.037" v="93" actId="20577"/>
          <ac:spMkLst>
            <pc:docMk/>
            <pc:sldMk cId="2593125134" sldId="374"/>
            <ac:spMk id="22" creationId="{32854A53-5B17-7492-B96D-D2FB7EAB3A30}"/>
          </ac:spMkLst>
        </pc:spChg>
        <pc:picChg chg="mod">
          <ac:chgData name="Sipe, Jamie" userId="7135933e-2247-4fda-8566-f650ed1ae2f7" providerId="ADAL" clId="{FA9206B7-B826-429F-A6DD-F63E5DF31635}" dt="2025-08-27T19:47:02.573" v="76" actId="1076"/>
          <ac:picMkLst>
            <pc:docMk/>
            <pc:sldMk cId="2593125134" sldId="374"/>
            <ac:picMk id="8" creationId="{F3E04EF2-7F02-F887-7069-40625526979B}"/>
          </ac:picMkLst>
        </pc:picChg>
      </pc:sldChg>
      <pc:sldChg chg="modSp mod">
        <pc:chgData name="Sipe, Jamie" userId="7135933e-2247-4fda-8566-f650ed1ae2f7" providerId="ADAL" clId="{FA9206B7-B826-429F-A6DD-F63E5DF31635}" dt="2025-08-27T19:49:22.273" v="112" actId="1076"/>
        <pc:sldMkLst>
          <pc:docMk/>
          <pc:sldMk cId="1839029582" sldId="375"/>
        </pc:sldMkLst>
        <pc:spChg chg="mod">
          <ac:chgData name="Sipe, Jamie" userId="7135933e-2247-4fda-8566-f650ed1ae2f7" providerId="ADAL" clId="{FA9206B7-B826-429F-A6DD-F63E5DF31635}" dt="2025-08-27T19:41:21.731" v="4" actId="20577"/>
          <ac:spMkLst>
            <pc:docMk/>
            <pc:sldMk cId="1839029582" sldId="375"/>
            <ac:spMk id="5" creationId="{0538C765-700D-FFA5-55D6-3BC19BA62DF8}"/>
          </ac:spMkLst>
        </pc:spChg>
        <pc:spChg chg="mod">
          <ac:chgData name="Sipe, Jamie" userId="7135933e-2247-4fda-8566-f650ed1ae2f7" providerId="ADAL" clId="{FA9206B7-B826-429F-A6DD-F63E5DF31635}" dt="2025-08-27T19:49:22.273" v="112" actId="1076"/>
          <ac:spMkLst>
            <pc:docMk/>
            <pc:sldMk cId="1839029582" sldId="375"/>
            <ac:spMk id="9" creationId="{B40F6851-CFE7-6F99-2A55-5480C494DA48}"/>
          </ac:spMkLst>
        </pc:spChg>
        <pc:spChg chg="mod">
          <ac:chgData name="Sipe, Jamie" userId="7135933e-2247-4fda-8566-f650ed1ae2f7" providerId="ADAL" clId="{FA9206B7-B826-429F-A6DD-F63E5DF31635}" dt="2025-08-27T19:48:41.630" v="103" actId="14100"/>
          <ac:spMkLst>
            <pc:docMk/>
            <pc:sldMk cId="1839029582" sldId="375"/>
            <ac:spMk id="14" creationId="{9252371B-8901-8CFC-EBF9-8DBF13D39497}"/>
          </ac:spMkLst>
        </pc:spChg>
        <pc:picChg chg="mod">
          <ac:chgData name="Sipe, Jamie" userId="7135933e-2247-4fda-8566-f650ed1ae2f7" providerId="ADAL" clId="{FA9206B7-B826-429F-A6DD-F63E5DF31635}" dt="2025-08-27T19:49:15.563" v="110" actId="1076"/>
          <ac:picMkLst>
            <pc:docMk/>
            <pc:sldMk cId="1839029582" sldId="375"/>
            <ac:picMk id="7" creationId="{1B170403-CA98-7D57-46FB-0A538227F5A2}"/>
          </ac:picMkLst>
        </pc:picChg>
        <pc:picChg chg="mod">
          <ac:chgData name="Sipe, Jamie" userId="7135933e-2247-4fda-8566-f650ed1ae2f7" providerId="ADAL" clId="{FA9206B7-B826-429F-A6DD-F63E5DF31635}" dt="2025-08-27T19:49:18.958" v="111" actId="1076"/>
          <ac:picMkLst>
            <pc:docMk/>
            <pc:sldMk cId="1839029582" sldId="375"/>
            <ac:picMk id="8" creationId="{9982CA2C-C186-F1CC-A7C3-2DDC25497F00}"/>
          </ac:picMkLst>
        </pc:picChg>
      </pc:sldChg>
      <pc:sldChg chg="addSp modSp mod">
        <pc:chgData name="Sipe, Jamie" userId="7135933e-2247-4fda-8566-f650ed1ae2f7" providerId="ADAL" clId="{FA9206B7-B826-429F-A6DD-F63E5DF31635}" dt="2025-08-27T19:46:32.507" v="74" actId="255"/>
        <pc:sldMkLst>
          <pc:docMk/>
          <pc:sldMk cId="1486675964" sldId="376"/>
        </pc:sldMkLst>
        <pc:spChg chg="mod">
          <ac:chgData name="Sipe, Jamie" userId="7135933e-2247-4fda-8566-f650ed1ae2f7" providerId="ADAL" clId="{FA9206B7-B826-429F-A6DD-F63E5DF31635}" dt="2025-08-27T19:43:17.397" v="31" actId="403"/>
          <ac:spMkLst>
            <pc:docMk/>
            <pc:sldMk cId="1486675964" sldId="376"/>
            <ac:spMk id="5" creationId="{796FB7DC-2043-8BD2-D935-13688A6E4866}"/>
          </ac:spMkLst>
        </pc:spChg>
        <pc:spChg chg="add mod">
          <ac:chgData name="Sipe, Jamie" userId="7135933e-2247-4fda-8566-f650ed1ae2f7" providerId="ADAL" clId="{FA9206B7-B826-429F-A6DD-F63E5DF31635}" dt="2025-08-27T19:41:52.952" v="19"/>
          <ac:spMkLst>
            <pc:docMk/>
            <pc:sldMk cId="1486675964" sldId="376"/>
            <ac:spMk id="6" creationId="{F48BB6B6-F960-2E4E-BE70-BA130D384B9C}"/>
          </ac:spMkLst>
        </pc:spChg>
        <pc:spChg chg="mod">
          <ac:chgData name="Sipe, Jamie" userId="7135933e-2247-4fda-8566-f650ed1ae2f7" providerId="ADAL" clId="{FA9206B7-B826-429F-A6DD-F63E5DF31635}" dt="2025-08-27T19:46:21.170" v="71" actId="14100"/>
          <ac:spMkLst>
            <pc:docMk/>
            <pc:sldMk cId="1486675964" sldId="376"/>
            <ac:spMk id="11" creationId="{61B485AE-A6BA-D105-6904-D0AFF9C2BCE5}"/>
          </ac:spMkLst>
        </pc:spChg>
        <pc:spChg chg="mod">
          <ac:chgData name="Sipe, Jamie" userId="7135933e-2247-4fda-8566-f650ed1ae2f7" providerId="ADAL" clId="{FA9206B7-B826-429F-A6DD-F63E5DF31635}" dt="2025-08-27T19:46:32.507" v="74" actId="255"/>
          <ac:spMkLst>
            <pc:docMk/>
            <pc:sldMk cId="1486675964" sldId="376"/>
            <ac:spMk id="12" creationId="{81540EF4-1CE5-64C1-7A89-1DB1137916D4}"/>
          </ac:spMkLst>
        </pc:spChg>
        <pc:spChg chg="mod">
          <ac:chgData name="Sipe, Jamie" userId="7135933e-2247-4fda-8566-f650ed1ae2f7" providerId="ADAL" clId="{FA9206B7-B826-429F-A6DD-F63E5DF31635}" dt="2025-08-27T19:45:44.980" v="62" actId="14100"/>
          <ac:spMkLst>
            <pc:docMk/>
            <pc:sldMk cId="1486675964" sldId="376"/>
            <ac:spMk id="15" creationId="{9287FA6A-D44C-5917-669A-B372877C5272}"/>
          </ac:spMkLst>
        </pc:spChg>
        <pc:picChg chg="mod">
          <ac:chgData name="Sipe, Jamie" userId="7135933e-2247-4fda-8566-f650ed1ae2f7" providerId="ADAL" clId="{FA9206B7-B826-429F-A6DD-F63E5DF31635}" dt="2025-08-27T19:46:08.266" v="67" actId="1076"/>
          <ac:picMkLst>
            <pc:docMk/>
            <pc:sldMk cId="1486675964" sldId="376"/>
            <ac:picMk id="10" creationId="{4DA09232-B4A2-BC4F-459A-C0B58E032C85}"/>
          </ac:picMkLst>
        </pc:picChg>
        <pc:picChg chg="mod">
          <ac:chgData name="Sipe, Jamie" userId="7135933e-2247-4fda-8566-f650ed1ae2f7" providerId="ADAL" clId="{FA9206B7-B826-429F-A6DD-F63E5DF31635}" dt="2025-08-27T19:45:38.892" v="60" actId="1076"/>
          <ac:picMkLst>
            <pc:docMk/>
            <pc:sldMk cId="1486675964" sldId="376"/>
            <ac:picMk id="13" creationId="{FD85BD57-1692-A364-8438-D7571458A821}"/>
          </ac:picMkLst>
        </pc:picChg>
        <pc:picChg chg="mod">
          <ac:chgData name="Sipe, Jamie" userId="7135933e-2247-4fda-8566-f650ed1ae2f7" providerId="ADAL" clId="{FA9206B7-B826-429F-A6DD-F63E5DF31635}" dt="2025-08-27T19:46:02.330" v="66" actId="1076"/>
          <ac:picMkLst>
            <pc:docMk/>
            <pc:sldMk cId="1486675964" sldId="376"/>
            <ac:picMk id="14" creationId="{BB19593D-6924-13AC-D625-9E3B6A242019}"/>
          </ac:picMkLst>
        </pc:picChg>
      </pc:sldChg>
    </pc:docChg>
  </pc:docChgLst>
  <pc:docChgLst>
    <pc:chgData name="Jenkins, Deja" userId="S::deja.jenkins@doas.ga.gov::8c7a3fa7-4a9a-4402-9e37-3d3a791d1e5b" providerId="AD" clId="Web-{93CD5713-1E68-E011-81B1-15B699D6CE03}"/>
    <pc:docChg chg="addSld delSld modSld">
      <pc:chgData name="Jenkins, Deja" userId="S::deja.jenkins@doas.ga.gov::8c7a3fa7-4a9a-4402-9e37-3d3a791d1e5b" providerId="AD" clId="Web-{93CD5713-1E68-E011-81B1-15B699D6CE03}" dt="2025-03-17T13:38:57.338" v="215" actId="20577"/>
      <pc:docMkLst>
        <pc:docMk/>
      </pc:docMkLst>
      <pc:sldChg chg="del">
        <pc:chgData name="Jenkins, Deja" userId="S::deja.jenkins@doas.ga.gov::8c7a3fa7-4a9a-4402-9e37-3d3a791d1e5b" providerId="AD" clId="Web-{93CD5713-1E68-E011-81B1-15B699D6CE03}" dt="2025-03-17T13:32:37.623" v="62"/>
        <pc:sldMkLst>
          <pc:docMk/>
          <pc:sldMk cId="434607786" sldId="352"/>
        </pc:sldMkLst>
      </pc:sldChg>
      <pc:sldChg chg="modSp">
        <pc:chgData name="Jenkins, Deja" userId="S::deja.jenkins@doas.ga.gov::8c7a3fa7-4a9a-4402-9e37-3d3a791d1e5b" providerId="AD" clId="Web-{93CD5713-1E68-E011-81B1-15B699D6CE03}" dt="2025-03-17T13:38:57.338" v="215" actId="20577"/>
        <pc:sldMkLst>
          <pc:docMk/>
          <pc:sldMk cId="1339528299" sldId="355"/>
        </pc:sldMkLst>
      </pc:sldChg>
      <pc:sldChg chg="modSp">
        <pc:chgData name="Jenkins, Deja" userId="S::deja.jenkins@doas.ga.gov::8c7a3fa7-4a9a-4402-9e37-3d3a791d1e5b" providerId="AD" clId="Web-{93CD5713-1E68-E011-81B1-15B699D6CE03}" dt="2025-03-17T13:27:54.393" v="15" actId="20577"/>
        <pc:sldMkLst>
          <pc:docMk/>
          <pc:sldMk cId="2178360457" sldId="356"/>
        </pc:sldMkLst>
      </pc:sldChg>
      <pc:sldChg chg="modSp">
        <pc:chgData name="Jenkins, Deja" userId="S::deja.jenkins@doas.ga.gov::8c7a3fa7-4a9a-4402-9e37-3d3a791d1e5b" providerId="AD" clId="Web-{93CD5713-1E68-E011-81B1-15B699D6CE03}" dt="2025-03-17T13:27:19.596" v="10" actId="20577"/>
        <pc:sldMkLst>
          <pc:docMk/>
          <pc:sldMk cId="3844911270" sldId="360"/>
        </pc:sldMkLst>
      </pc:sldChg>
      <pc:sldChg chg="del">
        <pc:chgData name="Jenkins, Deja" userId="S::deja.jenkins@doas.ga.gov::8c7a3fa7-4a9a-4402-9e37-3d3a791d1e5b" providerId="AD" clId="Web-{93CD5713-1E68-E011-81B1-15B699D6CE03}" dt="2025-03-17T13:32:33.186" v="58"/>
        <pc:sldMkLst>
          <pc:docMk/>
          <pc:sldMk cId="1301820798" sldId="362"/>
        </pc:sldMkLst>
      </pc:sldChg>
      <pc:sldChg chg="del">
        <pc:chgData name="Jenkins, Deja" userId="S::deja.jenkins@doas.ga.gov::8c7a3fa7-4a9a-4402-9e37-3d3a791d1e5b" providerId="AD" clId="Web-{93CD5713-1E68-E011-81B1-15B699D6CE03}" dt="2025-03-17T13:32:35.202" v="60"/>
        <pc:sldMkLst>
          <pc:docMk/>
          <pc:sldMk cId="3841331538" sldId="363"/>
        </pc:sldMkLst>
      </pc:sldChg>
      <pc:sldChg chg="del">
        <pc:chgData name="Jenkins, Deja" userId="S::deja.jenkins@doas.ga.gov::8c7a3fa7-4a9a-4402-9e37-3d3a791d1e5b" providerId="AD" clId="Web-{93CD5713-1E68-E011-81B1-15B699D6CE03}" dt="2025-03-17T13:32:36.655" v="61"/>
        <pc:sldMkLst>
          <pc:docMk/>
          <pc:sldMk cId="2594437778" sldId="364"/>
        </pc:sldMkLst>
      </pc:sldChg>
      <pc:sldChg chg="del">
        <pc:chgData name="Jenkins, Deja" userId="S::deja.jenkins@doas.ga.gov::8c7a3fa7-4a9a-4402-9e37-3d3a791d1e5b" providerId="AD" clId="Web-{93CD5713-1E68-E011-81B1-15B699D6CE03}" dt="2025-03-17T13:32:32.327" v="57"/>
        <pc:sldMkLst>
          <pc:docMk/>
          <pc:sldMk cId="2529097494" sldId="365"/>
        </pc:sldMkLst>
      </pc:sldChg>
      <pc:sldChg chg="modSp">
        <pc:chgData name="Jenkins, Deja" userId="S::deja.jenkins@doas.ga.gov::8c7a3fa7-4a9a-4402-9e37-3d3a791d1e5b" providerId="AD" clId="Web-{93CD5713-1E68-E011-81B1-15B699D6CE03}" dt="2025-03-17T13:27:34.424" v="11" actId="20577"/>
        <pc:sldMkLst>
          <pc:docMk/>
          <pc:sldMk cId="1512813505" sldId="366"/>
        </pc:sldMkLst>
      </pc:sldChg>
      <pc:sldChg chg="del">
        <pc:chgData name="Jenkins, Deja" userId="S::deja.jenkins@doas.ga.gov::8c7a3fa7-4a9a-4402-9e37-3d3a791d1e5b" providerId="AD" clId="Web-{93CD5713-1E68-E011-81B1-15B699D6CE03}" dt="2025-03-17T13:32:34.202" v="59"/>
        <pc:sldMkLst>
          <pc:docMk/>
          <pc:sldMk cId="1712295617" sldId="368"/>
        </pc:sldMkLst>
      </pc:sldChg>
      <pc:sldChg chg="modSp">
        <pc:chgData name="Jenkins, Deja" userId="S::deja.jenkins@doas.ga.gov::8c7a3fa7-4a9a-4402-9e37-3d3a791d1e5b" providerId="AD" clId="Web-{93CD5713-1E68-E011-81B1-15B699D6CE03}" dt="2025-03-17T13:27:42.283" v="13" actId="20577"/>
        <pc:sldMkLst>
          <pc:docMk/>
          <pc:sldMk cId="2670072974" sldId="369"/>
        </pc:sldMkLst>
      </pc:sldChg>
      <pc:sldChg chg="add del">
        <pc:chgData name="Jenkins, Deja" userId="S::deja.jenkins@doas.ga.gov::8c7a3fa7-4a9a-4402-9e37-3d3a791d1e5b" providerId="AD" clId="Web-{93CD5713-1E68-E011-81B1-15B699D6CE03}" dt="2025-03-17T13:34:05.857" v="80"/>
        <pc:sldMkLst>
          <pc:docMk/>
          <pc:sldMk cId="550505932" sldId="370"/>
        </pc:sldMkLst>
      </pc:sldChg>
      <pc:sldChg chg="del">
        <pc:chgData name="Jenkins, Deja" userId="S::deja.jenkins@doas.ga.gov::8c7a3fa7-4a9a-4402-9e37-3d3a791d1e5b" providerId="AD" clId="Web-{93CD5713-1E68-E011-81B1-15B699D6CE03}" dt="2025-03-17T13:32:26.186" v="54"/>
        <pc:sldMkLst>
          <pc:docMk/>
          <pc:sldMk cId="2516755222" sldId="371"/>
        </pc:sldMkLst>
      </pc:sldChg>
      <pc:sldChg chg="addSp delSp modSp new">
        <pc:chgData name="Jenkins, Deja" userId="S::deja.jenkins@doas.ga.gov::8c7a3fa7-4a9a-4402-9e37-3d3a791d1e5b" providerId="AD" clId="Web-{93CD5713-1E68-E011-81B1-15B699D6CE03}" dt="2025-03-17T13:36:27.402" v="137" actId="1076"/>
        <pc:sldMkLst>
          <pc:docMk/>
          <pc:sldMk cId="3521855533" sldId="372"/>
        </pc:sldMkLst>
      </pc:sldChg>
    </pc:docChg>
  </pc:docChgLst>
  <pc:docChgLst>
    <pc:chgData name="Taylor, Matt" userId="S::matt.taylor@doas.ga.gov::6dfa03b7-4d81-4b57-91ec-850443a1413e" providerId="AD" clId="Web-{2F0F3554-D5E0-8B59-82F3-7EEDBA95D071}"/>
    <pc:docChg chg="mod">
      <pc:chgData name="Taylor, Matt" userId="S::matt.taylor@doas.ga.gov::6dfa03b7-4d81-4b57-91ec-850443a1413e" providerId="AD" clId="Web-{2F0F3554-D5E0-8B59-82F3-7EEDBA95D071}" dt="2025-04-22T11:28:51.268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84B7609-A2FA-D6DB-6CA7-E783AEA4190F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Source a Requisition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To Purchase Order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88196" y="3576893"/>
            <a:ext cx="2615609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500" b="1">
                <a:latin typeface="Arial"/>
                <a:cs typeface="Arial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3" y="3989645"/>
            <a:ext cx="10515600" cy="3169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0000"/>
                </a:solidFill>
                <a:latin typeface="Arial"/>
                <a:cs typeface="Arial"/>
              </a:rPr>
              <a:t>This guide will show </a:t>
            </a:r>
            <a:r>
              <a:rPr lang="en-US" i="1">
                <a:solidFill>
                  <a:srgbClr val="000000"/>
                </a:solidFill>
                <a:latin typeface="Arial"/>
                <a:cs typeface="Arial"/>
              </a:rPr>
              <a:t>Buyers</a:t>
            </a:r>
            <a:r>
              <a:rPr lang="en-US">
                <a:solidFill>
                  <a:srgbClr val="000000"/>
                </a:solidFill>
                <a:latin typeface="Arial"/>
                <a:cs typeface="Arial"/>
              </a:rPr>
              <a:t> how to </a:t>
            </a:r>
            <a:r>
              <a:rPr lang="en-US" i="1">
                <a:solidFill>
                  <a:srgbClr val="000000"/>
                </a:solidFill>
                <a:latin typeface="Arial"/>
                <a:cs typeface="Arial"/>
              </a:rPr>
              <a:t>Source a Requisition</a:t>
            </a:r>
            <a:r>
              <a:rPr lang="en-US">
                <a:solidFill>
                  <a:srgbClr val="000000"/>
                </a:solidFill>
                <a:latin typeface="Arial"/>
                <a:cs typeface="Arial"/>
              </a:rPr>
              <a:t> to a </a:t>
            </a:r>
            <a:r>
              <a:rPr lang="en-US" i="1">
                <a:solidFill>
                  <a:srgbClr val="000000"/>
                </a:solidFill>
                <a:latin typeface="Arial"/>
                <a:cs typeface="Arial"/>
              </a:rPr>
              <a:t>Purchase Order</a:t>
            </a:r>
            <a:r>
              <a:rPr lang="en-US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n-US" sz="2800" b="1"/>
              <a:t>Note</a:t>
            </a:r>
            <a:r>
              <a:rPr lang="en-US" sz="2800"/>
              <a:t>: In addition to the sourcing method shown here, other navigation options are available. The </a:t>
            </a:r>
            <a:r>
              <a:rPr lang="en-US" sz="2800" i="1"/>
              <a:t>Source Requisitions </a:t>
            </a:r>
            <a:r>
              <a:rPr lang="en-US" sz="2800"/>
              <a:t>task helps </a:t>
            </a:r>
            <a:r>
              <a:rPr lang="en-US" sz="2800" i="1"/>
              <a:t>Buyers</a:t>
            </a:r>
            <a:r>
              <a:rPr lang="en-US" sz="2800"/>
              <a:t> source multiple requisitions into a single PO. Sourcing actions can also be accessed through a requisition’s </a:t>
            </a:r>
            <a:r>
              <a:rPr lang="en-US" sz="2800" i="1"/>
              <a:t>Related Actions</a:t>
            </a:r>
            <a:r>
              <a:rPr lang="en-US" sz="2800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Navigate to the </a:t>
            </a:r>
            <a:r>
              <a:rPr lang="en-US" b="1" dirty="0">
                <a:latin typeface="Arial"/>
                <a:cs typeface="Arial"/>
              </a:rPr>
              <a:t>Buyer Hub</a:t>
            </a:r>
            <a:r>
              <a:rPr lang="en-US" dirty="0">
                <a:latin typeface="Arial"/>
                <a:cs typeface="Arial"/>
              </a:rPr>
              <a:t>. 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Search for the </a:t>
            </a:r>
            <a:r>
              <a:rPr lang="en-US" b="1" dirty="0">
                <a:latin typeface="Arial"/>
                <a:cs typeface="Arial"/>
              </a:rPr>
              <a:t>Requisition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r>
              <a:rPr lang="en-US" dirty="0">
                <a:latin typeface="Arial"/>
                <a:cs typeface="Arial"/>
              </a:rPr>
              <a:t>Select Source Goods/Services Lines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Enter the information in the appropriate fields.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Click</a:t>
            </a:r>
            <a:r>
              <a:rPr lang="en-US" b="1" dirty="0">
                <a:latin typeface="Arial"/>
                <a:cs typeface="Arial"/>
              </a:rPr>
              <a:t> OK</a:t>
            </a:r>
            <a:r>
              <a:rPr lang="en-US" dirty="0">
                <a:latin typeface="Arial"/>
                <a:cs typeface="Arial"/>
              </a:rPr>
              <a:t>. 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27733" y="13697149"/>
            <a:ext cx="1891828" cy="796611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Navigate to Buyer Hub</a:t>
            </a: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Locate Requisition  to Source  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Enter Required Information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Click OK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DADCD4-C298-F68B-22B1-7F7699EBD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80EB2-A1C3-7913-A49B-2F86BF3A6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05761-54D8-8EC6-F517-2DEB1D52E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E6F311E-D4D7-79C8-50E8-5098B1244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Source a Requisition To Purchase Order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1 of 6) 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60974B49-A64F-4ADD-C656-294DF86489D9}"/>
              </a:ext>
            </a:extLst>
          </p:cNvPr>
          <p:cNvSpPr txBox="1">
            <a:spLocks/>
          </p:cNvSpPr>
          <p:nvPr/>
        </p:nvSpPr>
        <p:spPr>
          <a:xfrm>
            <a:off x="838199" y="2432594"/>
            <a:ext cx="10519049" cy="13875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Global Navigation Menu </a:t>
            </a:r>
            <a:r>
              <a:rPr lang="en-US">
                <a:latin typeface="Arial"/>
                <a:cs typeface="Arial"/>
              </a:rPr>
              <a:t>on your homepage.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6C3C8A-6B19-F2D7-0C76-C6F1BFCFD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4840" b="36058"/>
          <a:stretch/>
        </p:blipFill>
        <p:spPr>
          <a:xfrm>
            <a:off x="1547495" y="3867257"/>
            <a:ext cx="9144000" cy="388337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C1C20DAF-3BFB-C505-F4D6-35608F8568C4}"/>
              </a:ext>
            </a:extLst>
          </p:cNvPr>
          <p:cNvSpPr txBox="1">
            <a:spLocks/>
          </p:cNvSpPr>
          <p:nvPr/>
        </p:nvSpPr>
        <p:spPr>
          <a:xfrm>
            <a:off x="859971" y="9070150"/>
            <a:ext cx="10519049" cy="13875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2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Buyer Hub</a:t>
            </a:r>
            <a:r>
              <a:rPr lang="en-US">
                <a:latin typeface="Arial"/>
                <a:cs typeface="Arial"/>
              </a:rPr>
              <a:t>. </a:t>
            </a: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72759C-2146-7561-BDD9-06842F70C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4917" y="3867257"/>
            <a:ext cx="1607383" cy="9333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F54BBA-0E84-E909-FF2C-BF1A484445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399" y="10113451"/>
            <a:ext cx="7315200" cy="47385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46BB546-8FFB-9465-638E-CF2CA605D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0721" y="13113986"/>
            <a:ext cx="5502678" cy="88141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EB898-3207-F1A9-DCD2-EDF4B2959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869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A700AD-371F-95DC-AEA2-797C60CFB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C05A3D-6713-886C-0A8B-5B51926B0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272E4-CF1E-6B3F-5EA3-5A09E3DC9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C7201733-A567-D768-589E-3C58A47C9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Source a Requisition To Purchase Order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2 of 6) 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F2D4F3F-01EE-0281-88E0-5302D44A4A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Select </a:t>
            </a:r>
            <a:r>
              <a:rPr lang="en-US" b="1" dirty="0">
                <a:latin typeface="Arial"/>
                <a:cs typeface="Arial"/>
              </a:rPr>
              <a:t>Requisitions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Select </a:t>
            </a:r>
            <a:r>
              <a:rPr lang="en-US" b="1" dirty="0">
                <a:latin typeface="Arial"/>
                <a:cs typeface="Arial"/>
              </a:rPr>
              <a:t>Requisition Sourcing Console</a:t>
            </a:r>
            <a:r>
              <a:rPr lang="en-US" dirty="0">
                <a:latin typeface="Arial"/>
                <a:cs typeface="Arial"/>
              </a:rPr>
              <a:t>.</a:t>
            </a:r>
            <a:r>
              <a:rPr lang="en-US" b="1" dirty="0">
                <a:latin typeface="Arial"/>
                <a:cs typeface="Arial"/>
              </a:rPr>
              <a:t> 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341C0EB-1B46-ED9E-9BB5-183D1DE345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9017659"/>
            <a:ext cx="10544135" cy="32189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Select the </a:t>
            </a:r>
            <a:r>
              <a:rPr lang="en-US" b="1">
                <a:latin typeface="Arial"/>
                <a:cs typeface="Arial"/>
              </a:rPr>
              <a:t>Requisition </a:t>
            </a:r>
            <a:r>
              <a:rPr lang="en-US">
                <a:latin typeface="Arial"/>
                <a:cs typeface="Arial"/>
              </a:rPr>
              <a:t>to be sourced. </a:t>
            </a:r>
          </a:p>
          <a:p>
            <a:pPr marL="739775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You may use other fields to filter the </a:t>
            </a:r>
            <a:r>
              <a:rPr lang="en-US" sz="2800" i="1">
                <a:latin typeface="Arial"/>
                <a:cs typeface="Arial"/>
              </a:rPr>
              <a:t>Search</a:t>
            </a:r>
            <a:r>
              <a:rPr lang="en-US" sz="2800">
                <a:latin typeface="Arial"/>
                <a:cs typeface="Arial"/>
              </a:rPr>
              <a:t> results and locate the applicable </a:t>
            </a:r>
            <a:r>
              <a:rPr lang="en-US" sz="2800" i="1">
                <a:latin typeface="Arial"/>
                <a:cs typeface="Arial"/>
              </a:rPr>
              <a:t>Requisition</a:t>
            </a:r>
            <a:r>
              <a:rPr lang="en-US" sz="2800">
                <a:latin typeface="Arial"/>
                <a:cs typeface="Arial"/>
              </a:rPr>
              <a:t>. Filters in this step are optional. Enter no filter values to see all requisitions available for sourcing in your agency.</a:t>
            </a:r>
            <a:endParaRPr lang="en-US" sz="2800"/>
          </a:p>
          <a:p>
            <a:pPr marL="742950" indent="-742950">
              <a:buFont typeface="+mj-lt"/>
              <a:buAutoNum type="arabicPeriod" startAt="6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BD98BC-9ED1-3375-E241-D6D3914E8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84BD58-EC0E-390D-DECA-2EA209905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718" b="4195"/>
          <a:stretch/>
        </p:blipFill>
        <p:spPr>
          <a:xfrm>
            <a:off x="3352799" y="3726993"/>
            <a:ext cx="5486400" cy="49177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19C58E7C-8E8D-1844-7F1D-0EEDB2864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52799" y="5854133"/>
            <a:ext cx="4992915" cy="80792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33DE13-C3F9-C3FD-EB87-002C22B61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9" y="7899535"/>
            <a:ext cx="4307115" cy="7452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58E28D8-914E-03B7-6FA0-D4F77D490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804159" y="595562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B0EBF62-9D17-BC72-2F81-6F36075E5F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489959" y="799782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/>
                <a:cs typeface="Arial"/>
              </a:rPr>
              <a:t>4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CF8E96C-61F6-B3C4-2C4C-12B300293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3254" y="12098504"/>
            <a:ext cx="5469601" cy="342524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2D8C3B9-46DB-6C08-A106-ABF8912273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1175" y="13321664"/>
            <a:ext cx="2794399" cy="4681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BC629CC-CBCF-ADA5-1994-FE1BCE20A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3516" y="15087953"/>
            <a:ext cx="1188112" cy="34658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D3C55F4-0D64-FAF3-C061-0BC937CA7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173146" y="14630669"/>
            <a:ext cx="468150" cy="4681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BC5B952-990F-1C24-5715-A1E9D3879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87373" y="13337136"/>
            <a:ext cx="468150" cy="4681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0072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F53698-781E-9F56-AC93-F7D455313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763A3D-6793-1831-14D5-1C969C699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E1C6F-2BAD-23AD-F060-326B32A0C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854A53-5B17-7492-B96D-D2FB7EAB3A30}"/>
              </a:ext>
            </a:extLst>
          </p:cNvPr>
          <p:cNvSpPr txBox="1"/>
          <p:nvPr/>
        </p:nvSpPr>
        <p:spPr>
          <a:xfrm>
            <a:off x="828546" y="2491322"/>
            <a:ext cx="10512820" cy="36009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 sz="3600" dirty="0">
                <a:latin typeface="Arial"/>
                <a:cs typeface="Arial"/>
              </a:rPr>
              <a:t>Click </a:t>
            </a:r>
            <a:r>
              <a:rPr lang="en-US" sz="3600" b="1" dirty="0">
                <a:latin typeface="Arial"/>
                <a:cs typeface="Arial"/>
              </a:rPr>
              <a:t>Related Actions </a:t>
            </a:r>
            <a:r>
              <a:rPr lang="en-US" sz="3600" dirty="0">
                <a:latin typeface="Arial"/>
                <a:cs typeface="Arial"/>
              </a:rPr>
              <a:t>(</a:t>
            </a:r>
            <a:r>
              <a:rPr lang="en-US" sz="3600" b="1" dirty="0">
                <a:latin typeface="Arial"/>
                <a:cs typeface="Arial"/>
              </a:rPr>
              <a:t>…</a:t>
            </a:r>
            <a:r>
              <a:rPr lang="en-US" sz="3600" dirty="0">
                <a:latin typeface="Arial"/>
                <a:cs typeface="Arial"/>
              </a:rPr>
              <a:t>). 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 sz="3600" dirty="0">
                <a:latin typeface="Arial"/>
                <a:cs typeface="Arial"/>
              </a:rPr>
              <a:t>Select </a:t>
            </a:r>
            <a:r>
              <a:rPr lang="en-US" sz="3600" b="1" dirty="0">
                <a:latin typeface="Arial"/>
                <a:cs typeface="Arial"/>
              </a:rPr>
              <a:t>Requisition</a:t>
            </a:r>
            <a:r>
              <a:rPr lang="en-US" sz="3600" dirty="0">
                <a:latin typeface="Arial"/>
                <a:cs typeface="Arial"/>
              </a:rPr>
              <a:t>.</a:t>
            </a:r>
          </a:p>
          <a:p>
            <a:pPr marL="742950" indent="-635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Alternatively, click </a:t>
            </a:r>
            <a:r>
              <a:rPr lang="en-US" sz="2800" i="1" dirty="0">
                <a:latin typeface="Arial"/>
                <a:cs typeface="Arial"/>
              </a:rPr>
              <a:t>Open</a:t>
            </a:r>
            <a:r>
              <a:rPr lang="en-US" sz="2800" dirty="0">
                <a:latin typeface="Arial"/>
                <a:cs typeface="Arial"/>
              </a:rPr>
              <a:t>, on the right side of the page,  to access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Review Goods Lines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 startAt="9"/>
            </a:pPr>
            <a:r>
              <a:rPr lang="en-US" sz="3600" dirty="0">
                <a:latin typeface="Arial"/>
                <a:cs typeface="Arial"/>
              </a:rPr>
              <a:t>Select </a:t>
            </a:r>
            <a:r>
              <a:rPr lang="en-US" sz="3600" b="1" dirty="0">
                <a:latin typeface="Arial"/>
                <a:cs typeface="Arial"/>
              </a:rPr>
              <a:t>Source Goods Lines</a:t>
            </a:r>
            <a:r>
              <a:rPr lang="en-US" sz="3600" dirty="0">
                <a:latin typeface="Arial"/>
                <a:cs typeface="Arial"/>
              </a:rPr>
              <a:t>.</a:t>
            </a:r>
          </a:p>
          <a:p>
            <a:pPr marL="742950" indent="-742950"/>
            <a:r>
              <a:rPr lang="en-US" sz="3600" dirty="0">
                <a:latin typeface="Arial"/>
                <a:cs typeface="Arial"/>
              </a:rPr>
              <a:t>	</a:t>
            </a: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</a:t>
            </a:r>
            <a:r>
              <a:rPr lang="en-US" sz="2800" i="1" dirty="0">
                <a:latin typeface="Arial"/>
                <a:cs typeface="Arial"/>
              </a:rPr>
              <a:t>Source Good Lines </a:t>
            </a:r>
            <a:r>
              <a:rPr lang="en-US" sz="2800" dirty="0">
                <a:latin typeface="Arial"/>
                <a:cs typeface="Arial"/>
              </a:rPr>
              <a:t>also includes </a:t>
            </a:r>
            <a:r>
              <a:rPr lang="en-US" sz="2800" i="1" dirty="0">
                <a:latin typeface="Arial"/>
                <a:cs typeface="Arial"/>
              </a:rPr>
              <a:t>Source Service Lines</a:t>
            </a:r>
            <a:r>
              <a:rPr lang="en-US" sz="2800" dirty="0">
                <a:latin typeface="Arial"/>
                <a:cs typeface="Arial"/>
              </a:rPr>
              <a:t>. </a:t>
            </a:r>
            <a:endParaRPr lang="en-US" sz="2800" dirty="0">
              <a:latin typeface="Arial"/>
              <a:ea typeface="Calibri" panose="020F0502020204030204"/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E04EF2-7F02-F887-7069-406255269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06" t="5538" r="1548" b="10769"/>
          <a:stretch/>
        </p:blipFill>
        <p:spPr>
          <a:xfrm>
            <a:off x="1731588" y="7507956"/>
            <a:ext cx="8728822" cy="57259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9F36CE-381D-8105-EFC6-FAF9D3F5F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86781" y="7944697"/>
            <a:ext cx="660999" cy="6359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237A4E-69C3-2C66-67F8-D7A91E1D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5155" y="8606353"/>
            <a:ext cx="589921" cy="5260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2C69E5-3701-207B-0452-A4416850B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37479" y="10407380"/>
            <a:ext cx="2498580" cy="6214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4F569E-0592-397E-5F6B-8619649E8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07234" y="9951628"/>
            <a:ext cx="3085795" cy="63308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4134CEF-6B5E-1670-3290-F1A35B2375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077671" y="9945278"/>
            <a:ext cx="635913" cy="66099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A0FC651-C249-5D53-6B3C-BA8C245ED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336059" y="10370943"/>
            <a:ext cx="635913" cy="6359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D2910B-25EA-97F9-34FA-31EE2D70A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D4E1240B-A4C3-D115-3CB4-73445D14F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Source a Requisition To Purchase Order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3 of 6) 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312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360265-9DDF-752D-61F2-45B5FBA58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E42E33-E6F8-E32E-9BAC-921B53908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9C4AC-B5DB-F90F-4342-00F52FB31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7F7080A-801E-4E44-7134-6A5F7DF8E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Source a Requisition To Purchase Order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4 of 6)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F6B509-870E-5678-1D4E-B481D076FE6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2308" y="2336919"/>
            <a:ext cx="10607381" cy="5075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Confirm </a:t>
            </a:r>
            <a:r>
              <a:rPr lang="en-US" b="1" dirty="0">
                <a:latin typeface="Arial"/>
                <a:cs typeface="Arial"/>
              </a:rPr>
              <a:t>To Source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dirty="0">
                <a:latin typeface="Arial"/>
                <a:cs typeface="Arial"/>
              </a:rPr>
              <a:t> has been checked.  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0F53230-D6AD-B04F-8A8C-F7AADE19AE5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41816" y="6596787"/>
            <a:ext cx="10531061" cy="32170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lang="en-US" dirty="0">
                <a:latin typeface="Arial"/>
                <a:cs typeface="Arial"/>
              </a:rPr>
              <a:t>Select a </a:t>
            </a:r>
            <a:r>
              <a:rPr lang="en-US" b="1" dirty="0">
                <a:latin typeface="Arial"/>
                <a:cs typeface="Arial"/>
              </a:rPr>
              <a:t>Supplier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03275"/>
            <a:r>
              <a:rPr lang="en-US" sz="2800" b="1" dirty="0"/>
              <a:t>Note</a:t>
            </a:r>
            <a:r>
              <a:rPr lang="en-US" sz="2800" dirty="0"/>
              <a:t>: Additional fields such as </a:t>
            </a:r>
            <a:r>
              <a:rPr lang="en-US" sz="2800" i="1" dirty="0"/>
              <a:t>Supplier Connection </a:t>
            </a:r>
            <a:r>
              <a:rPr lang="en-US" sz="2800" dirty="0"/>
              <a:t>and </a:t>
            </a:r>
            <a:r>
              <a:rPr lang="en-US" sz="2800" i="1" dirty="0"/>
              <a:t>Supplier Contract </a:t>
            </a:r>
            <a:r>
              <a:rPr lang="en-US" sz="2800" dirty="0"/>
              <a:t>are optional and can be selected here if applicable. </a:t>
            </a:r>
            <a:endParaRPr lang="en-US" sz="2800" dirty="0"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 startAt="11"/>
            </a:pP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BCD3EF3-3570-60A4-C42C-C99C19BAAD7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41816" y="11078102"/>
            <a:ext cx="10531061" cy="264436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12"/>
            </a:pPr>
            <a:r>
              <a:rPr lang="en-US" dirty="0"/>
              <a:t>Select or confirm the </a:t>
            </a:r>
            <a:r>
              <a:rPr lang="en-US" b="1" dirty="0"/>
              <a:t>Commodity Code</a:t>
            </a:r>
            <a:r>
              <a:rPr lang="en-US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E04305-DCA9-9B1B-0222-A83C2AF2B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00547" y="1762240"/>
            <a:ext cx="3148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B3F68E-23ED-19F1-754D-1F0133E9D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40" t="11668" r="88469" b="51645"/>
          <a:stretch/>
        </p:blipFill>
        <p:spPr>
          <a:xfrm>
            <a:off x="5170249" y="3210960"/>
            <a:ext cx="1828800" cy="25233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C77ABDC-4B16-C155-4E3A-F03733F31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53" t="6217" r="27754" b="53427"/>
          <a:stretch/>
        </p:blipFill>
        <p:spPr>
          <a:xfrm>
            <a:off x="3888798" y="8688279"/>
            <a:ext cx="4572000" cy="168705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142120F-0F1B-09FE-D9EC-C3899479C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1731" y="9509759"/>
            <a:ext cx="4437197" cy="67056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37D162D-3D3C-8609-0569-C4DD3BDCF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54923" y="4629208"/>
            <a:ext cx="1126878" cy="69837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9F531B1-6A32-65D6-1EB0-7D6AA09209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1" r="1021"/>
          <a:stretch/>
        </p:blipFill>
        <p:spPr>
          <a:xfrm>
            <a:off x="3888798" y="12774577"/>
            <a:ext cx="4572000" cy="14282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48278AD-D18D-8983-85E2-5CC0AD433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9" y="13355704"/>
            <a:ext cx="4300329" cy="69837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4911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3B5B5-32FF-6790-333D-3FC1738D6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F110C9-87D7-C109-9793-4ECD6AD61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0DE42-4459-010B-217D-6331C7456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6FB7DC-2043-8BD2-D935-13688A6E4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Source a Requisition To Purchase Order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5 of 6)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9725FA3-872A-EDBD-4441-FC94D59D999C}"/>
              </a:ext>
            </a:extLst>
          </p:cNvPr>
          <p:cNvSpPr txBox="1">
            <a:spLocks/>
          </p:cNvSpPr>
          <p:nvPr/>
        </p:nvSpPr>
        <p:spPr>
          <a:xfrm>
            <a:off x="841816" y="2403023"/>
            <a:ext cx="10531061" cy="6983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12"/>
            </a:pPr>
            <a:r>
              <a:rPr lang="en-US" dirty="0">
                <a:latin typeface="Arial"/>
                <a:cs typeface="Arial"/>
              </a:rPr>
              <a:t>Select a </a:t>
            </a:r>
            <a:r>
              <a:rPr lang="en-US" b="1" dirty="0">
                <a:latin typeface="Arial"/>
                <a:cs typeface="Arial"/>
              </a:rPr>
              <a:t>Purchase Order Type</a:t>
            </a:r>
            <a:r>
              <a:rPr lang="en-US" dirty="0">
                <a:latin typeface="Arial"/>
                <a:cs typeface="Arial"/>
              </a:rPr>
              <a:t>. </a:t>
            </a:r>
          </a:p>
          <a:p>
            <a:pPr marL="736600"/>
            <a:r>
              <a:rPr lang="en-US" sz="2800" b="1" dirty="0"/>
              <a:t>Note</a:t>
            </a:r>
            <a:r>
              <a:rPr lang="en-US" sz="2800" dirty="0"/>
              <a:t>: Fields with an “X” or that appear in white during sourcing can typically be changed or edited prior to submitting.</a:t>
            </a:r>
            <a:endParaRPr lang="en-US" sz="2800" b="1" dirty="0">
              <a:latin typeface="Arial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A09232-B4A2-BC4F-459A-C0B58E032C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12" b="25731"/>
          <a:stretch/>
        </p:blipFill>
        <p:spPr>
          <a:xfrm>
            <a:off x="3349426" y="4591883"/>
            <a:ext cx="5515840" cy="168237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1B485AE-A6BA-D105-6904-D0AFF9C2B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4720" y="5224370"/>
            <a:ext cx="5126383" cy="68118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81540EF4-1CE5-64C1-7A89-1DB1137916D4}"/>
              </a:ext>
            </a:extLst>
          </p:cNvPr>
          <p:cNvSpPr txBox="1">
            <a:spLocks/>
          </p:cNvSpPr>
          <p:nvPr/>
        </p:nvSpPr>
        <p:spPr>
          <a:xfrm>
            <a:off x="838199" y="6765911"/>
            <a:ext cx="10552965" cy="7704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4792" indent="-304792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Char char="•"/>
              <a:defRPr sz="373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37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13"/>
            </a:pPr>
            <a:r>
              <a:rPr lang="en-US" sz="3600" dirty="0">
                <a:latin typeface="Arial"/>
                <a:cs typeface="Arial"/>
              </a:rPr>
              <a:t>Click </a:t>
            </a:r>
            <a:r>
              <a:rPr lang="en-US" sz="3600" b="1" dirty="0">
                <a:latin typeface="Arial"/>
                <a:cs typeface="Arial"/>
              </a:rPr>
              <a:t>OK</a:t>
            </a:r>
            <a:r>
              <a:rPr lang="en-US" sz="3600" dirty="0">
                <a:latin typeface="Arial"/>
                <a:cs typeface="Arial"/>
              </a:rPr>
              <a:t>. </a:t>
            </a:r>
            <a:endParaRPr lang="en-US" sz="3600" b="1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D85BD57-1692-A364-8438-D7571458A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036" t="54474" r="7978" b="263"/>
          <a:stretch/>
        </p:blipFill>
        <p:spPr>
          <a:xfrm>
            <a:off x="2354927" y="7833085"/>
            <a:ext cx="7482143" cy="274229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B19593D-6924-13AC-D625-9E3B6A242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463" r="61909" b="28623"/>
          <a:stretch/>
        </p:blipFill>
        <p:spPr>
          <a:xfrm>
            <a:off x="2895598" y="11932868"/>
            <a:ext cx="6400800" cy="32068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287FA6A-D44C-5917-669A-B372877C5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59067" y="9364499"/>
            <a:ext cx="2836933" cy="9046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7999488-BC6B-11F7-ADAD-2D24685D05DD}"/>
              </a:ext>
            </a:extLst>
          </p:cNvPr>
          <p:cNvSpPr txBox="1">
            <a:spLocks/>
          </p:cNvSpPr>
          <p:nvPr/>
        </p:nvSpPr>
        <p:spPr>
          <a:xfrm>
            <a:off x="838587" y="11100238"/>
            <a:ext cx="10552965" cy="11970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14"/>
            </a:pPr>
            <a:r>
              <a:rPr lang="en-US" dirty="0">
                <a:latin typeface="Arial"/>
                <a:cs typeface="Arial"/>
              </a:rPr>
              <a:t>View the </a:t>
            </a:r>
            <a:r>
              <a:rPr lang="en-US" b="1" dirty="0">
                <a:latin typeface="Arial"/>
                <a:cs typeface="Arial"/>
              </a:rPr>
              <a:t>Confirmation of Completion</a:t>
            </a:r>
            <a:r>
              <a:rPr lang="en-US" dirty="0">
                <a:latin typeface="Arial"/>
                <a:cs typeface="Arial"/>
              </a:rPr>
              <a:t>. 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8BB6B6-F960-2E4E-BE70-BA130D384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6675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F89825-9097-AD48-EBF5-58A82A607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2BC218-4DD9-F31B-2D7C-1AE749CAE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BA950D-13BE-4F41-BBC7-DCF274DA2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38C765-700D-FFA5-55D6-3BC19BA62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Source a Requisition To Purchase Order 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(Part 6 of 6)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DB4369-FF6C-BE21-2506-2D71CAB3A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5"/>
            </a:pPr>
            <a:r>
              <a:rPr lang="en-US" dirty="0"/>
              <a:t>To view the </a:t>
            </a:r>
            <a:r>
              <a:rPr lang="en-US" b="1" dirty="0"/>
              <a:t>Purchase Order Number</a:t>
            </a:r>
            <a:r>
              <a:rPr lang="en-US" dirty="0"/>
              <a:t>, click </a:t>
            </a:r>
            <a:r>
              <a:rPr lang="en-US" b="1" dirty="0"/>
              <a:t>Details and Process</a:t>
            </a:r>
            <a:r>
              <a:rPr lang="en-US" dirty="0"/>
              <a:t>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7062843-36C6-5E1C-F3D2-79CFCA8AD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9017659"/>
            <a:ext cx="10533257" cy="3284393"/>
          </a:xfrm>
        </p:spPr>
        <p:txBody>
          <a:bodyPr/>
          <a:lstStyle/>
          <a:p>
            <a:pPr marL="742950" indent="-742950">
              <a:buFont typeface="+mj-lt"/>
              <a:buAutoNum type="arabicPeriod" startAt="16"/>
            </a:pPr>
            <a:r>
              <a:rPr lang="en-US" dirty="0"/>
              <a:t>Scroll to the line level section and find the </a:t>
            </a:r>
            <a:r>
              <a:rPr lang="en-US" b="1" dirty="0"/>
              <a:t>Purchase Order</a:t>
            </a:r>
            <a:r>
              <a:rPr lang="en-US" dirty="0"/>
              <a:t> </a:t>
            </a:r>
            <a:r>
              <a:rPr lang="en-US" b="1" dirty="0"/>
              <a:t>Number</a:t>
            </a:r>
            <a:r>
              <a:rPr lang="en-US" dirty="0"/>
              <a:t> under the </a:t>
            </a:r>
            <a:r>
              <a:rPr lang="en-US" b="1" dirty="0"/>
              <a:t>Sourced</a:t>
            </a:r>
            <a:r>
              <a:rPr lang="en-US" dirty="0"/>
              <a:t> column.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170403-CA98-7D57-46FB-0A538227F5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4199940"/>
            <a:ext cx="9144000" cy="286432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982CA2C-C186-F1CC-A7C3-2DDC25497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3999" y="10700939"/>
            <a:ext cx="9144000" cy="339634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8197446-E2F2-B1FC-2C9F-FFD53E23A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00547" y="1807640"/>
            <a:ext cx="3036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0F6851-CFE7-6F99-2A55-5480C494D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00547" y="12437855"/>
            <a:ext cx="2903025" cy="113863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52371B-8901-8CFC-EBF9-8DBF13D39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8558" y="4509544"/>
            <a:ext cx="4416042" cy="99861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A5150FF-FFAE-6A4F-FE20-8917B9DF3D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7881" y="14475593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3" name="Freeform 101">
              <a:extLst>
                <a:ext uri="{FF2B5EF4-FFF2-40B4-BE49-F238E27FC236}">
                  <a16:creationId xmlns:a16="http://schemas.microsoft.com/office/drawing/2014/main" id="{479D7432-77CA-6625-2F3C-E33C191DE5C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5" name="Graphic 5" descr="Checkmark with solid fill">
              <a:extLst>
                <a:ext uri="{FF2B5EF4-FFF2-40B4-BE49-F238E27FC236}">
                  <a16:creationId xmlns:a16="http://schemas.microsoft.com/office/drawing/2014/main" id="{14BAEC34-E491-128B-7442-100BF9E79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8" name="TextBox 6">
            <a:extLst>
              <a:ext uri="{FF2B5EF4-FFF2-40B4-BE49-F238E27FC236}">
                <a16:creationId xmlns:a16="http://schemas.microsoft.com/office/drawing/2014/main" id="{CA5BA2B3-6AF2-CADD-C0B5-0C1FB525C2E2}"/>
              </a:ext>
            </a:extLst>
          </p:cNvPr>
          <p:cNvSpPr txBox="1"/>
          <p:nvPr/>
        </p:nvSpPr>
        <p:spPr>
          <a:xfrm>
            <a:off x="1685052" y="14748499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sourced a requisition to a purchase order.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90295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dcmitype/"/>
    <ds:schemaRef ds:uri="http://schemas.microsoft.com/office/2006/metadata/properties"/>
    <ds:schemaRef ds:uri="http://purl.org/dc/terms/"/>
    <ds:schemaRef ds:uri="8d5ae7cb-5eaa-45bd-87a9-9ecdfd4d7a10"/>
    <ds:schemaRef ds:uri="http://purl.org/dc/elements/1.1/"/>
    <ds:schemaRef ds:uri="91b022cc-d96d-4c7a-a6ef-47af526da2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382B5CA-9D0D-4508-A80C-F01A163D3E6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476</Words>
  <Application>Microsoft Office PowerPoint</Application>
  <PresentationFormat>Custom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Job Aid Template</vt:lpstr>
      <vt:lpstr>1_Administrative</vt:lpstr>
      <vt:lpstr>Source a Requisition  To Purchase Order</vt:lpstr>
      <vt:lpstr>Source a Requisition To Purchase Order (Part 1 of 6) </vt:lpstr>
      <vt:lpstr>Source a Requisition To Purchase Order (Part 2 of 6) </vt:lpstr>
      <vt:lpstr>Source a Requisition To Purchase Order (Part 3 of 6) </vt:lpstr>
      <vt:lpstr>Source a Requisition To Purchase Order  (Part 4 of 6)</vt:lpstr>
      <vt:lpstr>Source a Requisition To Purchase Order  (Part 5 of 6)</vt:lpstr>
      <vt:lpstr>Source a Requisition To Purchase Order  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6</cp:revision>
  <cp:lastPrinted>2024-05-14T19:49:44Z</cp:lastPrinted>
  <dcterms:created xsi:type="dcterms:W3CDTF">2024-01-04T16:25:20Z</dcterms:created>
  <dcterms:modified xsi:type="dcterms:W3CDTF">2025-09-08T18:29:06Z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D0432640-F2AF-4722-AE0D-F5FD9B78A8CC</vt:lpwstr>
  </property>
  <property fmtid="{D5CDD505-2E9C-101B-9397-08002B2CF9AE}" pid="12" name="ArticulatePath">
    <vt:lpwstr>Job Aid_Workstream_Template_Final </vt:lpwstr>
  </property>
</Properties>
</file>