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5"/>
  </p:notesMasterIdLst>
  <p:sldIdLst>
    <p:sldId id="355" r:id="rId6"/>
    <p:sldId id="377" r:id="rId7"/>
    <p:sldId id="376" r:id="rId8"/>
    <p:sldId id="372" r:id="rId9"/>
    <p:sldId id="373" r:id="rId10"/>
    <p:sldId id="375" r:id="rId11"/>
    <p:sldId id="371" r:id="rId12"/>
    <p:sldId id="370" r:id="rId13"/>
    <p:sldId id="364" r:id="rId14"/>
  </p:sldIdLst>
  <p:sldSz cx="12192000" cy="16256000"/>
  <p:notesSz cx="7315200" cy="96012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3502C13A-F1B8-3757-CE8D-8037F6353F27}" name="Alexander, Becky" initials="AB" userId="S::becky.alexander@doas.ga.gov::f381ec09-abb2-4602-950f-0db0b2179f0d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B25ED058-408A-8F9E-6296-F3B27FF5C920}" name="Taylor, Matt" initials="TM" userId="S::matt.taylor@doas.ga.gov::6dfa03b7-4d81-4b57-91ec-850443a1413e" providerId="AD"/>
  <p188:author id="{2067D861-83EF-3D19-890D-D40E1191CC6E}" name="Wilcox, Joel" initials="JW" userId="S::joel.wilcox@doas.ga.gov::21224015-5a1b-4359-9ea3-ef6249ba0b36" providerId="AD"/>
  <p188:author id="{9787CA88-8990-7915-69DC-C917154F27AC}" name="Biador, Kim" initials="KB" userId="S::kbiador@deloitte.com::0aca51a9-456d-4254-bf9f-8c53f2de5f37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F580FA99-BD4B-0BF0-6EB0-B84A39CA6EE1}" name="Lochridge, Nicole" initials="NL" userId="S::nlochridge@deloitte.com::993c282e-9522-4ce8-8176-efe15df5aaa7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789E74-E9A1-4786-B7BA-A244795320C2}" v="2" dt="2025-09-08T18:27:19.501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2262" y="78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23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chridge, Nicole" userId="S::nlochridge@deloitte.com::993c282e-9522-4ce8-8176-efe15df5aaa7" providerId="AD" clId="Web-{EE429445-1ACA-076C-2F51-83910CDD8EED}"/>
    <pc:docChg chg="addSld modSld sldOrd">
      <pc:chgData name="Lochridge, Nicole" userId="S::nlochridge@deloitte.com::993c282e-9522-4ce8-8176-efe15df5aaa7" providerId="AD" clId="Web-{EE429445-1ACA-076C-2F51-83910CDD8EED}" dt="2025-06-27T21:15:12.792" v="88" actId="1076"/>
      <pc:docMkLst>
        <pc:docMk/>
      </pc:docMkLst>
      <pc:sldChg chg="modSp">
        <pc:chgData name="Lochridge, Nicole" userId="S::nlochridge@deloitte.com::993c282e-9522-4ce8-8176-efe15df5aaa7" providerId="AD" clId="Web-{EE429445-1ACA-076C-2F51-83910CDD8EED}" dt="2025-06-27T21:12:52.069" v="17" actId="20577"/>
        <pc:sldMkLst>
          <pc:docMk/>
          <pc:sldMk cId="3294959577" sldId="375"/>
        </pc:sldMkLst>
      </pc:sldChg>
      <pc:sldChg chg="addSp modSp new ord">
        <pc:chgData name="Lochridge, Nicole" userId="S::nlochridge@deloitte.com::993c282e-9522-4ce8-8176-efe15df5aaa7" providerId="AD" clId="Web-{EE429445-1ACA-076C-2F51-83910CDD8EED}" dt="2025-06-27T21:15:12.792" v="88" actId="1076"/>
        <pc:sldMkLst>
          <pc:docMk/>
          <pc:sldMk cId="3753563842" sldId="376"/>
        </pc:sldMkLst>
      </pc:sldChg>
    </pc:docChg>
  </pc:docChgLst>
  <pc:docChgLst>
    <pc:chgData name="Biador, Kim" userId="0aca51a9-456d-4254-bf9f-8c53f2de5f37" providerId="ADAL" clId="{96BB81EA-A346-4163-BA0E-21AB00E83E6B}"/>
    <pc:docChg chg="modSld">
      <pc:chgData name="Biador, Kim" userId="0aca51a9-456d-4254-bf9f-8c53f2de5f37" providerId="ADAL" clId="{96BB81EA-A346-4163-BA0E-21AB00E83E6B}" dt="2025-06-27T19:44:27.408" v="8" actId="20577"/>
      <pc:docMkLst>
        <pc:docMk/>
      </pc:docMkLst>
      <pc:sldChg chg="modSp mod modCm">
        <pc:chgData name="Biador, Kim" userId="0aca51a9-456d-4254-bf9f-8c53f2de5f37" providerId="ADAL" clId="{96BB81EA-A346-4163-BA0E-21AB00E83E6B}" dt="2025-06-27T19:44:27.408" v="8" actId="20577"/>
        <pc:sldMkLst>
          <pc:docMk/>
          <pc:sldMk cId="2178360457" sldId="3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iador, Kim" userId="0aca51a9-456d-4254-bf9f-8c53f2de5f37" providerId="ADAL" clId="{96BB81EA-A346-4163-BA0E-21AB00E83E6B}" dt="2025-06-27T19:44:27.408" v="8" actId="20577"/>
              <pc2:cmMkLst xmlns:pc2="http://schemas.microsoft.com/office/powerpoint/2019/9/main/command">
                <pc:docMk/>
                <pc:sldMk cId="2178360457" sldId="356"/>
                <pc2:cmMk id="{9192F5D6-8499-4E4C-81F4-6EFFDD5D6665}"/>
              </pc2:cmMkLst>
            </pc226:cmChg>
          </p:ext>
        </pc:extLst>
      </pc:sldChg>
    </pc:docChg>
  </pc:docChgLst>
  <pc:docChgLst>
    <pc:chgData name="Sears, Amy" userId="S::amy.sears@sao.ga.gov::18f4f2ee-2f64-4090-b3fc-159d1fc1b307" providerId="AD" clId="Web-{2E1FDA79-483A-8FA9-857C-ECB1E42BEF6C}"/>
    <pc:docChg chg="modSld">
      <pc:chgData name="Sears, Amy" userId="S::amy.sears@sao.ga.gov::18f4f2ee-2f64-4090-b3fc-159d1fc1b307" providerId="AD" clId="Web-{2E1FDA79-483A-8FA9-857C-ECB1E42BEF6C}" dt="2025-05-29T19:12:29.974" v="1" actId="1076"/>
      <pc:docMkLst>
        <pc:docMk/>
      </pc:docMkLst>
      <pc:sldChg chg="modSp">
        <pc:chgData name="Sears, Amy" userId="S::amy.sears@sao.ga.gov::18f4f2ee-2f64-4090-b3fc-159d1fc1b307" providerId="AD" clId="Web-{2E1FDA79-483A-8FA9-857C-ECB1E42BEF6C}" dt="2025-05-29T19:12:29.974" v="1" actId="1076"/>
        <pc:sldMkLst>
          <pc:docMk/>
          <pc:sldMk cId="434607786" sldId="352"/>
        </pc:sldMkLst>
      </pc:sldChg>
    </pc:docChg>
  </pc:docChgLst>
  <pc:docChgLst>
    <pc:chgData name="Franklin, Cindy" userId="S::cindy.franklin@sao.ga.gov::137d06bd-b649-423d-b1b3-a876fc821453" providerId="AD" clId="Web-{375BE1DC-4419-86C5-0FF1-935965103557}"/>
    <pc:docChg chg="modSld">
      <pc:chgData name="Franklin, Cindy" userId="S::cindy.franklin@sao.ga.gov::137d06bd-b649-423d-b1b3-a876fc821453" providerId="AD" clId="Web-{375BE1DC-4419-86C5-0FF1-935965103557}" dt="2025-06-10T17:00:44.961" v="1"/>
      <pc:docMkLst>
        <pc:docMk/>
      </pc:docMkLst>
      <pc:sldChg chg="addSp delSp modSp mod modClrScheme chgLayout">
        <pc:chgData name="Franklin, Cindy" userId="S::cindy.franklin@sao.ga.gov::137d06bd-b649-423d-b1b3-a876fc821453" providerId="AD" clId="Web-{375BE1DC-4419-86C5-0FF1-935965103557}" dt="2025-06-10T17:00:44.961" v="1"/>
        <pc:sldMkLst>
          <pc:docMk/>
          <pc:sldMk cId="2594437778" sldId="364"/>
        </pc:sldMkLst>
      </pc:sldChg>
    </pc:docChg>
  </pc:docChgLst>
  <pc:docChgLst>
    <pc:chgData name="Taylor, Matt" userId="S::matt.taylor@doas.ga.gov::6dfa03b7-4d81-4b57-91ec-850443a1413e" providerId="AD" clId="Web-{7189BC27-A169-9042-1218-48D43E40174A}"/>
    <pc:docChg chg="mod">
      <pc:chgData name="Taylor, Matt" userId="S::matt.taylor@doas.ga.gov::6dfa03b7-4d81-4b57-91ec-850443a1413e" providerId="AD" clId="Web-{7189BC27-A169-9042-1218-48D43E40174A}" dt="2025-07-27T20:04:46.653" v="0"/>
      <pc:docMkLst>
        <pc:docMk/>
      </pc:docMkLst>
    </pc:docChg>
  </pc:docChgLst>
  <pc:docChgLst>
    <pc:chgData name="Cooper, Lenesia" userId="S::lenesia.cooper@sao.ga.gov::c87d1fc2-4efc-4039-ab7f-230fa324140b" providerId="AD" clId="Web-{48052733-7F43-B3A2-9B8D-63FE035AC3C4}"/>
    <pc:docChg chg="mod">
      <pc:chgData name="Cooper, Lenesia" userId="S::lenesia.cooper@sao.ga.gov::c87d1fc2-4efc-4039-ab7f-230fa324140b" providerId="AD" clId="Web-{48052733-7F43-B3A2-9B8D-63FE035AC3C4}" dt="2025-07-21T18:43:49.543" v="0"/>
      <pc:docMkLst>
        <pc:docMk/>
      </pc:docMkLst>
    </pc:docChg>
  </pc:docChgLst>
  <pc:docChgLst>
    <pc:chgData name="Biador, Kim" userId="S::kbiador@deloitte.com::0aca51a9-456d-4254-bf9f-8c53f2de5f37" providerId="AD" clId="Web-{39B38996-1CE5-0A1F-13D2-F8C44ACE726B}"/>
    <pc:docChg chg="modSld">
      <pc:chgData name="Biador, Kim" userId="S::kbiador@deloitte.com::0aca51a9-456d-4254-bf9f-8c53f2de5f37" providerId="AD" clId="Web-{39B38996-1CE5-0A1F-13D2-F8C44ACE726B}" dt="2025-06-27T19:00:41.738" v="3" actId="20577"/>
      <pc:docMkLst>
        <pc:docMk/>
      </pc:docMkLst>
      <pc:sldChg chg="modSp">
        <pc:chgData name="Biador, Kim" userId="S::kbiador@deloitte.com::0aca51a9-456d-4254-bf9f-8c53f2de5f37" providerId="AD" clId="Web-{39B38996-1CE5-0A1F-13D2-F8C44ACE726B}" dt="2025-06-27T19:00:41.738" v="3" actId="20577"/>
        <pc:sldMkLst>
          <pc:docMk/>
          <pc:sldMk cId="1339528299" sldId="355"/>
        </pc:sldMkLst>
      </pc:sldChg>
    </pc:docChg>
  </pc:docChgLst>
  <pc:docChgLst>
    <pc:chgData name="Swartout, Darcy" userId="bc7a7b0f-5bcf-46d3-acb2-99bb7206cb2b" providerId="ADAL" clId="{D90DB265-2273-4559-890F-813B7CF3EFC3}"/>
    <pc:docChg chg="undo custSel delSld modSld modMainMaster">
      <pc:chgData name="Swartout, Darcy" userId="bc7a7b0f-5bcf-46d3-acb2-99bb7206cb2b" providerId="ADAL" clId="{D90DB265-2273-4559-890F-813B7CF3EFC3}" dt="2025-06-30T16:08:27.424" v="709" actId="478"/>
      <pc:docMkLst>
        <pc:docMk/>
      </pc:docMkLst>
      <pc:sldChg chg="addSp delSp modSp mod modCm">
        <pc:chgData name="Swartout, Darcy" userId="bc7a7b0f-5bcf-46d3-acb2-99bb7206cb2b" providerId="ADAL" clId="{D90DB265-2273-4559-890F-813B7CF3EFC3}" dt="2025-06-30T16:08:27.424" v="709" actId="478"/>
        <pc:sldMkLst>
          <pc:docMk/>
          <pc:sldMk cId="1339528299" sldId="35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bc7a7b0f-5bcf-46d3-acb2-99bb7206cb2b" providerId="ADAL" clId="{D90DB265-2273-4559-890F-813B7CF3EFC3}" dt="2025-06-30T15:39:43.540" v="231" actId="20577"/>
              <pc2:cmMkLst xmlns:pc2="http://schemas.microsoft.com/office/powerpoint/2019/9/main/command">
                <pc:docMk/>
                <pc:sldMk cId="1339528299" sldId="355"/>
                <pc2:cmMk id="{9CA23FC6-6FF6-4710-BE56-3522A83F3871}"/>
              </pc2:cmMkLst>
            </pc226:cmChg>
          </p:ext>
        </pc:extLst>
      </pc:sldChg>
      <pc:sldChg chg="modSp del mod">
        <pc:chgData name="Swartout, Darcy" userId="bc7a7b0f-5bcf-46d3-acb2-99bb7206cb2b" providerId="ADAL" clId="{D90DB265-2273-4559-890F-813B7CF3EFC3}" dt="2025-06-30T15:48:28.750" v="475" actId="2696"/>
        <pc:sldMkLst>
          <pc:docMk/>
          <pc:sldMk cId="2178360457" sldId="356"/>
        </pc:sldMkLst>
      </pc:sldChg>
      <pc:sldChg chg="addSp delSp modSp mod">
        <pc:chgData name="Swartout, Darcy" userId="bc7a7b0f-5bcf-46d3-acb2-99bb7206cb2b" providerId="ADAL" clId="{D90DB265-2273-4559-890F-813B7CF3EFC3}" dt="2025-06-30T16:06:50.042" v="701" actId="1076"/>
        <pc:sldMkLst>
          <pc:docMk/>
          <pc:sldMk cId="2594437778" sldId="364"/>
        </pc:sldMkLst>
      </pc:sldChg>
      <pc:sldChg chg="addSp delSp modSp del mod">
        <pc:chgData name="Swartout, Darcy" userId="bc7a7b0f-5bcf-46d3-acb2-99bb7206cb2b" providerId="ADAL" clId="{D90DB265-2273-4559-890F-813B7CF3EFC3}" dt="2025-06-30T15:48:33.558" v="476" actId="2696"/>
        <pc:sldMkLst>
          <pc:docMk/>
          <pc:sldMk cId="837400745" sldId="368"/>
        </pc:sldMkLst>
      </pc:sldChg>
      <pc:sldChg chg="delSp modSp mod">
        <pc:chgData name="Swartout, Darcy" userId="bc7a7b0f-5bcf-46d3-acb2-99bb7206cb2b" providerId="ADAL" clId="{D90DB265-2273-4559-890F-813B7CF3EFC3}" dt="2025-06-30T16:04:38.856" v="659" actId="11"/>
        <pc:sldMkLst>
          <pc:docMk/>
          <pc:sldMk cId="1141674623" sldId="370"/>
        </pc:sldMkLst>
      </pc:sldChg>
      <pc:sldChg chg="delSp modSp mod">
        <pc:chgData name="Swartout, Darcy" userId="bc7a7b0f-5bcf-46d3-acb2-99bb7206cb2b" providerId="ADAL" clId="{D90DB265-2273-4559-890F-813B7CF3EFC3}" dt="2025-06-30T16:04:30.227" v="658" actId="11"/>
        <pc:sldMkLst>
          <pc:docMk/>
          <pc:sldMk cId="2814156385" sldId="371"/>
        </pc:sldMkLst>
      </pc:sldChg>
      <pc:sldChg chg="delSp modSp mod modCm">
        <pc:chgData name="Swartout, Darcy" userId="bc7a7b0f-5bcf-46d3-acb2-99bb7206cb2b" providerId="ADAL" clId="{D90DB265-2273-4559-890F-813B7CF3EFC3}" dt="2025-06-30T16:03:04.059" v="626" actId="11"/>
        <pc:sldMkLst>
          <pc:docMk/>
          <pc:sldMk cId="2784163405" sldId="37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bc7a7b0f-5bcf-46d3-acb2-99bb7206cb2b" providerId="ADAL" clId="{D90DB265-2273-4559-890F-813B7CF3EFC3}" dt="2025-06-30T15:42:41.203" v="299" actId="20577"/>
              <pc2:cmMkLst xmlns:pc2="http://schemas.microsoft.com/office/powerpoint/2019/9/main/command">
                <pc:docMk/>
                <pc:sldMk cId="2784163405" sldId="372"/>
                <pc2:cmMk id="{5EF486CD-13CA-443C-A70A-550147BDE68B}"/>
              </pc2:cmMkLst>
            </pc226:cmChg>
          </p:ext>
        </pc:extLst>
      </pc:sldChg>
      <pc:sldChg chg="delSp modSp mod">
        <pc:chgData name="Swartout, Darcy" userId="bc7a7b0f-5bcf-46d3-acb2-99bb7206cb2b" providerId="ADAL" clId="{D90DB265-2273-4559-890F-813B7CF3EFC3}" dt="2025-06-30T16:04:19.404" v="657" actId="27636"/>
        <pc:sldMkLst>
          <pc:docMk/>
          <pc:sldMk cId="3273043498" sldId="373"/>
        </pc:sldMkLst>
      </pc:sldChg>
      <pc:sldChg chg="delSp modSp mod">
        <pc:chgData name="Swartout, Darcy" userId="bc7a7b0f-5bcf-46d3-acb2-99bb7206cb2b" providerId="ADAL" clId="{D90DB265-2273-4559-890F-813B7CF3EFC3}" dt="2025-06-30T16:04:14.118" v="655" actId="11"/>
        <pc:sldMkLst>
          <pc:docMk/>
          <pc:sldMk cId="3294959577" sldId="375"/>
        </pc:sldMkLst>
      </pc:sldChg>
      <pc:sldChg chg="delSp modSp mod">
        <pc:chgData name="Swartout, Darcy" userId="bc7a7b0f-5bcf-46d3-acb2-99bb7206cb2b" providerId="ADAL" clId="{D90DB265-2273-4559-890F-813B7CF3EFC3}" dt="2025-06-30T16:02:57.740" v="625" actId="11"/>
        <pc:sldMkLst>
          <pc:docMk/>
          <pc:sldMk cId="3753563842" sldId="376"/>
        </pc:sldMkLst>
      </pc:sldChg>
      <pc:sldChg chg="addSp delSp modSp mod modClrScheme chgLayout">
        <pc:chgData name="Swartout, Darcy" userId="bc7a7b0f-5bcf-46d3-acb2-99bb7206cb2b" providerId="ADAL" clId="{D90DB265-2273-4559-890F-813B7CF3EFC3}" dt="2025-06-30T16:02:37.154" v="623" actId="1076"/>
        <pc:sldMkLst>
          <pc:docMk/>
          <pc:sldMk cId="3166953567" sldId="377"/>
        </pc:sldMkLst>
      </pc:sldChg>
      <pc:sldMasterChg chg="modSldLayout">
        <pc:chgData name="Swartout, Darcy" userId="bc7a7b0f-5bcf-46d3-acb2-99bb7206cb2b" providerId="ADAL" clId="{D90DB265-2273-4559-890F-813B7CF3EFC3}" dt="2025-06-30T16:08:14.032" v="702" actId="478"/>
        <pc:sldMasterMkLst>
          <pc:docMk/>
          <pc:sldMasterMk cId="626881921" sldId="2147483711"/>
        </pc:sldMasterMkLst>
        <pc:sldLayoutChg chg="delSp mod">
          <pc:chgData name="Swartout, Darcy" userId="bc7a7b0f-5bcf-46d3-acb2-99bb7206cb2b" providerId="ADAL" clId="{D90DB265-2273-4559-890F-813B7CF3EFC3}" dt="2025-06-30T16:08:14.032" v="702" actId="478"/>
          <pc:sldLayoutMkLst>
            <pc:docMk/>
            <pc:sldMasterMk cId="626881921" sldId="2147483711"/>
            <pc:sldLayoutMk cId="2932939049" sldId="2147483714"/>
          </pc:sldLayoutMkLst>
        </pc:sldLayoutChg>
      </pc:sldMasterChg>
    </pc:docChg>
  </pc:docChgLst>
  <pc:docChgLst>
    <pc:chgData name="Morrell, Nena" userId="df4f7f60-df27-4be7-be40-033bab147c59" providerId="ADAL" clId="{5D457B7C-6DD2-4093-BD0F-910F5C726BBE}"/>
    <pc:docChg chg="custSel modSld">
      <pc:chgData name="Morrell, Nena" userId="df4f7f60-df27-4be7-be40-033bab147c59" providerId="ADAL" clId="{5D457B7C-6DD2-4093-BD0F-910F5C726BBE}" dt="2025-06-24T18:17:24.178" v="55" actId="20577"/>
      <pc:docMkLst>
        <pc:docMk/>
      </pc:docMkLst>
      <pc:sldChg chg="modSp mod">
        <pc:chgData name="Morrell, Nena" userId="df4f7f60-df27-4be7-be40-033bab147c59" providerId="ADAL" clId="{5D457B7C-6DD2-4093-BD0F-910F5C726BBE}" dt="2025-06-24T18:17:24.178" v="55" actId="20577"/>
        <pc:sldMkLst>
          <pc:docMk/>
          <pc:sldMk cId="1339528299" sldId="355"/>
        </pc:sldMkLst>
      </pc:sldChg>
    </pc:docChg>
  </pc:docChgLst>
  <pc:docChgLst>
    <pc:chgData name="Franklin, Cindy" userId="137d06bd-b649-423d-b1b3-a876fc821453" providerId="ADAL" clId="{67CA8F4C-6278-4E7C-B5DF-2567979F701D}"/>
    <pc:docChg chg="custSel modSld">
      <pc:chgData name="Franklin, Cindy" userId="137d06bd-b649-423d-b1b3-a876fc821453" providerId="ADAL" clId="{67CA8F4C-6278-4E7C-B5DF-2567979F701D}" dt="2025-06-06T17:20:05.479" v="2" actId="700"/>
      <pc:docMkLst>
        <pc:docMk/>
      </pc:docMkLst>
      <pc:sldChg chg="addSp delSp modSp mod modClrScheme chgLayout">
        <pc:chgData name="Franklin, Cindy" userId="137d06bd-b649-423d-b1b3-a876fc821453" providerId="ADAL" clId="{67CA8F4C-6278-4E7C-B5DF-2567979F701D}" dt="2025-06-06T17:20:05.479" v="2" actId="700"/>
        <pc:sldMkLst>
          <pc:docMk/>
          <pc:sldMk cId="2594437778" sldId="364"/>
        </pc:sldMkLst>
      </pc:sldChg>
    </pc:docChg>
  </pc:docChgLst>
  <pc:docChgLst>
    <pc:chgData name="Morrell, Nena" userId="S::nena.morrell@sao.ga.gov::df4f7f60-df27-4be7-be40-033bab147c59" providerId="AD" clId="Web-{D133EBD0-6FD3-C96C-F816-3C669E736309}"/>
    <pc:docChg chg="modSld">
      <pc:chgData name="Morrell, Nena" userId="S::nena.morrell@sao.ga.gov::df4f7f60-df27-4be7-be40-033bab147c59" providerId="AD" clId="Web-{D133EBD0-6FD3-C96C-F816-3C669E736309}" dt="2025-06-24T18:18:16.108" v="2" actId="20577"/>
      <pc:docMkLst>
        <pc:docMk/>
      </pc:docMkLst>
      <pc:sldChg chg="modSp">
        <pc:chgData name="Morrell, Nena" userId="S::nena.morrell@sao.ga.gov::df4f7f60-df27-4be7-be40-033bab147c59" providerId="AD" clId="Web-{D133EBD0-6FD3-C96C-F816-3C669E736309}" dt="2025-06-24T18:18:16.108" v="2" actId="20577"/>
        <pc:sldMkLst>
          <pc:docMk/>
          <pc:sldMk cId="1339528299" sldId="355"/>
        </pc:sldMkLst>
      </pc:sldChg>
    </pc:docChg>
  </pc:docChgLst>
  <pc:docChgLst>
    <pc:chgData name="Swartout, Darcy" userId="1c015fc4-41a8-4efb-8017-be6f6fc86c37" providerId="ADAL" clId="{1C789E74-E9A1-4786-B7BA-A244795320C2}"/>
    <pc:docChg chg="modMainMaster">
      <pc:chgData name="Swartout, Darcy" userId="1c015fc4-41a8-4efb-8017-be6f6fc86c37" providerId="ADAL" clId="{1C789E74-E9A1-4786-B7BA-A244795320C2}" dt="2025-09-08T18:27:19.500" v="1"/>
      <pc:docMkLst>
        <pc:docMk/>
      </pc:docMkLst>
      <pc:sldMasterChg chg="modSldLayout">
        <pc:chgData name="Swartout, Darcy" userId="1c015fc4-41a8-4efb-8017-be6f6fc86c37" providerId="ADAL" clId="{1C789E74-E9A1-4786-B7BA-A244795320C2}" dt="2025-09-08T18:27:19.500" v="1"/>
        <pc:sldMasterMkLst>
          <pc:docMk/>
          <pc:sldMasterMk cId="626881921" sldId="2147483711"/>
        </pc:sldMasterMkLst>
        <pc:sldLayoutChg chg="addSp modSp">
          <pc:chgData name="Swartout, Darcy" userId="1c015fc4-41a8-4efb-8017-be6f6fc86c37" providerId="ADAL" clId="{1C789E74-E9A1-4786-B7BA-A244795320C2}" dt="2025-09-08T18:27:19.500" v="1"/>
          <pc:sldLayoutMkLst>
            <pc:docMk/>
            <pc:sldMasterMk cId="626881921" sldId="2147483711"/>
            <pc:sldLayoutMk cId="2932939049" sldId="2147483714"/>
          </pc:sldLayoutMkLst>
          <pc:spChg chg="add mod">
            <ac:chgData name="Swartout, Darcy" userId="1c015fc4-41a8-4efb-8017-be6f6fc86c37" providerId="ADAL" clId="{1C789E74-E9A1-4786-B7BA-A244795320C2}" dt="2025-09-08T18:27:19.500" v="1"/>
            <ac:spMkLst>
              <pc:docMk/>
              <pc:sldMasterMk cId="626881921" sldId="2147483711"/>
              <pc:sldLayoutMk cId="2932939049" sldId="2147483714"/>
              <ac:spMk id="2" creationId="{97B95C58-B7FA-3309-6140-11C74C3AA88E}"/>
            </ac:spMkLst>
          </pc:spChg>
        </pc:sldLayoutChg>
        <pc:sldLayoutChg chg="addSp modSp">
          <pc:chgData name="Swartout, Darcy" userId="1c015fc4-41a8-4efb-8017-be6f6fc86c37" providerId="ADAL" clId="{1C789E74-E9A1-4786-B7BA-A244795320C2}" dt="2025-09-08T18:27:08.761" v="0"/>
          <pc:sldLayoutMkLst>
            <pc:docMk/>
            <pc:sldMasterMk cId="626881921" sldId="2147483711"/>
            <pc:sldLayoutMk cId="1120652316" sldId="2147483731"/>
          </pc:sldLayoutMkLst>
          <pc:spChg chg="add mod">
            <ac:chgData name="Swartout, Darcy" userId="1c015fc4-41a8-4efb-8017-be6f6fc86c37" providerId="ADAL" clId="{1C789E74-E9A1-4786-B7BA-A244795320C2}" dt="2025-09-08T18:27:08.761" v="0"/>
            <ac:spMkLst>
              <pc:docMk/>
              <pc:sldMasterMk cId="626881921" sldId="2147483711"/>
              <pc:sldLayoutMk cId="1120652316" sldId="2147483731"/>
              <ac:spMk id="9" creationId="{959406AC-DDAE-EF24-1705-FB417924D184}"/>
            </ac:spMkLst>
          </pc:spChg>
        </pc:sldLayoutChg>
      </pc:sldMasterChg>
    </pc:docChg>
  </pc:docChgLst>
  <pc:docChgLst>
    <pc:chgData name="Lochridge, Nicole" userId="993c282e-9522-4ce8-8176-efe15df5aaa7" providerId="ADAL" clId="{5712DF92-3D8F-45CA-B6DD-E45BCFAC4758}"/>
    <pc:docChg chg="undo custSel addSld delSld modSld">
      <pc:chgData name="Lochridge, Nicole" userId="993c282e-9522-4ce8-8176-efe15df5aaa7" providerId="ADAL" clId="{5712DF92-3D8F-45CA-B6DD-E45BCFAC4758}" dt="2025-06-27T16:19:19.095" v="1808" actId="20577"/>
      <pc:docMkLst>
        <pc:docMk/>
      </pc:docMkLst>
      <pc:sldChg chg="del">
        <pc:chgData name="Lochridge, Nicole" userId="993c282e-9522-4ce8-8176-efe15df5aaa7" providerId="ADAL" clId="{5712DF92-3D8F-45CA-B6DD-E45BCFAC4758}" dt="2025-06-27T15:49:43.811" v="938" actId="2696"/>
        <pc:sldMkLst>
          <pc:docMk/>
          <pc:sldMk cId="434607786" sldId="352"/>
        </pc:sldMkLst>
      </pc:sldChg>
      <pc:sldChg chg="modSp mod">
        <pc:chgData name="Lochridge, Nicole" userId="993c282e-9522-4ce8-8176-efe15df5aaa7" providerId="ADAL" clId="{5712DF92-3D8F-45CA-B6DD-E45BCFAC4758}" dt="2025-06-27T16:19:19.095" v="1808" actId="20577"/>
        <pc:sldMkLst>
          <pc:docMk/>
          <pc:sldMk cId="1339528299" sldId="355"/>
        </pc:sldMkLst>
      </pc:sldChg>
      <pc:sldChg chg="addSp delSp modSp mod">
        <pc:chgData name="Lochridge, Nicole" userId="993c282e-9522-4ce8-8176-efe15df5aaa7" providerId="ADAL" clId="{5712DF92-3D8F-45CA-B6DD-E45BCFAC4758}" dt="2025-06-27T16:07:04.528" v="1261" actId="20577"/>
        <pc:sldMkLst>
          <pc:docMk/>
          <pc:sldMk cId="2178360457" sldId="356"/>
        </pc:sldMkLst>
      </pc:sldChg>
      <pc:sldChg chg="addSp modSp mod">
        <pc:chgData name="Lochridge, Nicole" userId="993c282e-9522-4ce8-8176-efe15df5aaa7" providerId="ADAL" clId="{5712DF92-3D8F-45CA-B6DD-E45BCFAC4758}" dt="2025-06-27T16:18:36.977" v="1750" actId="20577"/>
        <pc:sldMkLst>
          <pc:docMk/>
          <pc:sldMk cId="2594437778" sldId="364"/>
        </pc:sldMkLst>
      </pc:sldChg>
      <pc:sldChg chg="del">
        <pc:chgData name="Lochridge, Nicole" userId="993c282e-9522-4ce8-8176-efe15df5aaa7" providerId="ADAL" clId="{5712DF92-3D8F-45CA-B6DD-E45BCFAC4758}" dt="2025-06-27T15:57:14.119" v="1102" actId="2696"/>
        <pc:sldMkLst>
          <pc:docMk/>
          <pc:sldMk cId="2529097494" sldId="365"/>
        </pc:sldMkLst>
      </pc:sldChg>
      <pc:sldChg chg="add del mod modShow">
        <pc:chgData name="Lochridge, Nicole" userId="993c282e-9522-4ce8-8176-efe15df5aaa7" providerId="ADAL" clId="{5712DF92-3D8F-45CA-B6DD-E45BCFAC4758}" dt="2025-06-27T15:45:29.119" v="882" actId="2696"/>
        <pc:sldMkLst>
          <pc:docMk/>
          <pc:sldMk cId="700590098" sldId="366"/>
        </pc:sldMkLst>
      </pc:sldChg>
      <pc:sldChg chg="del mod modShow">
        <pc:chgData name="Lochridge, Nicole" userId="993c282e-9522-4ce8-8176-efe15df5aaa7" providerId="ADAL" clId="{5712DF92-3D8F-45CA-B6DD-E45BCFAC4758}" dt="2025-06-27T15:45:22.441" v="879" actId="2696"/>
        <pc:sldMkLst>
          <pc:docMk/>
          <pc:sldMk cId="3599592151" sldId="367"/>
        </pc:sldMkLst>
      </pc:sldChg>
      <pc:sldChg chg="addSp delSp modSp add mod">
        <pc:chgData name="Lochridge, Nicole" userId="993c282e-9522-4ce8-8176-efe15df5aaa7" providerId="ADAL" clId="{5712DF92-3D8F-45CA-B6DD-E45BCFAC4758}" dt="2025-06-27T16:16:01.482" v="1646" actId="14100"/>
        <pc:sldMkLst>
          <pc:docMk/>
          <pc:sldMk cId="837400745" sldId="368"/>
        </pc:sldMkLst>
      </pc:sldChg>
      <pc:sldChg chg="new del">
        <pc:chgData name="Lochridge, Nicole" userId="993c282e-9522-4ce8-8176-efe15df5aaa7" providerId="ADAL" clId="{5712DF92-3D8F-45CA-B6DD-E45BCFAC4758}" dt="2025-06-27T14:54:17.835" v="372" actId="680"/>
        <pc:sldMkLst>
          <pc:docMk/>
          <pc:sldMk cId="2855940901" sldId="368"/>
        </pc:sldMkLst>
      </pc:sldChg>
    </pc:docChg>
  </pc:docChgLst>
  <pc:docChgLst>
    <pc:chgData name="Swartout, Darcy" userId="1c015fc4-41a8-4efb-8017-be6f6fc86c37" providerId="ADAL" clId="{A01CC48B-203F-4474-B91C-E00495D39EAF}"/>
    <pc:docChg chg="modSld">
      <pc:chgData name="Swartout, Darcy" userId="1c015fc4-41a8-4efb-8017-be6f6fc86c37" providerId="ADAL" clId="{A01CC48B-203F-4474-B91C-E00495D39EAF}" dt="2025-07-29T16:01:11.922" v="43" actId="962"/>
      <pc:docMkLst>
        <pc:docMk/>
      </pc:docMkLst>
      <pc:sldChg chg="modSp mod">
        <pc:chgData name="Swartout, Darcy" userId="1c015fc4-41a8-4efb-8017-be6f6fc86c37" providerId="ADAL" clId="{A01CC48B-203F-4474-B91C-E00495D39EAF}" dt="2025-07-29T16:01:11.922" v="43" actId="962"/>
        <pc:sldMkLst>
          <pc:docMk/>
          <pc:sldMk cId="2594437778" sldId="364"/>
        </pc:sldMkLst>
        <pc:spChg chg="mod">
          <ac:chgData name="Swartout, Darcy" userId="1c015fc4-41a8-4efb-8017-be6f6fc86c37" providerId="ADAL" clId="{A01CC48B-203F-4474-B91C-E00495D39EAF}" dt="2025-07-29T16:01:10.170" v="40" actId="962"/>
          <ac:spMkLst>
            <pc:docMk/>
            <pc:sldMk cId="2594437778" sldId="364"/>
            <ac:spMk id="2" creationId="{FC34FC1C-F77F-0BEC-C5FC-AB5048064EFE}"/>
          </ac:spMkLst>
        </pc:spChg>
        <pc:spChg chg="mod">
          <ac:chgData name="Swartout, Darcy" userId="1c015fc4-41a8-4efb-8017-be6f6fc86c37" providerId="ADAL" clId="{A01CC48B-203F-4474-B91C-E00495D39EAF}" dt="2025-07-29T16:01:10.601" v="41" actId="962"/>
          <ac:spMkLst>
            <pc:docMk/>
            <pc:sldMk cId="2594437778" sldId="364"/>
            <ac:spMk id="3" creationId="{4FAA567B-A385-94A9-7732-7C8DB2BA2FEB}"/>
          </ac:spMkLst>
        </pc:spChg>
        <pc:spChg chg="mod">
          <ac:chgData name="Swartout, Darcy" userId="1c015fc4-41a8-4efb-8017-be6f6fc86c37" providerId="ADAL" clId="{A01CC48B-203F-4474-B91C-E00495D39EAF}" dt="2025-07-29T16:01:11.032" v="42" actId="962"/>
          <ac:spMkLst>
            <pc:docMk/>
            <pc:sldMk cId="2594437778" sldId="364"/>
            <ac:spMk id="4" creationId="{B0A81400-E04C-ACC6-A5EB-613038822F40}"/>
          </ac:spMkLst>
        </pc:spChg>
        <pc:spChg chg="mod">
          <ac:chgData name="Swartout, Darcy" userId="1c015fc4-41a8-4efb-8017-be6f6fc86c37" providerId="ADAL" clId="{A01CC48B-203F-4474-B91C-E00495D39EAF}" dt="2025-07-29T16:01:11.922" v="43" actId="962"/>
          <ac:spMkLst>
            <pc:docMk/>
            <pc:sldMk cId="2594437778" sldId="364"/>
            <ac:spMk id="9" creationId="{8A985120-4D61-D681-336B-D39B656D209D}"/>
          </ac:spMkLst>
        </pc:spChg>
        <pc:picChg chg="mod">
          <ac:chgData name="Swartout, Darcy" userId="1c015fc4-41a8-4efb-8017-be6f6fc86c37" providerId="ADAL" clId="{A01CC48B-203F-4474-B91C-E00495D39EAF}" dt="2025-07-29T15:59:48.309" v="8" actId="962"/>
          <ac:picMkLst>
            <pc:docMk/>
            <pc:sldMk cId="2594437778" sldId="364"/>
            <ac:picMk id="18" creationId="{CC5DA443-5765-A319-80D4-8F2C91370FBA}"/>
          </ac:picMkLst>
        </pc:picChg>
      </pc:sldChg>
      <pc:sldChg chg="modSp mod">
        <pc:chgData name="Swartout, Darcy" userId="1c015fc4-41a8-4efb-8017-be6f6fc86c37" providerId="ADAL" clId="{A01CC48B-203F-4474-B91C-E00495D39EAF}" dt="2025-07-29T16:01:04.987" v="39" actId="962"/>
        <pc:sldMkLst>
          <pc:docMk/>
          <pc:sldMk cId="1141674623" sldId="370"/>
        </pc:sldMkLst>
        <pc:spChg chg="mod">
          <ac:chgData name="Swartout, Darcy" userId="1c015fc4-41a8-4efb-8017-be6f6fc86c37" providerId="ADAL" clId="{A01CC48B-203F-4474-B91C-E00495D39EAF}" dt="2025-07-29T16:01:03.232" v="36" actId="962"/>
          <ac:spMkLst>
            <pc:docMk/>
            <pc:sldMk cId="1141674623" sldId="370"/>
            <ac:spMk id="2" creationId="{A068A165-4789-D2A5-E400-F8FB0B150F9C}"/>
          </ac:spMkLst>
        </pc:spChg>
        <pc:spChg chg="mod">
          <ac:chgData name="Swartout, Darcy" userId="1c015fc4-41a8-4efb-8017-be6f6fc86c37" providerId="ADAL" clId="{A01CC48B-203F-4474-B91C-E00495D39EAF}" dt="2025-07-29T16:01:03.724" v="37" actId="962"/>
          <ac:spMkLst>
            <pc:docMk/>
            <pc:sldMk cId="1141674623" sldId="370"/>
            <ac:spMk id="3" creationId="{75AEF221-161A-A89E-24EE-D955E44DFB7D}"/>
          </ac:spMkLst>
        </pc:spChg>
        <pc:spChg chg="mod">
          <ac:chgData name="Swartout, Darcy" userId="1c015fc4-41a8-4efb-8017-be6f6fc86c37" providerId="ADAL" clId="{A01CC48B-203F-4474-B91C-E00495D39EAF}" dt="2025-07-29T16:01:04.201" v="38" actId="962"/>
          <ac:spMkLst>
            <pc:docMk/>
            <pc:sldMk cId="1141674623" sldId="370"/>
            <ac:spMk id="4" creationId="{77326213-87DC-6371-DC7D-4B175CF79AAD}"/>
          </ac:spMkLst>
        </pc:spChg>
        <pc:spChg chg="mod">
          <ac:chgData name="Swartout, Darcy" userId="1c015fc4-41a8-4efb-8017-be6f6fc86c37" providerId="ADAL" clId="{A01CC48B-203F-4474-B91C-E00495D39EAF}" dt="2025-07-29T16:01:04.987" v="39" actId="962"/>
          <ac:spMkLst>
            <pc:docMk/>
            <pc:sldMk cId="1141674623" sldId="370"/>
            <ac:spMk id="7" creationId="{84C4D3E5-4799-6CE1-06EB-E485EF9AD9E1}"/>
          </ac:spMkLst>
        </pc:spChg>
        <pc:picChg chg="mod">
          <ac:chgData name="Swartout, Darcy" userId="1c015fc4-41a8-4efb-8017-be6f6fc86c37" providerId="ADAL" clId="{A01CC48B-203F-4474-B91C-E00495D39EAF}" dt="2025-07-29T15:59:47.590" v="7" actId="962"/>
          <ac:picMkLst>
            <pc:docMk/>
            <pc:sldMk cId="1141674623" sldId="370"/>
            <ac:picMk id="8" creationId="{75A7241A-2D5C-8DC9-0C33-2390DB4628C3}"/>
          </ac:picMkLst>
        </pc:picChg>
      </pc:sldChg>
      <pc:sldChg chg="modSp mod">
        <pc:chgData name="Swartout, Darcy" userId="1c015fc4-41a8-4efb-8017-be6f6fc86c37" providerId="ADAL" clId="{A01CC48B-203F-4474-B91C-E00495D39EAF}" dt="2025-07-29T16:00:58.977" v="35" actId="962"/>
        <pc:sldMkLst>
          <pc:docMk/>
          <pc:sldMk cId="2814156385" sldId="371"/>
        </pc:sldMkLst>
        <pc:spChg chg="mod">
          <ac:chgData name="Swartout, Darcy" userId="1c015fc4-41a8-4efb-8017-be6f6fc86c37" providerId="ADAL" clId="{A01CC48B-203F-4474-B91C-E00495D39EAF}" dt="2025-07-29T16:00:57.441" v="32" actId="962"/>
          <ac:spMkLst>
            <pc:docMk/>
            <pc:sldMk cId="2814156385" sldId="371"/>
            <ac:spMk id="2" creationId="{3CB10EC0-D9D4-6035-FAC3-2233D5064873}"/>
          </ac:spMkLst>
        </pc:spChg>
        <pc:spChg chg="mod">
          <ac:chgData name="Swartout, Darcy" userId="1c015fc4-41a8-4efb-8017-be6f6fc86c37" providerId="ADAL" clId="{A01CC48B-203F-4474-B91C-E00495D39EAF}" dt="2025-07-29T16:00:57.784" v="33" actId="962"/>
          <ac:spMkLst>
            <pc:docMk/>
            <pc:sldMk cId="2814156385" sldId="371"/>
            <ac:spMk id="3" creationId="{3D149BB0-EF57-D5D8-83C0-B18766F73EEA}"/>
          </ac:spMkLst>
        </pc:spChg>
        <pc:spChg chg="mod">
          <ac:chgData name="Swartout, Darcy" userId="1c015fc4-41a8-4efb-8017-be6f6fc86c37" providerId="ADAL" clId="{A01CC48B-203F-4474-B91C-E00495D39EAF}" dt="2025-07-29T16:00:58.269" v="34" actId="962"/>
          <ac:spMkLst>
            <pc:docMk/>
            <pc:sldMk cId="2814156385" sldId="371"/>
            <ac:spMk id="4" creationId="{20F577BA-C0E6-9A2A-4127-39864A83B0C7}"/>
          </ac:spMkLst>
        </pc:spChg>
        <pc:spChg chg="mod">
          <ac:chgData name="Swartout, Darcy" userId="1c015fc4-41a8-4efb-8017-be6f6fc86c37" providerId="ADAL" clId="{A01CC48B-203F-4474-B91C-E00495D39EAF}" dt="2025-07-29T16:00:58.977" v="35" actId="962"/>
          <ac:spMkLst>
            <pc:docMk/>
            <pc:sldMk cId="2814156385" sldId="371"/>
            <ac:spMk id="7" creationId="{62746DD3-2F0C-B228-C436-FD0DBEF10D08}"/>
          </ac:spMkLst>
        </pc:spChg>
        <pc:picChg chg="mod">
          <ac:chgData name="Swartout, Darcy" userId="1c015fc4-41a8-4efb-8017-be6f6fc86c37" providerId="ADAL" clId="{A01CC48B-203F-4474-B91C-E00495D39EAF}" dt="2025-07-29T15:59:46.930" v="6" actId="962"/>
          <ac:picMkLst>
            <pc:docMk/>
            <pc:sldMk cId="2814156385" sldId="371"/>
            <ac:picMk id="8" creationId="{3792DE70-A734-8B62-4845-A420C0A4284B}"/>
          </ac:picMkLst>
        </pc:picChg>
      </pc:sldChg>
      <pc:sldChg chg="modSp mod">
        <pc:chgData name="Swartout, Darcy" userId="1c015fc4-41a8-4efb-8017-be6f6fc86c37" providerId="ADAL" clId="{A01CC48B-203F-4474-B91C-E00495D39EAF}" dt="2025-07-29T16:00:40.994" v="23" actId="962"/>
        <pc:sldMkLst>
          <pc:docMk/>
          <pc:sldMk cId="2784163405" sldId="372"/>
        </pc:sldMkLst>
        <pc:spChg chg="mod">
          <ac:chgData name="Swartout, Darcy" userId="1c015fc4-41a8-4efb-8017-be6f6fc86c37" providerId="ADAL" clId="{A01CC48B-203F-4474-B91C-E00495D39EAF}" dt="2025-07-29T16:00:30.921" v="20" actId="962"/>
          <ac:spMkLst>
            <pc:docMk/>
            <pc:sldMk cId="2784163405" sldId="372"/>
            <ac:spMk id="2" creationId="{B3BCD36C-8219-A93B-9E35-281DD17D5578}"/>
          </ac:spMkLst>
        </pc:spChg>
        <pc:spChg chg="mod">
          <ac:chgData name="Swartout, Darcy" userId="1c015fc4-41a8-4efb-8017-be6f6fc86c37" providerId="ADAL" clId="{A01CC48B-203F-4474-B91C-E00495D39EAF}" dt="2025-07-29T16:00:31.501" v="21" actId="962"/>
          <ac:spMkLst>
            <pc:docMk/>
            <pc:sldMk cId="2784163405" sldId="372"/>
            <ac:spMk id="3" creationId="{4735651F-B7F3-3828-EF3D-552ACF116526}"/>
          </ac:spMkLst>
        </pc:spChg>
        <pc:spChg chg="mod">
          <ac:chgData name="Swartout, Darcy" userId="1c015fc4-41a8-4efb-8017-be6f6fc86c37" providerId="ADAL" clId="{A01CC48B-203F-4474-B91C-E00495D39EAF}" dt="2025-07-29T16:00:40.994" v="23" actId="962"/>
          <ac:spMkLst>
            <pc:docMk/>
            <pc:sldMk cId="2784163405" sldId="372"/>
            <ac:spMk id="4" creationId="{890A5C5E-71C5-0C77-4A9D-9E16639D57C5}"/>
          </ac:spMkLst>
        </pc:spChg>
        <pc:spChg chg="mod">
          <ac:chgData name="Swartout, Darcy" userId="1c015fc4-41a8-4efb-8017-be6f6fc86c37" providerId="ADAL" clId="{A01CC48B-203F-4474-B91C-E00495D39EAF}" dt="2025-07-29T16:00:33.486" v="22" actId="962"/>
          <ac:spMkLst>
            <pc:docMk/>
            <pc:sldMk cId="2784163405" sldId="372"/>
            <ac:spMk id="7" creationId="{0F840C97-62A3-8615-724E-DF377316F5C9}"/>
          </ac:spMkLst>
        </pc:spChg>
        <pc:picChg chg="mod">
          <ac:chgData name="Swartout, Darcy" userId="1c015fc4-41a8-4efb-8017-be6f6fc86c37" providerId="ADAL" clId="{A01CC48B-203F-4474-B91C-E00495D39EAF}" dt="2025-07-29T15:59:45.293" v="3" actId="962"/>
          <ac:picMkLst>
            <pc:docMk/>
            <pc:sldMk cId="2784163405" sldId="372"/>
            <ac:picMk id="9" creationId="{789448AA-1D6C-E90E-6CBF-62D5E2E2B023}"/>
          </ac:picMkLst>
        </pc:picChg>
      </pc:sldChg>
      <pc:sldChg chg="modSp mod">
        <pc:chgData name="Swartout, Darcy" userId="1c015fc4-41a8-4efb-8017-be6f6fc86c37" providerId="ADAL" clId="{A01CC48B-203F-4474-B91C-E00495D39EAF}" dt="2025-07-29T16:00:47.352" v="27" actId="962"/>
        <pc:sldMkLst>
          <pc:docMk/>
          <pc:sldMk cId="3273043498" sldId="373"/>
        </pc:sldMkLst>
        <pc:spChg chg="mod">
          <ac:chgData name="Swartout, Darcy" userId="1c015fc4-41a8-4efb-8017-be6f6fc86c37" providerId="ADAL" clId="{A01CC48B-203F-4474-B91C-E00495D39EAF}" dt="2025-07-29T16:00:45.342" v="24" actId="962"/>
          <ac:spMkLst>
            <pc:docMk/>
            <pc:sldMk cId="3273043498" sldId="373"/>
            <ac:spMk id="2" creationId="{B3BCD36C-8219-A93B-9E35-281DD17D5578}"/>
          </ac:spMkLst>
        </pc:spChg>
        <pc:spChg chg="mod">
          <ac:chgData name="Swartout, Darcy" userId="1c015fc4-41a8-4efb-8017-be6f6fc86c37" providerId="ADAL" clId="{A01CC48B-203F-4474-B91C-E00495D39EAF}" dt="2025-07-29T16:00:45.767" v="25" actId="962"/>
          <ac:spMkLst>
            <pc:docMk/>
            <pc:sldMk cId="3273043498" sldId="373"/>
            <ac:spMk id="3" creationId="{4735651F-B7F3-3828-EF3D-552ACF116526}"/>
          </ac:spMkLst>
        </pc:spChg>
        <pc:spChg chg="mod">
          <ac:chgData name="Swartout, Darcy" userId="1c015fc4-41a8-4efb-8017-be6f6fc86c37" providerId="ADAL" clId="{A01CC48B-203F-4474-B91C-E00495D39EAF}" dt="2025-07-29T16:00:46.377" v="26" actId="962"/>
          <ac:spMkLst>
            <pc:docMk/>
            <pc:sldMk cId="3273043498" sldId="373"/>
            <ac:spMk id="4" creationId="{890A5C5E-71C5-0C77-4A9D-9E16639D57C5}"/>
          </ac:spMkLst>
        </pc:spChg>
        <pc:spChg chg="mod">
          <ac:chgData name="Swartout, Darcy" userId="1c015fc4-41a8-4efb-8017-be6f6fc86c37" providerId="ADAL" clId="{A01CC48B-203F-4474-B91C-E00495D39EAF}" dt="2025-07-29T16:00:47.352" v="27" actId="962"/>
          <ac:spMkLst>
            <pc:docMk/>
            <pc:sldMk cId="3273043498" sldId="373"/>
            <ac:spMk id="7" creationId="{0F840C97-62A3-8615-724E-DF377316F5C9}"/>
          </ac:spMkLst>
        </pc:spChg>
        <pc:picChg chg="mod">
          <ac:chgData name="Swartout, Darcy" userId="1c015fc4-41a8-4efb-8017-be6f6fc86c37" providerId="ADAL" clId="{A01CC48B-203F-4474-B91C-E00495D39EAF}" dt="2025-07-29T15:59:45.827" v="4" actId="962"/>
          <ac:picMkLst>
            <pc:docMk/>
            <pc:sldMk cId="3273043498" sldId="373"/>
            <ac:picMk id="12" creationId="{70B472C7-6351-6D90-DCC5-911E4C852AAB}"/>
          </ac:picMkLst>
        </pc:picChg>
      </pc:sldChg>
      <pc:sldChg chg="modSp mod">
        <pc:chgData name="Swartout, Darcy" userId="1c015fc4-41a8-4efb-8017-be6f6fc86c37" providerId="ADAL" clId="{A01CC48B-203F-4474-B91C-E00495D39EAF}" dt="2025-07-29T16:00:53.192" v="31" actId="962"/>
        <pc:sldMkLst>
          <pc:docMk/>
          <pc:sldMk cId="3294959577" sldId="375"/>
        </pc:sldMkLst>
        <pc:spChg chg="mod">
          <ac:chgData name="Swartout, Darcy" userId="1c015fc4-41a8-4efb-8017-be6f6fc86c37" providerId="ADAL" clId="{A01CC48B-203F-4474-B91C-E00495D39EAF}" dt="2025-07-29T16:00:51.416" v="28" actId="962"/>
          <ac:spMkLst>
            <pc:docMk/>
            <pc:sldMk cId="3294959577" sldId="375"/>
            <ac:spMk id="2" creationId="{60EADAED-69DE-7919-DD10-AF9D216948F2}"/>
          </ac:spMkLst>
        </pc:spChg>
        <pc:spChg chg="mod">
          <ac:chgData name="Swartout, Darcy" userId="1c015fc4-41a8-4efb-8017-be6f6fc86c37" providerId="ADAL" clId="{A01CC48B-203F-4474-B91C-E00495D39EAF}" dt="2025-07-29T16:00:51.780" v="29" actId="962"/>
          <ac:spMkLst>
            <pc:docMk/>
            <pc:sldMk cId="3294959577" sldId="375"/>
            <ac:spMk id="3" creationId="{43E2380C-5760-1237-6589-8C86F5724A5D}"/>
          </ac:spMkLst>
        </pc:spChg>
        <pc:spChg chg="mod">
          <ac:chgData name="Swartout, Darcy" userId="1c015fc4-41a8-4efb-8017-be6f6fc86c37" providerId="ADAL" clId="{A01CC48B-203F-4474-B91C-E00495D39EAF}" dt="2025-07-29T16:00:52.251" v="30" actId="962"/>
          <ac:spMkLst>
            <pc:docMk/>
            <pc:sldMk cId="3294959577" sldId="375"/>
            <ac:spMk id="4" creationId="{0E5EE83E-61EB-C6B8-9F94-74E0EAC350D2}"/>
          </ac:spMkLst>
        </pc:spChg>
        <pc:spChg chg="mod">
          <ac:chgData name="Swartout, Darcy" userId="1c015fc4-41a8-4efb-8017-be6f6fc86c37" providerId="ADAL" clId="{A01CC48B-203F-4474-B91C-E00495D39EAF}" dt="2025-07-29T16:00:53.192" v="31" actId="962"/>
          <ac:spMkLst>
            <pc:docMk/>
            <pc:sldMk cId="3294959577" sldId="375"/>
            <ac:spMk id="7" creationId="{68761247-A355-E921-7C04-C8CE7515E5DD}"/>
          </ac:spMkLst>
        </pc:spChg>
        <pc:picChg chg="mod">
          <ac:chgData name="Swartout, Darcy" userId="1c015fc4-41a8-4efb-8017-be6f6fc86c37" providerId="ADAL" clId="{A01CC48B-203F-4474-B91C-E00495D39EAF}" dt="2025-07-29T15:59:46.396" v="5" actId="962"/>
          <ac:picMkLst>
            <pc:docMk/>
            <pc:sldMk cId="3294959577" sldId="375"/>
            <ac:picMk id="9" creationId="{51356E3F-3106-21CA-504F-597834BA5343}"/>
          </ac:picMkLst>
        </pc:picChg>
      </pc:sldChg>
      <pc:sldChg chg="modSp mod">
        <pc:chgData name="Swartout, Darcy" userId="1c015fc4-41a8-4efb-8017-be6f6fc86c37" providerId="ADAL" clId="{A01CC48B-203F-4474-B91C-E00495D39EAF}" dt="2025-07-29T16:00:12.203" v="19" actId="962"/>
        <pc:sldMkLst>
          <pc:docMk/>
          <pc:sldMk cId="3753563842" sldId="376"/>
        </pc:sldMkLst>
        <pc:spChg chg="mod">
          <ac:chgData name="Swartout, Darcy" userId="1c015fc4-41a8-4efb-8017-be6f6fc86c37" providerId="ADAL" clId="{A01CC48B-203F-4474-B91C-E00495D39EAF}" dt="2025-07-29T16:00:10.113" v="16" actId="962"/>
          <ac:spMkLst>
            <pc:docMk/>
            <pc:sldMk cId="3753563842" sldId="376"/>
            <ac:spMk id="2" creationId="{B9B0B521-3626-8F55-29D8-9A4129522F9C}"/>
          </ac:spMkLst>
        </pc:spChg>
        <pc:spChg chg="mod">
          <ac:chgData name="Swartout, Darcy" userId="1c015fc4-41a8-4efb-8017-be6f6fc86c37" providerId="ADAL" clId="{A01CC48B-203F-4474-B91C-E00495D39EAF}" dt="2025-07-29T16:00:10.504" v="17" actId="962"/>
          <ac:spMkLst>
            <pc:docMk/>
            <pc:sldMk cId="3753563842" sldId="376"/>
            <ac:spMk id="3" creationId="{C0540DB8-A40A-EB63-F51B-BCDD1EAC6C11}"/>
          </ac:spMkLst>
        </pc:spChg>
        <pc:spChg chg="mod">
          <ac:chgData name="Swartout, Darcy" userId="1c015fc4-41a8-4efb-8017-be6f6fc86c37" providerId="ADAL" clId="{A01CC48B-203F-4474-B91C-E00495D39EAF}" dt="2025-07-29T16:00:11.038" v="18" actId="962"/>
          <ac:spMkLst>
            <pc:docMk/>
            <pc:sldMk cId="3753563842" sldId="376"/>
            <ac:spMk id="4" creationId="{D3B7A99D-87FF-FC61-167E-13B817E3D1E1}"/>
          </ac:spMkLst>
        </pc:spChg>
        <pc:spChg chg="mod">
          <ac:chgData name="Swartout, Darcy" userId="1c015fc4-41a8-4efb-8017-be6f6fc86c37" providerId="ADAL" clId="{A01CC48B-203F-4474-B91C-E00495D39EAF}" dt="2025-07-29T16:00:12.203" v="19" actId="962"/>
          <ac:spMkLst>
            <pc:docMk/>
            <pc:sldMk cId="3753563842" sldId="376"/>
            <ac:spMk id="7" creationId="{9D71909B-A341-C4EE-0D5C-D8E3BB1F3013}"/>
          </ac:spMkLst>
        </pc:spChg>
        <pc:picChg chg="mod">
          <ac:chgData name="Swartout, Darcy" userId="1c015fc4-41a8-4efb-8017-be6f6fc86c37" providerId="ADAL" clId="{A01CC48B-203F-4474-B91C-E00495D39EAF}" dt="2025-07-29T15:59:42.519" v="2" actId="962"/>
          <ac:picMkLst>
            <pc:docMk/>
            <pc:sldMk cId="3753563842" sldId="376"/>
            <ac:picMk id="8" creationId="{855834A4-A39A-71B4-54C1-3FED0B753867}"/>
          </ac:picMkLst>
        </pc:picChg>
      </pc:sldChg>
      <pc:sldChg chg="modSp mod">
        <pc:chgData name="Swartout, Darcy" userId="1c015fc4-41a8-4efb-8017-be6f6fc86c37" providerId="ADAL" clId="{A01CC48B-203F-4474-B91C-E00495D39EAF}" dt="2025-07-29T16:00:04.530" v="15" actId="962"/>
        <pc:sldMkLst>
          <pc:docMk/>
          <pc:sldMk cId="3166953567" sldId="377"/>
        </pc:sldMkLst>
        <pc:spChg chg="mod">
          <ac:chgData name="Swartout, Darcy" userId="1c015fc4-41a8-4efb-8017-be6f6fc86c37" providerId="ADAL" clId="{A01CC48B-203F-4474-B91C-E00495D39EAF}" dt="2025-07-29T15:59:55.947" v="9" actId="962"/>
          <ac:spMkLst>
            <pc:docMk/>
            <pc:sldMk cId="3166953567" sldId="377"/>
            <ac:spMk id="2" creationId="{D611D80F-434C-5A03-AEC5-7DAFBD013D18}"/>
          </ac:spMkLst>
        </pc:spChg>
        <pc:spChg chg="mod">
          <ac:chgData name="Swartout, Darcy" userId="1c015fc4-41a8-4efb-8017-be6f6fc86c37" providerId="ADAL" clId="{A01CC48B-203F-4474-B91C-E00495D39EAF}" dt="2025-07-29T16:00:03.461" v="14" actId="962"/>
          <ac:spMkLst>
            <pc:docMk/>
            <pc:sldMk cId="3166953567" sldId="377"/>
            <ac:spMk id="3" creationId="{FD8C0398-EEE0-2251-3EF3-ABA9EA2B33D4}"/>
          </ac:spMkLst>
        </pc:spChg>
        <pc:spChg chg="mod">
          <ac:chgData name="Swartout, Darcy" userId="1c015fc4-41a8-4efb-8017-be6f6fc86c37" providerId="ADAL" clId="{A01CC48B-203F-4474-B91C-E00495D39EAF}" dt="2025-07-29T16:00:04.530" v="15" actId="962"/>
          <ac:spMkLst>
            <pc:docMk/>
            <pc:sldMk cId="3166953567" sldId="377"/>
            <ac:spMk id="4" creationId="{DE4B588E-F184-C333-3311-04DC45D23B1C}"/>
          </ac:spMkLst>
        </pc:spChg>
        <pc:spChg chg="mod">
          <ac:chgData name="Swartout, Darcy" userId="1c015fc4-41a8-4efb-8017-be6f6fc86c37" providerId="ADAL" clId="{A01CC48B-203F-4474-B91C-E00495D39EAF}" dt="2025-07-29T15:59:59.227" v="13" actId="962"/>
          <ac:spMkLst>
            <pc:docMk/>
            <pc:sldMk cId="3166953567" sldId="377"/>
            <ac:spMk id="12" creationId="{3070EF9D-D66D-7A5B-8D7B-BD460C1A55EC}"/>
          </ac:spMkLst>
        </pc:spChg>
        <pc:picChg chg="mod">
          <ac:chgData name="Swartout, Darcy" userId="1c015fc4-41a8-4efb-8017-be6f6fc86c37" providerId="ADAL" clId="{A01CC48B-203F-4474-B91C-E00495D39EAF}" dt="2025-07-29T15:59:41.457" v="0" actId="962"/>
          <ac:picMkLst>
            <pc:docMk/>
            <pc:sldMk cId="3166953567" sldId="377"/>
            <ac:picMk id="14" creationId="{4ADD495C-1ECB-BC4B-CC94-16A14555AB30}"/>
          </ac:picMkLst>
        </pc:picChg>
        <pc:picChg chg="mod">
          <ac:chgData name="Swartout, Darcy" userId="1c015fc4-41a8-4efb-8017-be6f6fc86c37" providerId="ADAL" clId="{A01CC48B-203F-4474-B91C-E00495D39EAF}" dt="2025-07-29T15:59:41.994" v="1" actId="962"/>
          <ac:picMkLst>
            <pc:docMk/>
            <pc:sldMk cId="3166953567" sldId="377"/>
            <ac:picMk id="17" creationId="{F7113CE8-0AF9-9DF1-C8BE-12FFF0A12C69}"/>
          </ac:picMkLst>
        </pc:picChg>
      </pc:sldChg>
    </pc:docChg>
  </pc:docChgLst>
  <pc:docChgLst>
    <pc:chgData name="Alexander, Becky" userId="S::becky.alexander@doas.ga.gov::f381ec09-abb2-4602-950f-0db0b2179f0d" providerId="AD" clId="Web-{996AB16D-A545-0640-E567-721AA8856C1D}"/>
    <pc:docChg chg="mod">
      <pc:chgData name="Alexander, Becky" userId="S::becky.alexander@doas.ga.gov::f381ec09-abb2-4602-950f-0db0b2179f0d" providerId="AD" clId="Web-{996AB16D-A545-0640-E567-721AA8856C1D}" dt="2025-07-24T04:40:45.520" v="0"/>
      <pc:docMkLst>
        <pc:docMk/>
      </pc:docMkLst>
    </pc:docChg>
  </pc:docChgLst>
  <pc:docChgLst>
    <pc:chgData name="Lochridge, Nicole" userId="993c282e-9522-4ce8-8176-efe15df5aaa7" providerId="ADAL" clId="{DAE03D18-5F31-423A-B0F0-364078AE7A7C}"/>
    <pc:docChg chg="undo custSel addSld delSld modSld sldOrd">
      <pc:chgData name="Lochridge, Nicole" userId="993c282e-9522-4ce8-8176-efe15df5aaa7" providerId="ADAL" clId="{DAE03D18-5F31-423A-B0F0-364078AE7A7C}" dt="2025-06-27T21:38:38.351" v="3834" actId="20577"/>
      <pc:docMkLst>
        <pc:docMk/>
      </pc:docMkLst>
      <pc:sldChg chg="modSp mod modCm">
        <pc:chgData name="Lochridge, Nicole" userId="993c282e-9522-4ce8-8176-efe15df5aaa7" providerId="ADAL" clId="{DAE03D18-5F31-423A-B0F0-364078AE7A7C}" dt="2025-06-27T17:12:20.717" v="278"/>
        <pc:sldMkLst>
          <pc:docMk/>
          <pc:sldMk cId="1339528299" sldId="35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ochridge, Nicole" userId="993c282e-9522-4ce8-8176-efe15df5aaa7" providerId="ADAL" clId="{DAE03D18-5F31-423A-B0F0-364078AE7A7C}" dt="2025-06-27T17:12:20.717" v="278"/>
              <pc2:cmMkLst xmlns:pc2="http://schemas.microsoft.com/office/powerpoint/2019/9/main/command">
                <pc:docMk/>
                <pc:sldMk cId="1339528299" sldId="355"/>
                <pc2:cmMk id="{8623441B-3E2F-4386-A414-81D4F97F8424}"/>
              </pc2:cmMkLst>
              <pc226:cmRplyChg chg="add">
                <pc226:chgData name="Lochridge, Nicole" userId="993c282e-9522-4ce8-8176-efe15df5aaa7" providerId="ADAL" clId="{DAE03D18-5F31-423A-B0F0-364078AE7A7C}" dt="2025-06-27T17:12:18.656" v="277"/>
                <pc2:cmRplyMkLst xmlns:pc2="http://schemas.microsoft.com/office/powerpoint/2019/9/main/command">
                  <pc:docMk/>
                  <pc:sldMk cId="1339528299" sldId="355"/>
                  <pc2:cmMk id="{8623441B-3E2F-4386-A414-81D4F97F8424}"/>
                  <pc2:cmRplyMk id="{38360114-B6FF-4CAD-BEDB-8A67237C2E98}"/>
                </pc2:cmRplyMkLst>
              </pc226:cmRplyChg>
            </pc226:cmChg>
            <pc226:cmChg xmlns:pc226="http://schemas.microsoft.com/office/powerpoint/2022/06/main/command" chg="mod">
              <pc226:chgData name="Lochridge, Nicole" userId="993c282e-9522-4ce8-8176-efe15df5aaa7" providerId="ADAL" clId="{DAE03D18-5F31-423A-B0F0-364078AE7A7C}" dt="2025-06-27T17:12:09.691" v="276"/>
              <pc2:cmMkLst xmlns:pc2="http://schemas.microsoft.com/office/powerpoint/2019/9/main/command">
                <pc:docMk/>
                <pc:sldMk cId="1339528299" sldId="355"/>
                <pc2:cmMk id="{9CA23FC6-6FF6-4710-BE56-3522A83F3871}"/>
              </pc2:cmMkLst>
              <pc226:cmRplyChg chg="add">
                <pc226:chgData name="Lochridge, Nicole" userId="993c282e-9522-4ce8-8176-efe15df5aaa7" providerId="ADAL" clId="{DAE03D18-5F31-423A-B0F0-364078AE7A7C}" dt="2025-06-27T17:12:07.099" v="275"/>
                <pc2:cmRplyMkLst xmlns:pc2="http://schemas.microsoft.com/office/powerpoint/2019/9/main/command">
                  <pc:docMk/>
                  <pc:sldMk cId="1339528299" sldId="355"/>
                  <pc2:cmMk id="{9CA23FC6-6FF6-4710-BE56-3522A83F3871}"/>
                  <pc2:cmRplyMk id="{3B60BA0E-19E9-4552-B555-CF0DDDCB49AA}"/>
                </pc2:cmRplyMkLst>
              </pc226:cmRplyChg>
            </pc226:cmChg>
          </p:ext>
        </pc:extLst>
      </pc:sldChg>
      <pc:sldChg chg="addSp delSp modSp mod ord modShow modCm">
        <pc:chgData name="Lochridge, Nicole" userId="993c282e-9522-4ce8-8176-efe15df5aaa7" providerId="ADAL" clId="{DAE03D18-5F31-423A-B0F0-364078AE7A7C}" dt="2025-06-27T21:18:56.895" v="3081"/>
        <pc:sldMkLst>
          <pc:docMk/>
          <pc:sldMk cId="2178360457" sldId="3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ochridge, Nicole" userId="993c282e-9522-4ce8-8176-efe15df5aaa7" providerId="ADAL" clId="{DAE03D18-5F31-423A-B0F0-364078AE7A7C}" dt="2025-06-27T17:54:39.524" v="1389" actId="21"/>
              <pc2:cmMkLst xmlns:pc2="http://schemas.microsoft.com/office/powerpoint/2019/9/main/command">
                <pc:docMk/>
                <pc:sldMk cId="2178360457" sldId="356"/>
                <pc2:cmMk id="{C3334A53-4D7A-4CE5-A06A-24E9EED3E4BE}"/>
              </pc2:cmMkLst>
            </pc226:cmChg>
            <pc226:cmChg xmlns:pc226="http://schemas.microsoft.com/office/powerpoint/2022/06/main/command" chg="mod">
              <pc226:chgData name="Lochridge, Nicole" userId="993c282e-9522-4ce8-8176-efe15df5aaa7" providerId="ADAL" clId="{DAE03D18-5F31-423A-B0F0-364078AE7A7C}" dt="2025-06-27T20:23:54.297" v="2971"/>
              <pc2:cmMkLst xmlns:pc2="http://schemas.microsoft.com/office/powerpoint/2019/9/main/command">
                <pc:docMk/>
                <pc:sldMk cId="2178360457" sldId="356"/>
                <pc2:cmMk id="{9192F5D6-8499-4E4C-81F4-6EFFDD5D6665}"/>
              </pc2:cmMkLst>
              <pc226:cmRplyChg chg="add">
                <pc226:chgData name="Lochridge, Nicole" userId="993c282e-9522-4ce8-8176-efe15df5aaa7" providerId="ADAL" clId="{DAE03D18-5F31-423A-B0F0-364078AE7A7C}" dt="2025-06-27T20:23:52.634" v="2970"/>
                <pc2:cmRplyMkLst xmlns:pc2="http://schemas.microsoft.com/office/powerpoint/2019/9/main/command">
                  <pc:docMk/>
                  <pc:sldMk cId="2178360457" sldId="356"/>
                  <pc2:cmMk id="{9192F5D6-8499-4E4C-81F4-6EFFDD5D6665}"/>
                  <pc2:cmRplyMk id="{89A4BC2F-D6D3-49EB-93F7-EB54CD07559C}"/>
                </pc2:cmRplyMkLst>
              </pc226:cmRplyChg>
            </pc226:cmChg>
            <pc226:cmChg xmlns:pc226="http://schemas.microsoft.com/office/powerpoint/2022/06/main/command" chg="mod">
              <pc226:chgData name="Lochridge, Nicole" userId="993c282e-9522-4ce8-8176-efe15df5aaa7" providerId="ADAL" clId="{DAE03D18-5F31-423A-B0F0-364078AE7A7C}" dt="2025-06-27T18:08:18.864" v="1960" actId="20577"/>
              <pc2:cmMkLst xmlns:pc2="http://schemas.microsoft.com/office/powerpoint/2019/9/main/command">
                <pc:docMk/>
                <pc:sldMk cId="2178360457" sldId="356"/>
                <pc2:cmMk id="{9B8A2EE7-EFA3-46DE-979C-B278C93D379F}"/>
              </pc2:cmMkLst>
              <pc226:cmRplyChg chg="add">
                <pc226:chgData name="Lochridge, Nicole" userId="993c282e-9522-4ce8-8176-efe15df5aaa7" providerId="ADAL" clId="{DAE03D18-5F31-423A-B0F0-364078AE7A7C}" dt="2025-06-27T17:56:33.485" v="1429"/>
                <pc2:cmRplyMkLst xmlns:pc2="http://schemas.microsoft.com/office/powerpoint/2019/9/main/command">
                  <pc:docMk/>
                  <pc:sldMk cId="2178360457" sldId="356"/>
                  <pc2:cmMk id="{9B8A2EE7-EFA3-46DE-979C-B278C93D379F}"/>
                  <pc2:cmRplyMk id="{DF71F9EA-E464-4B49-A7B9-603EE0083BAD}"/>
                </pc2:cmRplyMkLst>
              </pc226:cmRplyChg>
            </pc226:cmChg>
          </p:ext>
        </pc:extLst>
      </pc:sldChg>
      <pc:sldChg chg="addSp delSp modSp mod ord modCm">
        <pc:chgData name="Lochridge, Nicole" userId="993c282e-9522-4ce8-8176-efe15df5aaa7" providerId="ADAL" clId="{DAE03D18-5F31-423A-B0F0-364078AE7A7C}" dt="2025-06-27T21:38:38.351" v="3834" actId="20577"/>
        <pc:sldMkLst>
          <pc:docMk/>
          <pc:sldMk cId="2594437778" sldId="36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ochridge, Nicole" userId="993c282e-9522-4ce8-8176-efe15df5aaa7" providerId="ADAL" clId="{DAE03D18-5F31-423A-B0F0-364078AE7A7C}" dt="2025-06-27T17:11:58.559" v="273"/>
              <pc2:cmMkLst xmlns:pc2="http://schemas.microsoft.com/office/powerpoint/2019/9/main/command">
                <pc:docMk/>
                <pc:sldMk cId="2594437778" sldId="364"/>
                <pc2:cmMk id="{17446F80-8631-403A-B474-4843F3EEDF71}"/>
              </pc2:cmMkLst>
              <pc226:cmRplyChg chg="add">
                <pc226:chgData name="Lochridge, Nicole" userId="993c282e-9522-4ce8-8176-efe15df5aaa7" providerId="ADAL" clId="{DAE03D18-5F31-423A-B0F0-364078AE7A7C}" dt="2025-06-27T17:11:56.297" v="272"/>
                <pc2:cmRplyMkLst xmlns:pc2="http://schemas.microsoft.com/office/powerpoint/2019/9/main/command">
                  <pc:docMk/>
                  <pc:sldMk cId="2594437778" sldId="364"/>
                  <pc2:cmMk id="{17446F80-8631-403A-B474-4843F3EEDF71}"/>
                  <pc2:cmRplyMk id="{B4256E35-493F-486D-A117-66DEDB5110D8}"/>
                </pc2:cmRplyMkLst>
              </pc226:cmRplyChg>
            </pc226:cmChg>
          </p:ext>
        </pc:extLst>
      </pc:sldChg>
      <pc:sldChg chg="addSp delSp modSp mod ord modShow modCm">
        <pc:chgData name="Lochridge, Nicole" userId="993c282e-9522-4ce8-8176-efe15df5aaa7" providerId="ADAL" clId="{DAE03D18-5F31-423A-B0F0-364078AE7A7C}" dt="2025-06-27T20:24:40.221" v="2975" actId="20577"/>
        <pc:sldMkLst>
          <pc:docMk/>
          <pc:sldMk cId="837400745" sldId="36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ochridge, Nicole" userId="993c282e-9522-4ce8-8176-efe15df5aaa7" providerId="ADAL" clId="{DAE03D18-5F31-423A-B0F0-364078AE7A7C}" dt="2025-06-27T17:45:42.564" v="1179"/>
              <pc2:cmMkLst xmlns:pc2="http://schemas.microsoft.com/office/powerpoint/2019/9/main/command">
                <pc:docMk/>
                <pc:sldMk cId="837400745" sldId="368"/>
                <pc2:cmMk id="{85A65643-D44C-491D-A3B4-DDA561A91087}"/>
              </pc2:cmMkLst>
              <pc226:cmRplyChg chg="add">
                <pc226:chgData name="Lochridge, Nicole" userId="993c282e-9522-4ce8-8176-efe15df5aaa7" providerId="ADAL" clId="{DAE03D18-5F31-423A-B0F0-364078AE7A7C}" dt="2025-06-27T17:22:55.429" v="330"/>
                <pc2:cmRplyMkLst xmlns:pc2="http://schemas.microsoft.com/office/powerpoint/2019/9/main/command">
                  <pc:docMk/>
                  <pc:sldMk cId="837400745" sldId="368"/>
                  <pc2:cmMk id="{85A65643-D44C-491D-A3B4-DDA561A91087}"/>
                  <pc2:cmRplyMk id="{15884A70-3DFC-4934-A689-6C438AD74814}"/>
                </pc2:cmRplyMkLst>
              </pc226:cmRplyChg>
            </pc226:cmChg>
            <pc226:cmChg xmlns:pc226="http://schemas.microsoft.com/office/powerpoint/2022/06/main/command" chg="mod">
              <pc226:chgData name="Lochridge, Nicole" userId="993c282e-9522-4ce8-8176-efe15df5aaa7" providerId="ADAL" clId="{DAE03D18-5F31-423A-B0F0-364078AE7A7C}" dt="2025-06-27T17:21:12.022" v="312" actId="2056"/>
              <pc2:cmMkLst xmlns:pc2="http://schemas.microsoft.com/office/powerpoint/2019/9/main/command">
                <pc:docMk/>
                <pc:sldMk cId="837400745" sldId="368"/>
                <pc2:cmMk id="{A62B5C80-A029-4F80-8ECC-5281FFDEEA64}"/>
              </pc2:cmMkLst>
              <pc226:cmRplyChg chg="add">
                <pc226:chgData name="Lochridge, Nicole" userId="993c282e-9522-4ce8-8176-efe15df5aaa7" providerId="ADAL" clId="{DAE03D18-5F31-423A-B0F0-364078AE7A7C}" dt="2025-06-27T17:19:43.618" v="305"/>
                <pc2:cmRplyMkLst xmlns:pc2="http://schemas.microsoft.com/office/powerpoint/2019/9/main/command">
                  <pc:docMk/>
                  <pc:sldMk cId="837400745" sldId="368"/>
                  <pc2:cmMk id="{A62B5C80-A029-4F80-8ECC-5281FFDEEA64}"/>
                  <pc2:cmRplyMk id="{C8F38D59-CCE2-4456-850B-42BB92C5484E}"/>
                </pc2:cmRplyMkLst>
              </pc226:cmRplyChg>
            </pc226:cmChg>
            <pc226:cmChg xmlns:pc226="http://schemas.microsoft.com/office/powerpoint/2022/06/main/command" chg="mod">
              <pc226:chgData name="Lochridge, Nicole" userId="993c282e-9522-4ce8-8176-efe15df5aaa7" providerId="ADAL" clId="{DAE03D18-5F31-423A-B0F0-364078AE7A7C}" dt="2025-06-27T17:43:36.717" v="1032"/>
              <pc2:cmMkLst xmlns:pc2="http://schemas.microsoft.com/office/powerpoint/2019/9/main/command">
                <pc:docMk/>
                <pc:sldMk cId="837400745" sldId="368"/>
                <pc2:cmMk id="{D647CDFF-9AF8-4ECF-9820-529753A4EC3E}"/>
              </pc2:cmMkLst>
              <pc226:cmRplyChg chg="add">
                <pc226:chgData name="Lochridge, Nicole" userId="993c282e-9522-4ce8-8176-efe15df5aaa7" providerId="ADAL" clId="{DAE03D18-5F31-423A-B0F0-364078AE7A7C}" dt="2025-06-27T17:43:34.818" v="1031"/>
                <pc2:cmRplyMkLst xmlns:pc2="http://schemas.microsoft.com/office/powerpoint/2019/9/main/command">
                  <pc:docMk/>
                  <pc:sldMk cId="837400745" sldId="368"/>
                  <pc2:cmMk id="{D647CDFF-9AF8-4ECF-9820-529753A4EC3E}"/>
                  <pc2:cmRplyMk id="{B02C0B10-18F1-4A56-883C-5C539E9B19B3}"/>
                </pc2:cmRplyMkLst>
              </pc226:cmRplyChg>
            </pc226:cmChg>
          </p:ext>
        </pc:extLst>
      </pc:sldChg>
      <pc:sldChg chg="addSp delSp modSp new add del mod ord">
        <pc:chgData name="Lochridge, Nicole" userId="993c282e-9522-4ce8-8176-efe15df5aaa7" providerId="ADAL" clId="{DAE03D18-5F31-423A-B0F0-364078AE7A7C}" dt="2025-06-27T17:55:07.632" v="1390" actId="2696"/>
        <pc:sldMkLst>
          <pc:docMk/>
          <pc:sldMk cId="731677831" sldId="369"/>
        </pc:sldMkLst>
      </pc:sldChg>
      <pc:sldChg chg="new del">
        <pc:chgData name="Lochridge, Nicole" userId="993c282e-9522-4ce8-8176-efe15df5aaa7" providerId="ADAL" clId="{DAE03D18-5F31-423A-B0F0-364078AE7A7C}" dt="2025-06-27T17:32:18.233" v="646" actId="680"/>
        <pc:sldMkLst>
          <pc:docMk/>
          <pc:sldMk cId="3019882807" sldId="369"/>
        </pc:sldMkLst>
      </pc:sldChg>
      <pc:sldChg chg="add del">
        <pc:chgData name="Lochridge, Nicole" userId="993c282e-9522-4ce8-8176-efe15df5aaa7" providerId="ADAL" clId="{DAE03D18-5F31-423A-B0F0-364078AE7A7C}" dt="2025-06-27T17:26:52.977" v="595" actId="2696"/>
        <pc:sldMkLst>
          <pc:docMk/>
          <pc:sldMk cId="3132571374" sldId="369"/>
        </pc:sldMkLst>
      </pc:sldChg>
      <pc:sldChg chg="addSp modSp new mod">
        <pc:chgData name="Lochridge, Nicole" userId="993c282e-9522-4ce8-8176-efe15df5aaa7" providerId="ADAL" clId="{DAE03D18-5F31-423A-B0F0-364078AE7A7C}" dt="2025-06-27T21:38:28.772" v="3830" actId="20577"/>
        <pc:sldMkLst>
          <pc:docMk/>
          <pc:sldMk cId="1141674623" sldId="370"/>
        </pc:sldMkLst>
      </pc:sldChg>
      <pc:sldChg chg="modSp add mod ord">
        <pc:chgData name="Lochridge, Nicole" userId="993c282e-9522-4ce8-8176-efe15df5aaa7" providerId="ADAL" clId="{DAE03D18-5F31-423A-B0F0-364078AE7A7C}" dt="2025-06-27T21:38:24.482" v="3828" actId="20577"/>
        <pc:sldMkLst>
          <pc:docMk/>
          <pc:sldMk cId="2814156385" sldId="371"/>
        </pc:sldMkLst>
      </pc:sldChg>
      <pc:sldChg chg="new del ord">
        <pc:chgData name="Lochridge, Nicole" userId="993c282e-9522-4ce8-8176-efe15df5aaa7" providerId="ADAL" clId="{DAE03D18-5F31-423A-B0F0-364078AE7A7C}" dt="2025-06-27T17:55:32.457" v="1394" actId="2696"/>
        <pc:sldMkLst>
          <pc:docMk/>
          <pc:sldMk cId="275685302" sldId="372"/>
        </pc:sldMkLst>
      </pc:sldChg>
      <pc:sldChg chg="addSp modSp new del mod ord">
        <pc:chgData name="Lochridge, Nicole" userId="993c282e-9522-4ce8-8176-efe15df5aaa7" providerId="ADAL" clId="{DAE03D18-5F31-423A-B0F0-364078AE7A7C}" dt="2025-06-27T18:05:54.829" v="1736" actId="47"/>
        <pc:sldMkLst>
          <pc:docMk/>
          <pc:sldMk cId="770162654" sldId="372"/>
        </pc:sldMkLst>
      </pc:sldChg>
      <pc:sldChg chg="addSp modSp new mod ord modCm">
        <pc:chgData name="Lochridge, Nicole" userId="993c282e-9522-4ce8-8176-efe15df5aaa7" providerId="ADAL" clId="{DAE03D18-5F31-423A-B0F0-364078AE7A7C}" dt="2025-06-27T21:38:12.839" v="3822" actId="20577"/>
        <pc:sldMkLst>
          <pc:docMk/>
          <pc:sldMk cId="2784163405" sldId="37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ochridge, Nicole" userId="993c282e-9522-4ce8-8176-efe15df5aaa7" providerId="ADAL" clId="{DAE03D18-5F31-423A-B0F0-364078AE7A7C}" dt="2025-06-27T20:21:19.001" v="2955"/>
              <pc2:cmMkLst xmlns:pc2="http://schemas.microsoft.com/office/powerpoint/2019/9/main/command">
                <pc:docMk/>
                <pc:sldMk cId="2784163405" sldId="372"/>
                <pc2:cmMk id="{5EF486CD-13CA-443C-A70A-550147BDE68B}"/>
              </pc2:cmMkLst>
              <pc226:cmRplyChg chg="add">
                <pc226:chgData name="Lochridge, Nicole" userId="993c282e-9522-4ce8-8176-efe15df5aaa7" providerId="ADAL" clId="{DAE03D18-5F31-423A-B0F0-364078AE7A7C}" dt="2025-06-27T20:21:16.510" v="2954"/>
                <pc2:cmRplyMkLst xmlns:pc2="http://schemas.microsoft.com/office/powerpoint/2019/9/main/command">
                  <pc:docMk/>
                  <pc:sldMk cId="2784163405" sldId="372"/>
                  <pc2:cmMk id="{5EF486CD-13CA-443C-A70A-550147BDE68B}"/>
                  <pc2:cmRplyMk id="{57818962-D48B-4967-BB21-013B045CB8FE}"/>
                </pc2:cmRplyMkLst>
              </pc226:cmRplyChg>
            </pc226:cmChg>
          </p:ext>
        </pc:extLst>
      </pc:sldChg>
      <pc:sldChg chg="new del">
        <pc:chgData name="Lochridge, Nicole" userId="993c282e-9522-4ce8-8176-efe15df5aaa7" providerId="ADAL" clId="{DAE03D18-5F31-423A-B0F0-364078AE7A7C}" dt="2025-06-27T18:12:39.249" v="1987" actId="680"/>
        <pc:sldMkLst>
          <pc:docMk/>
          <pc:sldMk cId="3184172131" sldId="372"/>
        </pc:sldMkLst>
      </pc:sldChg>
      <pc:sldChg chg="new del ord">
        <pc:chgData name="Lochridge, Nicole" userId="993c282e-9522-4ce8-8176-efe15df5aaa7" providerId="ADAL" clId="{DAE03D18-5F31-423A-B0F0-364078AE7A7C}" dt="2025-06-27T17:54:36.908" v="1387" actId="680"/>
        <pc:sldMkLst>
          <pc:docMk/>
          <pc:sldMk cId="4007028313" sldId="372"/>
        </pc:sldMkLst>
      </pc:sldChg>
      <pc:sldChg chg="addSp delSp modSp add mod">
        <pc:chgData name="Lochridge, Nicole" userId="993c282e-9522-4ce8-8176-efe15df5aaa7" providerId="ADAL" clId="{DAE03D18-5F31-423A-B0F0-364078AE7A7C}" dt="2025-06-27T21:38:16.351" v="3824" actId="20577"/>
        <pc:sldMkLst>
          <pc:docMk/>
          <pc:sldMk cId="3273043498" sldId="373"/>
        </pc:sldMkLst>
      </pc:sldChg>
      <pc:sldChg chg="addSp modSp new del mod">
        <pc:chgData name="Lochridge, Nicole" userId="993c282e-9522-4ce8-8176-efe15df5aaa7" providerId="ADAL" clId="{DAE03D18-5F31-423A-B0F0-364078AE7A7C}" dt="2025-06-27T18:05:38.416" v="1731" actId="47"/>
        <pc:sldMkLst>
          <pc:docMk/>
          <pc:sldMk cId="3558301483" sldId="373"/>
        </pc:sldMkLst>
      </pc:sldChg>
      <pc:sldChg chg="addSp modSp new del">
        <pc:chgData name="Lochridge, Nicole" userId="993c282e-9522-4ce8-8176-efe15df5aaa7" providerId="ADAL" clId="{DAE03D18-5F31-423A-B0F0-364078AE7A7C}" dt="2025-06-27T18:40:43.686" v="2847" actId="2696"/>
        <pc:sldMkLst>
          <pc:docMk/>
          <pc:sldMk cId="1668031715" sldId="374"/>
        </pc:sldMkLst>
      </pc:sldChg>
      <pc:sldChg chg="addSp modSp new mod">
        <pc:chgData name="Lochridge, Nicole" userId="993c282e-9522-4ce8-8176-efe15df5aaa7" providerId="ADAL" clId="{DAE03D18-5F31-423A-B0F0-364078AE7A7C}" dt="2025-06-27T21:38:20.177" v="3826" actId="20577"/>
        <pc:sldMkLst>
          <pc:docMk/>
          <pc:sldMk cId="3294959577" sldId="375"/>
        </pc:sldMkLst>
      </pc:sldChg>
      <pc:sldChg chg="addSp modSp mod">
        <pc:chgData name="Lochridge, Nicole" userId="993c282e-9522-4ce8-8176-efe15df5aaa7" providerId="ADAL" clId="{DAE03D18-5F31-423A-B0F0-364078AE7A7C}" dt="2025-06-27T21:19:15.471" v="3112" actId="20577"/>
        <pc:sldMkLst>
          <pc:docMk/>
          <pc:sldMk cId="3753563842" sldId="376"/>
        </pc:sldMkLst>
      </pc:sldChg>
      <pc:sldChg chg="addSp modSp new mod ord">
        <pc:chgData name="Lochridge, Nicole" userId="993c282e-9522-4ce8-8176-efe15df5aaa7" providerId="ADAL" clId="{DAE03D18-5F31-423A-B0F0-364078AE7A7C}" dt="2025-06-27T21:37:49.947" v="3820"/>
        <pc:sldMkLst>
          <pc:docMk/>
          <pc:sldMk cId="3166953567" sldId="37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3">
            <a:extLst>
              <a:ext uri="{FF2B5EF4-FFF2-40B4-BE49-F238E27FC236}">
                <a16:creationId xmlns:a16="http://schemas.microsoft.com/office/drawing/2014/main" id="{97B95C58-B7FA-3309-6140-11C74C3AA88E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959406AC-DDAE-EF24-1705-FB417924D184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9C346-3206-559E-BD9A-D93CB9F42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9F3F8-9B10-2A7E-A124-EE6DEE6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94EC-4E3F-6B53-82AC-3E32E23E1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4BECF17-DFF5-706A-4BD9-83DBF4B26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Buyer Dashboard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8A4F8D-27CE-51A6-7DB0-78A10F1E2825}"/>
              </a:ext>
            </a:extLst>
          </p:cNvPr>
          <p:cNvSpPr txBox="1"/>
          <p:nvPr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BB6FEC-C60D-49BB-A4AE-8ED5D0583D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This guide will show </a:t>
            </a:r>
            <a:r>
              <a:rPr lang="en-US" i="1"/>
              <a:t>Buyers </a:t>
            </a:r>
            <a:r>
              <a:rPr lang="en-US"/>
              <a:t>how to access, navigate, and customize report settings on the </a:t>
            </a:r>
            <a:r>
              <a:rPr lang="en-US" i="1"/>
              <a:t>Buyer Dashboard</a:t>
            </a:r>
            <a:r>
              <a:rPr lang="en-US"/>
              <a:t>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C5D2D-E7CF-CBC6-7F52-848250C94A7A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0075-D2D1-BEAF-E25D-673DCC1AF6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Enter </a:t>
            </a:r>
            <a:r>
              <a:rPr lang="en-US" b="1">
                <a:latin typeface="Arial"/>
                <a:cs typeface="Arial"/>
              </a:rPr>
              <a:t>Buyer Dashboard </a:t>
            </a:r>
            <a:r>
              <a:rPr lang="en-US">
                <a:latin typeface="Arial"/>
                <a:cs typeface="Arial"/>
              </a:rPr>
              <a:t>in the </a:t>
            </a:r>
            <a:r>
              <a:rPr lang="en-US" b="1">
                <a:latin typeface="Arial"/>
                <a:cs typeface="Arial"/>
              </a:rPr>
              <a:t>Search </a:t>
            </a:r>
            <a:r>
              <a:rPr lang="en-US">
                <a:latin typeface="Arial"/>
                <a:cs typeface="Arial"/>
              </a:rPr>
              <a:t>field.</a:t>
            </a:r>
          </a:p>
          <a:p>
            <a:r>
              <a:rPr lang="en-US">
                <a:latin typeface="Arial"/>
                <a:cs typeface="Arial"/>
              </a:rPr>
              <a:t>Click </a:t>
            </a:r>
            <a:r>
              <a:rPr lang="en-US" b="1">
                <a:latin typeface="Arial"/>
                <a:cs typeface="Arial"/>
              </a:rPr>
              <a:t>Buyer Dashboard Landing Page Group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r>
              <a:rPr lang="en-US">
                <a:latin typeface="Arial"/>
                <a:cs typeface="Arial"/>
              </a:rPr>
              <a:t>Review </a:t>
            </a:r>
            <a:r>
              <a:rPr lang="en-US" b="1">
                <a:latin typeface="Arial"/>
                <a:cs typeface="Arial"/>
              </a:rPr>
              <a:t>Dashboard Reports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r>
              <a:rPr lang="en-US">
                <a:latin typeface="Arial"/>
                <a:cs typeface="Arial"/>
              </a:rPr>
              <a:t>Update dashboard parameters, if applicable. </a:t>
            </a:r>
          </a:p>
        </p:txBody>
      </p:sp>
    </p:spTree>
    <p:extLst>
      <p:ext uri="{BB962C8B-B14F-4D97-AF65-F5344CB8AC3E}">
        <p14:creationId xmlns:p14="http://schemas.microsoft.com/office/powerpoint/2010/main" val="133952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11D80F-434C-5A03-AEC5-7DAFBD013D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8C0398-EEE0-2251-3EF3-ABA9EA2B33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4B588E-F184-C333-3311-04DC45D23B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AF7879D-3D6F-0FE6-F132-E3447FB15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Buyer Dashboard (Part 1 of 8)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0A6DD74-B081-EF76-3270-686A396184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/>
              <a:t>Enter </a:t>
            </a:r>
            <a:r>
              <a:rPr lang="en-US" b="1"/>
              <a:t>Buyer Dashboard </a:t>
            </a:r>
            <a:r>
              <a:rPr lang="en-US"/>
              <a:t>in the </a:t>
            </a:r>
            <a:r>
              <a:rPr lang="en-US" b="1"/>
              <a:t>Search </a:t>
            </a:r>
            <a:r>
              <a:rPr lang="en-US"/>
              <a:t>field.</a:t>
            </a:r>
          </a:p>
          <a:p>
            <a:pPr marL="742950" indent="-742950">
              <a:buFont typeface="+mj-lt"/>
              <a:buAutoNum type="arabicPeriod"/>
            </a:pPr>
            <a:r>
              <a:rPr lang="en-US"/>
              <a:t>Click </a:t>
            </a:r>
            <a:r>
              <a:rPr lang="en-US" b="1"/>
              <a:t>Buyer Dashboard</a:t>
            </a:r>
            <a:r>
              <a:rPr lang="en-US"/>
              <a:t>.</a:t>
            </a:r>
          </a:p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6009CBC-5606-DF90-F28B-083E659E350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/>
              <a:t>View the </a:t>
            </a:r>
            <a:r>
              <a:rPr lang="en-US" b="1"/>
              <a:t>Buyer Dashboard</a:t>
            </a:r>
            <a:r>
              <a:rPr lang="en-US"/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70EF9D-D66D-7A5B-8D7B-BD460C1A55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ADD495C-1ECB-BC4B-CC94-16A14555AB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507"/>
          <a:stretch/>
        </p:blipFill>
        <p:spPr>
          <a:xfrm>
            <a:off x="1550809" y="3911950"/>
            <a:ext cx="9144000" cy="278083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BFA12BB-3D9F-F847-B5FE-44A5FCE6C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67693" y="4905570"/>
            <a:ext cx="3905251" cy="79255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E21C1C7-068D-C7FF-AE98-8D838C194E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119053" y="411527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0DB315-2B93-480E-7E63-0C84801672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67693" y="4011002"/>
            <a:ext cx="5743131" cy="75718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17CC8A5-EB9A-A868-50C8-1C07543FE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119053" y="503638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7113CE8-0AF9-9DF1-C8BE-12FFF0A12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999" y="9923304"/>
            <a:ext cx="9144000" cy="513009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66953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B0B521-3626-8F55-29D8-9A4129522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540DB8-A40A-EB63-F51B-BCDD1EAC6C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B7A99D-87FF-FC61-167E-13B817E3D1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E820E69-A178-919F-6C8D-04BDD6675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Buyer Dashboard (Part 2 of 8)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AAD1F07-5234-A2E6-BF11-354AC4B57D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lang="en-US"/>
              <a:t>Review the </a:t>
            </a:r>
            <a:r>
              <a:rPr lang="en-US" b="1"/>
              <a:t>Purchase Orders Not Issued </a:t>
            </a:r>
            <a:r>
              <a:rPr lang="en-US"/>
              <a:t>report. Be aware of the following fields: </a:t>
            </a:r>
          </a:p>
          <a:p>
            <a:pPr marL="2114550" lvl="1" indent="-742950">
              <a:buFont typeface="Arial"/>
              <a:buChar char="•"/>
            </a:pPr>
            <a:r>
              <a:rPr lang="en-US"/>
              <a:t>Company</a:t>
            </a:r>
          </a:p>
          <a:p>
            <a:pPr marL="2114550" lvl="1" indent="-742950">
              <a:buFont typeface="Arial"/>
              <a:buChar char="•"/>
            </a:pPr>
            <a:r>
              <a:rPr lang="en-US">
                <a:latin typeface="Arial"/>
                <a:cs typeface="Arial"/>
              </a:rPr>
              <a:t>Purchase Order </a:t>
            </a:r>
          </a:p>
          <a:p>
            <a:pPr marL="2114550" lvl="1" indent="-742950">
              <a:buFont typeface="Arial"/>
              <a:buChar char="•"/>
            </a:pPr>
            <a:r>
              <a:rPr lang="en-US">
                <a:latin typeface="Arial"/>
                <a:cs typeface="Arial"/>
              </a:rPr>
              <a:t>Purchase Order Date</a:t>
            </a:r>
          </a:p>
          <a:p>
            <a:pPr marL="2114550" lvl="1" indent="-742950">
              <a:buFont typeface="Arial"/>
              <a:buChar char="•"/>
            </a:pPr>
            <a:r>
              <a:rPr lang="en-US">
                <a:latin typeface="Arial"/>
                <a:cs typeface="Arial"/>
              </a:rPr>
              <a:t>Purchase Order Status</a:t>
            </a:r>
          </a:p>
          <a:p>
            <a:pPr marL="2114550" lvl="1" indent="-742950">
              <a:buFont typeface="Arial"/>
              <a:buChar char="•"/>
            </a:pPr>
            <a:r>
              <a:rPr lang="en-US"/>
              <a:t>Purchase Order Type</a:t>
            </a:r>
          </a:p>
          <a:p>
            <a:pPr marL="2114550" lvl="1" indent="-742950">
              <a:buFont typeface="Arial"/>
              <a:buChar char="•"/>
            </a:pPr>
            <a:r>
              <a:rPr lang="en-US">
                <a:latin typeface="Arial"/>
                <a:cs typeface="Arial"/>
              </a:rPr>
              <a:t>Version</a:t>
            </a:r>
          </a:p>
          <a:p>
            <a:pPr marL="2114550" lvl="1" indent="-742950">
              <a:buFont typeface="Arial"/>
              <a:buChar char="•"/>
            </a:pPr>
            <a:r>
              <a:rPr lang="en-US">
                <a:latin typeface="Arial"/>
                <a:cs typeface="Arial"/>
              </a:rPr>
              <a:t>Issue Option</a:t>
            </a:r>
            <a:endParaRPr lang="en-US"/>
          </a:p>
          <a:p>
            <a:pPr marL="2114550" lvl="1" indent="-742950">
              <a:buFont typeface="Arial"/>
              <a:buChar char="•"/>
            </a:pPr>
            <a:r>
              <a:rPr lang="en-US">
                <a:latin typeface="Arial"/>
                <a:cs typeface="Arial"/>
              </a:rPr>
              <a:t>Buyer</a:t>
            </a:r>
            <a:endParaRPr lang="en-US"/>
          </a:p>
          <a:p>
            <a:pPr marL="2114550" lvl="1" indent="-742950">
              <a:buFont typeface="Arial"/>
              <a:buChar char="•"/>
            </a:pPr>
            <a:r>
              <a:rPr lang="en-US">
                <a:latin typeface="Arial"/>
                <a:cs typeface="Arial"/>
              </a:rPr>
              <a:t>Supplier</a:t>
            </a:r>
          </a:p>
          <a:p>
            <a:pPr marL="2114550" lvl="1" indent="-742950">
              <a:buFont typeface="Arial"/>
              <a:buChar char="•"/>
            </a:pPr>
            <a:r>
              <a:rPr lang="en-US">
                <a:latin typeface="Arial"/>
                <a:cs typeface="Arial"/>
              </a:rPr>
              <a:t>Total PO Amount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55834A4-A39A-71B4-54C1-3FED0B7538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878" y="8753614"/>
            <a:ext cx="10058400" cy="467928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D71909B-A341-C4EE-0D5C-D8E3BB1F30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7FAD93-76AF-098E-1863-7627A94BEE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60722" y="9393816"/>
            <a:ext cx="9514898" cy="63918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563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BCD36C-8219-A93B-9E35-281DD17D5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35651F-B7F3-3828-EF3D-552ACF1165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0A5C5E-71C5-0C77-4A9D-9E16639D57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537EB92-4826-9A82-9F90-D3EE09E59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Buyer Dashboard (Part 3 of 8)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29946D-8EC0-B1B5-2771-A1EF641B18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lang="en-US"/>
              <a:t>Click </a:t>
            </a:r>
            <a:r>
              <a:rPr lang="en-US" b="1"/>
              <a:t>Settings</a:t>
            </a:r>
            <a:r>
              <a:rPr lang="en-US"/>
              <a:t> for more report viewing options. The following options are available:</a:t>
            </a:r>
          </a:p>
          <a:p>
            <a:pPr marL="1943100" lvl="1" indent="-571500"/>
            <a:r>
              <a:rPr lang="en-US" sz="3600"/>
              <a:t>Show Chart</a:t>
            </a:r>
          </a:p>
          <a:p>
            <a:pPr marL="1943100" lvl="1" indent="-571500"/>
            <a:r>
              <a:rPr lang="en-US" sz="3600"/>
              <a:t>Download to Excel</a:t>
            </a:r>
          </a:p>
          <a:p>
            <a:pPr marL="1943100" lvl="1" indent="-571500"/>
            <a:r>
              <a:rPr lang="en-US" sz="3600"/>
              <a:t>View More</a:t>
            </a:r>
          </a:p>
          <a:p>
            <a:pPr marL="1943100" lvl="1" indent="-571500"/>
            <a:r>
              <a:rPr lang="en-US" sz="3600"/>
              <a:t>Export to Worksheets</a:t>
            </a:r>
          </a:p>
          <a:p>
            <a:pPr marL="754063"/>
            <a:r>
              <a:rPr lang="en-US" sz="2800" b="1"/>
              <a:t>Note: </a:t>
            </a:r>
            <a:r>
              <a:rPr lang="en-US" sz="2800" i="1"/>
              <a:t>Settings </a:t>
            </a:r>
            <a:r>
              <a:rPr lang="en-US" sz="2800"/>
              <a:t>will have the same options for all reports on the </a:t>
            </a:r>
            <a:r>
              <a:rPr lang="en-US" sz="2800" i="1"/>
              <a:t>Buyer Dashboard.</a:t>
            </a:r>
          </a:p>
          <a:p>
            <a:pPr marL="1943100" lvl="1" indent="-571500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840C97-62A3-8615-724E-DF377316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89448AA-1D6C-E90E-6CBF-62D5E2E2B0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609" y="7639986"/>
            <a:ext cx="5486400" cy="632705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9D382AA-77ED-2C81-B670-EBD75618E7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24306" y="8305800"/>
            <a:ext cx="1086291" cy="8890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163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70B472C7-6351-6D90-DCC5-911E4C852A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809" y="10681008"/>
            <a:ext cx="9144000" cy="467267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BCD36C-8219-A93B-9E35-281DD17D5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35651F-B7F3-3828-EF3D-552ACF1165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0A5C5E-71C5-0C77-4A9D-9E16639D57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537EB92-4826-9A82-9F90-D3EE09E59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Buyer Dashboard (Part 4 of 8)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29946D-8EC0-B1B5-2771-A1EF641B18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857615" cy="8637996"/>
          </a:xfrm>
        </p:spPr>
        <p:txBody>
          <a:bodyPr>
            <a:normAutofit/>
          </a:bodyPr>
          <a:lstStyle/>
          <a:p>
            <a:pPr marL="731520" indent="-742950">
              <a:spcBef>
                <a:spcPts val="1200"/>
              </a:spcBef>
              <a:spcAft>
                <a:spcPts val="1200"/>
              </a:spcAft>
              <a:buFont typeface="+mj-lt"/>
              <a:buAutoNum type="arabicPeriod" startAt="6"/>
            </a:pPr>
            <a:r>
              <a:rPr lang="en-US"/>
              <a:t>Review the </a:t>
            </a:r>
            <a:r>
              <a:rPr lang="en-US" b="1"/>
              <a:t>Purchase Order Lines not Received for Buyer Dashboard. </a:t>
            </a:r>
            <a:r>
              <a:rPr lang="en-US"/>
              <a:t>Be aware of the following fields:</a:t>
            </a:r>
          </a:p>
          <a:p>
            <a:pPr marL="1828800" lvl="1"/>
            <a:r>
              <a:rPr lang="en-US" sz="3600"/>
              <a:t>Company			</a:t>
            </a:r>
          </a:p>
          <a:p>
            <a:pPr marL="1828800" lvl="1"/>
            <a:r>
              <a:rPr lang="en-US" sz="3600"/>
              <a:t>Purchase Order		</a:t>
            </a:r>
          </a:p>
          <a:p>
            <a:pPr marL="1828800" lvl="1"/>
            <a:r>
              <a:rPr lang="en-US" sz="3600"/>
              <a:t>Line			</a:t>
            </a:r>
          </a:p>
          <a:p>
            <a:pPr marL="1828800" lvl="1"/>
            <a:r>
              <a:rPr lang="en-US" sz="3600"/>
              <a:t>Date &amp; Due Date</a:t>
            </a:r>
          </a:p>
          <a:p>
            <a:pPr marL="1828800" lvl="1"/>
            <a:r>
              <a:rPr lang="en-US" sz="3600"/>
              <a:t>Supplier &amp; Buyer </a:t>
            </a:r>
          </a:p>
          <a:p>
            <a:pPr marL="1828800" lvl="1"/>
            <a:r>
              <a:rPr lang="en-US" sz="3600"/>
              <a:t>Item &amp; Description</a:t>
            </a:r>
          </a:p>
          <a:p>
            <a:pPr marL="1828800" lvl="1"/>
            <a:r>
              <a:rPr lang="en-US" sz="3600"/>
              <a:t>Quantity Ordered/Received</a:t>
            </a:r>
          </a:p>
          <a:p>
            <a:pPr marL="1828800" lvl="1"/>
            <a:r>
              <a:rPr lang="en-US" sz="3600"/>
              <a:t>Unit of Measurement</a:t>
            </a:r>
          </a:p>
          <a:p>
            <a:pPr marL="1828800" lvl="1"/>
            <a:r>
              <a:rPr lang="en-US" sz="3600"/>
              <a:t>Acknowledgement</a:t>
            </a:r>
          </a:p>
          <a:p>
            <a:pPr marL="1828800" lvl="1"/>
            <a:r>
              <a:rPr lang="en-US" sz="3600"/>
              <a:t>Line Memo</a:t>
            </a:r>
          </a:p>
          <a:p>
            <a:pPr marL="1828800" lvl="1"/>
            <a:r>
              <a:rPr lang="en-US" sz="3600"/>
              <a:t>Acknowledgement Status</a:t>
            </a:r>
          </a:p>
          <a:p>
            <a:pPr marL="1943100" lvl="1" indent="-571500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840C97-62A3-8615-724E-DF377316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9D382AA-77ED-2C81-B670-EBD75618E7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83906" y="11544666"/>
            <a:ext cx="8508410" cy="167221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043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EADAED-69DE-7919-DD10-AF9D21694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E2380C-5760-1237-6589-8C86F5724A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5EE83E-61EB-C6B8-9F94-74E0EAC350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235E4C6-BB8E-BB6A-C219-97C8B4A8B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Buyer Dashboard (Part 5 of 8)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F2EE7B2-9A9A-AA2A-8429-3B2A946250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858281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742950" indent="-742950">
              <a:buFont typeface="+mj-lt"/>
              <a:buAutoNum type="arabicPeriod" startAt="7"/>
            </a:pPr>
            <a:r>
              <a:rPr lang="en-US">
                <a:latin typeface="Arial"/>
                <a:cs typeface="Arial"/>
              </a:rPr>
              <a:t>Review the </a:t>
            </a:r>
            <a:r>
              <a:rPr lang="en-US" b="1">
                <a:latin typeface="Arial"/>
                <a:cs typeface="Arial"/>
              </a:rPr>
              <a:t>Purchase Order Aging </a:t>
            </a:r>
            <a:r>
              <a:rPr lang="en-US">
                <a:latin typeface="Arial"/>
                <a:cs typeface="Arial"/>
              </a:rPr>
              <a:t>report. Be aware of the following fields:</a:t>
            </a:r>
          </a:p>
          <a:p>
            <a:pPr marL="1943100" lvl="1" indent="-571500"/>
            <a:r>
              <a:rPr lang="en-US" sz="3600">
                <a:latin typeface="Arial"/>
                <a:cs typeface="Arial"/>
              </a:rPr>
              <a:t>Company</a:t>
            </a:r>
          </a:p>
          <a:p>
            <a:pPr marL="1943100" lvl="1" indent="-571500"/>
            <a:r>
              <a:rPr lang="en-US" sz="3600">
                <a:latin typeface="Arial"/>
                <a:cs typeface="Arial"/>
              </a:rPr>
              <a:t>Purchase Order &amp; Purchase Order Status</a:t>
            </a:r>
          </a:p>
          <a:p>
            <a:pPr marL="1943100" lvl="1" indent="-571500"/>
            <a:r>
              <a:rPr lang="en-US" sz="3600">
                <a:latin typeface="Arial"/>
                <a:cs typeface="Arial"/>
              </a:rPr>
              <a:t>Initial Issue</a:t>
            </a:r>
          </a:p>
          <a:p>
            <a:pPr marL="1943100" lvl="1" indent="-571500"/>
            <a:r>
              <a:rPr lang="en-US" sz="3600">
                <a:latin typeface="Arial"/>
                <a:cs typeface="Arial"/>
              </a:rPr>
              <a:t>Purchase Order Buyer &amp; Purchase Order Type</a:t>
            </a:r>
          </a:p>
          <a:p>
            <a:pPr marL="1943100" lvl="1" indent="-571500"/>
            <a:r>
              <a:rPr lang="en-US" sz="3600">
                <a:latin typeface="Arial"/>
                <a:cs typeface="Arial"/>
              </a:rPr>
              <a:t>Delivery Type, Supplier and Line</a:t>
            </a:r>
          </a:p>
          <a:p>
            <a:pPr marL="1943100" lvl="1" indent="-571500"/>
            <a:r>
              <a:rPr lang="en-US" sz="3600">
                <a:latin typeface="Arial"/>
                <a:cs typeface="Arial"/>
              </a:rPr>
              <a:t>Purchase Order Line Due Date</a:t>
            </a:r>
          </a:p>
          <a:p>
            <a:pPr marL="1943100" lvl="1" indent="-571500"/>
            <a:r>
              <a:rPr lang="en-US" sz="3600">
                <a:latin typeface="Arial"/>
                <a:cs typeface="Arial"/>
              </a:rPr>
              <a:t>Line-Item Description</a:t>
            </a:r>
          </a:p>
          <a:p>
            <a:pPr marL="1943100" lvl="1" indent="-571500"/>
            <a:r>
              <a:rPr lang="en-US" sz="3600">
                <a:latin typeface="Arial"/>
                <a:cs typeface="Arial"/>
              </a:rPr>
              <a:t>Unit Cost &amp; Unit of Measure</a:t>
            </a:r>
          </a:p>
          <a:p>
            <a:pPr marL="1943100" lvl="1" indent="-571500"/>
            <a:r>
              <a:rPr lang="en-US" sz="3600">
                <a:latin typeface="Arial"/>
                <a:cs typeface="Arial"/>
              </a:rPr>
              <a:t>Quantity/Quantity Received/Invoiced/Returned</a:t>
            </a:r>
          </a:p>
          <a:p>
            <a:pPr marL="1943100" lvl="1" indent="-571500"/>
            <a:r>
              <a:rPr lang="en-US" sz="3600">
                <a:latin typeface="Arial"/>
                <a:cs typeface="Arial"/>
              </a:rPr>
              <a:t>Quantity Remaining to be Received</a:t>
            </a:r>
          </a:p>
          <a:p>
            <a:pPr marL="1943100" lvl="1" indent="-571500"/>
            <a:r>
              <a:rPr lang="en-US" sz="3600">
                <a:latin typeface="Arial"/>
                <a:cs typeface="Arial"/>
              </a:rPr>
              <a:t>1-30 Days, 31-60 Days, 61-90 Days &amp; 90+ Days</a:t>
            </a:r>
          </a:p>
          <a:p>
            <a:pPr marL="1943100" lvl="1" indent="-571500"/>
            <a:endParaRPr lang="en-US">
              <a:latin typeface="Arial"/>
              <a:cs typeface="Arial"/>
            </a:endParaRPr>
          </a:p>
          <a:p>
            <a:pPr marL="1943100" lvl="1" indent="-571500"/>
            <a:endParaRPr lang="en-US">
              <a:latin typeface="Arial"/>
              <a:cs typeface="Arial"/>
            </a:endParaRPr>
          </a:p>
          <a:p>
            <a:pPr marL="1943100" lvl="1" indent="-571500"/>
            <a:endParaRPr lang="en-US">
              <a:latin typeface="Arial"/>
              <a:cs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761247-A355-E921-7C04-C8CE7515E5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1356E3F-3106-21CA-504F-597834BA5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59"/>
          <a:stretch/>
        </p:blipFill>
        <p:spPr>
          <a:xfrm>
            <a:off x="1093609" y="11077884"/>
            <a:ext cx="10058400" cy="426522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15364F8-E872-CE76-ED8C-526F4247B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87078" y="12033840"/>
            <a:ext cx="9362437" cy="123346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59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B10EC0-D9D4-6035-FAC3-2233D50648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149BB0-EF57-D5D8-83C0-B18766F73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F577BA-C0E6-9A2A-4127-39864A83B0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B53C3AB-E8DB-74BA-7546-0154DBCBC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Buyer Dashboard Part (6 of 8)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AAC62F1-6CBD-F652-43FD-1209C20C19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8"/>
            </a:pPr>
            <a:r>
              <a:rPr lang="en-US"/>
              <a:t>The </a:t>
            </a:r>
            <a:r>
              <a:rPr lang="en-US" b="1"/>
              <a:t>Quick Links </a:t>
            </a:r>
            <a:r>
              <a:rPr lang="en-US"/>
              <a:t>are available as </a:t>
            </a:r>
            <a:r>
              <a:rPr lang="en-US" b="1"/>
              <a:t>Tasks </a:t>
            </a:r>
            <a:r>
              <a:rPr lang="en-US"/>
              <a:t>and </a:t>
            </a:r>
            <a:r>
              <a:rPr lang="en-US" b="1"/>
              <a:t>Reports</a:t>
            </a:r>
            <a:r>
              <a:rPr lang="en-US"/>
              <a:t>.</a:t>
            </a:r>
          </a:p>
          <a:p>
            <a:pPr lvl="1" indent="0">
              <a:buNone/>
            </a:pPr>
            <a:r>
              <a:rPr lang="en-US" sz="3600" b="1"/>
              <a:t>Tasks:</a:t>
            </a:r>
          </a:p>
          <a:p>
            <a:pPr marL="1885950" lvl="1" indent="-514350"/>
            <a:r>
              <a:rPr lang="en-US" sz="3600"/>
              <a:t>Create Purchase Order</a:t>
            </a:r>
          </a:p>
          <a:p>
            <a:pPr marL="1885950" lvl="1" indent="-514350"/>
            <a:r>
              <a:rPr lang="en-US" sz="3600"/>
              <a:t>Create Return</a:t>
            </a:r>
          </a:p>
          <a:p>
            <a:pPr marL="1885950" lvl="1" indent="-514350"/>
            <a:r>
              <a:rPr lang="en-US" sz="3600"/>
              <a:t>Requisition Sourcing Console</a:t>
            </a:r>
          </a:p>
          <a:p>
            <a:pPr lvl="1" indent="0">
              <a:buNone/>
            </a:pPr>
            <a:r>
              <a:rPr lang="en-US" sz="3600" b="1"/>
              <a:t>Reports: </a:t>
            </a:r>
            <a:endParaRPr lang="en-US" sz="3600"/>
          </a:p>
          <a:p>
            <a:pPr marL="1885950" lvl="1" indent="-514350"/>
            <a:r>
              <a:rPr lang="en-US" sz="3600"/>
              <a:t>Find Purchase Orders</a:t>
            </a:r>
          </a:p>
          <a:p>
            <a:pPr marL="1885950" lvl="1" indent="-514350"/>
            <a:r>
              <a:rPr lang="en-US" sz="3600"/>
              <a:t>Find Requisitions</a:t>
            </a:r>
          </a:p>
          <a:p>
            <a:pPr marL="1885950" lvl="1" indent="-514350"/>
            <a:r>
              <a:rPr lang="en-US" sz="3600"/>
              <a:t>Find Supplier Contracts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746DD3-2F0C-B228-C436-FD0DBEF10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432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792DE70-A734-8B62-4845-A420C0A428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199" y="8663471"/>
            <a:ext cx="8229600" cy="678143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ED94746-7B19-BE6E-6C05-BA54E12569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22501" y="8754597"/>
            <a:ext cx="3708400" cy="651080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156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68A165-4789-D2A5-E400-F8FB0B150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AEF221-161A-A89E-24EE-D955E44DF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326213-87DC-6371-DC7D-4B175CF79A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94C819F-9B97-12CE-DCC5-55BC57ACB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Buyer Dashboard (Part 7 of 8)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6895DC1-03DE-F577-58A9-A1BBC777E2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9"/>
            </a:pPr>
            <a:r>
              <a:rPr lang="en-US"/>
              <a:t>Click </a:t>
            </a:r>
            <a:r>
              <a:rPr lang="en-US" b="1"/>
              <a:t>Edit</a:t>
            </a:r>
            <a:r>
              <a:rPr lang="en-US"/>
              <a:t> to </a:t>
            </a:r>
            <a:r>
              <a:rPr lang="en-US" b="1"/>
              <a:t>Update Reports </a:t>
            </a:r>
            <a:r>
              <a:rPr lang="en-US"/>
              <a:t>on the dashboard.</a:t>
            </a:r>
          </a:p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C4D3E5-4799-6CE1-06EB-E485EF9AD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432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5A7241A-2D5C-8DC9-0C33-2390DB4628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809" y="4394604"/>
            <a:ext cx="9144000" cy="289645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3D910E4-2C51-9716-3A1B-02DA08D97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020298" y="6586236"/>
            <a:ext cx="391806" cy="35285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674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Buyer Dashboard (Part 8 of 8)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0"/>
            </a:pPr>
            <a:r>
              <a:rPr lang="en-US"/>
              <a:t>Edit the </a:t>
            </a:r>
            <a:r>
              <a:rPr lang="en-US" b="1"/>
              <a:t>Company</a:t>
            </a:r>
            <a:r>
              <a:rPr lang="en-US"/>
              <a:t>, as applicable.</a:t>
            </a:r>
          </a:p>
          <a:p>
            <a:pPr marL="742950" indent="-742950">
              <a:buFont typeface="+mj-lt"/>
              <a:buAutoNum type="arabicPeriod" startAt="10"/>
            </a:pPr>
            <a:r>
              <a:rPr lang="en-US"/>
              <a:t>Edit the </a:t>
            </a:r>
            <a:r>
              <a:rPr lang="en-US" b="1"/>
              <a:t>Buyer</a:t>
            </a:r>
            <a:r>
              <a:rPr lang="en-US"/>
              <a:t>, as applicable.</a:t>
            </a:r>
          </a:p>
          <a:p>
            <a:pPr marL="742950" indent="-742950">
              <a:buFont typeface="+mj-lt"/>
              <a:buAutoNum type="arabicPeriod" startAt="10"/>
            </a:pPr>
            <a:r>
              <a:rPr lang="en-US"/>
              <a:t>Edit the </a:t>
            </a:r>
            <a:r>
              <a:rPr lang="en-US" b="1"/>
              <a:t>Start Date </a:t>
            </a:r>
            <a:r>
              <a:rPr lang="en-US"/>
              <a:t>and/or </a:t>
            </a:r>
            <a:r>
              <a:rPr lang="en-US" b="1"/>
              <a:t>End Date</a:t>
            </a:r>
            <a:r>
              <a:rPr lang="en-US"/>
              <a:t>, as applicable</a:t>
            </a:r>
          </a:p>
          <a:p>
            <a:pPr marL="742950" indent="-742950">
              <a:buFont typeface="+mj-lt"/>
              <a:buAutoNum type="arabicPeriod" startAt="10"/>
            </a:pPr>
            <a:r>
              <a:rPr lang="en-US"/>
              <a:t>Click </a:t>
            </a:r>
            <a:r>
              <a:rPr lang="en-US" b="1"/>
              <a:t>OK</a:t>
            </a:r>
            <a:r>
              <a:rPr lang="en-US"/>
              <a:t>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5C2FE15-8942-A4DE-4588-75ABA0F01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06831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0" name="Freeform 101">
              <a:extLst>
                <a:ext uri="{FF2B5EF4-FFF2-40B4-BE49-F238E27FC236}">
                  <a16:creationId xmlns:a16="http://schemas.microsoft.com/office/drawing/2014/main" id="{8DD17FB7-33D9-5836-4BC2-A50DDD39693F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1" name="Graphic 10" descr="Checkmark with solid fill">
              <a:extLst>
                <a:ext uri="{FF2B5EF4-FFF2-40B4-BE49-F238E27FC236}">
                  <a16:creationId xmlns:a16="http://schemas.microsoft.com/office/drawing/2014/main" id="{6B9C39E3-690B-8078-58D8-A18524D89FC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A8619DF9-10C6-0D50-205C-9F8A90F2D4C8}"/>
              </a:ext>
            </a:extLst>
          </p:cNvPr>
          <p:cNvSpPr txBox="1"/>
          <p:nvPr/>
        </p:nvSpPr>
        <p:spPr>
          <a:xfrm>
            <a:off x="1666371" y="14487239"/>
            <a:ext cx="983668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accessed and reviewed your buyer dashboard.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CC5DA443-5765-A319-80D4-8F2C91370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799" y="5868397"/>
            <a:ext cx="10058400" cy="816822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14939630-23B6-CA59-D5EE-DC133706C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67125" y="7398584"/>
            <a:ext cx="6677026" cy="9144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D4AB65F-8A44-63A7-FA02-006F78AC1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67125" y="9688191"/>
            <a:ext cx="3181350" cy="220529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AD471F3-E4CC-84E6-9700-2AFB91FCFE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344151" y="873635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257047F-3CF9-370F-D0C8-0FF476A699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344151" y="754601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0B00506-27EC-DF4E-406A-FF184ECA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67125" y="8584278"/>
            <a:ext cx="6677026" cy="9144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2C0734B-2FAE-082E-09A6-463AA6E74B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848475" y="1049573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9451360-8E4E-FEFD-4751-51903A2964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97190" y="12850127"/>
            <a:ext cx="2680335" cy="96747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17D496FA-BF22-959B-7EB5-AE5A2371F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063037" y="1230148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5944377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Props1.xml><?xml version="1.0" encoding="utf-8"?>
<ds:datastoreItem xmlns:ds="http://schemas.openxmlformats.org/officeDocument/2006/customXml" ds:itemID="{3EA1DE27-1BF3-436A-878C-933A9F58B9F9}"/>
</file>

<file path=customXml/itemProps2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5037ED-0B11-4449-BF81-C0D1539FFB91}">
  <ds:schemaRefs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2006/metadata/properties"/>
    <ds:schemaRef ds:uri="http://purl.org/dc/elements/1.1/"/>
    <ds:schemaRef ds:uri="8d5ae7cb-5eaa-45bd-87a9-9ecdfd4d7a10"/>
    <ds:schemaRef ds:uri="91b022cc-d96d-4c7a-a6ef-47af526da2c2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469</Words>
  <Application>Microsoft Office PowerPoint</Application>
  <PresentationFormat>Custom</PresentationFormat>
  <Paragraphs>118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Job Aid Template</vt:lpstr>
      <vt:lpstr>1_Administrative</vt:lpstr>
      <vt:lpstr>Buyer Dashboard</vt:lpstr>
      <vt:lpstr>Buyer Dashboard (Part 1 of 8)</vt:lpstr>
      <vt:lpstr>Buyer Dashboard (Part 2 of 8)</vt:lpstr>
      <vt:lpstr>Buyer Dashboard (Part 3 of 8)</vt:lpstr>
      <vt:lpstr>Buyer Dashboard (Part 4 of 8)</vt:lpstr>
      <vt:lpstr>Buyer Dashboard (Part 5 of 8)</vt:lpstr>
      <vt:lpstr>Buyer Dashboard Part (6 of 8)</vt:lpstr>
      <vt:lpstr>Buyer Dashboard (Part 7 of 8)</vt:lpstr>
      <vt:lpstr>Buyer Dashboard (Part 8 of 8)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Swartout, Darcy</cp:lastModifiedBy>
  <cp:revision>11</cp:revision>
  <cp:lastPrinted>2024-05-14T19:49:44Z</cp:lastPrinted>
  <dcterms:created xsi:type="dcterms:W3CDTF">2024-01-04T16:25:20Z</dcterms:created>
  <dcterms:modified xsi:type="dcterms:W3CDTF">2025-09-08T18:27:27Z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</Properties>
</file>