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65" r:id="rId6"/>
    <p:sldId id="368" r:id="rId7"/>
    <p:sldId id="371" r:id="rId8"/>
    <p:sldId id="369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A7CC10-1F72-8B19-53D4-21405434BD74}" name="Jenkins, Deja" initials="" userId="S::deja.jenkins@doas.ga.gov::8c7a3fa7-4a9a-4402-9e37-3d3a791d1e5b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B49AFF-C202-450B-9044-EC5553E34917}" v="7" dt="2025-12-16T18:34:14.996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lin, Cindy" userId="137d06bd-b649-423d-b1b3-a876fc821453" providerId="ADAL" clId="{23DB4227-9607-4DB0-8DFC-AA1DC5334903}"/>
    <pc:docChg chg="undo custSel modSld">
      <pc:chgData name="Franklin, Cindy" userId="137d06bd-b649-423d-b1b3-a876fc821453" providerId="ADAL" clId="{23DB4227-9607-4DB0-8DFC-AA1DC5334903}" dt="2025-12-16T18:34:04.643" v="17"/>
      <pc:docMkLst>
        <pc:docMk/>
      </pc:docMkLst>
      <pc:sldChg chg="modSp mod">
        <pc:chgData name="Franklin, Cindy" userId="137d06bd-b649-423d-b1b3-a876fc821453" providerId="ADAL" clId="{23DB4227-9607-4DB0-8DFC-AA1DC5334903}" dt="2025-12-16T18:15:20.873" v="1" actId="12788"/>
        <pc:sldMkLst>
          <pc:docMk/>
          <pc:sldMk cId="1308044984" sldId="368"/>
        </pc:sldMkLst>
        <pc:picChg chg="mod">
          <ac:chgData name="Franklin, Cindy" userId="137d06bd-b649-423d-b1b3-a876fc821453" providerId="ADAL" clId="{23DB4227-9607-4DB0-8DFC-AA1DC5334903}" dt="2025-12-16T18:15:20.873" v="1" actId="12788"/>
          <ac:picMkLst>
            <pc:docMk/>
            <pc:sldMk cId="1308044984" sldId="368"/>
            <ac:picMk id="10" creationId="{FC58F742-5DC5-F8D0-DA60-ACFC9A056500}"/>
          </ac:picMkLst>
        </pc:picChg>
        <pc:picChg chg="mod">
          <ac:chgData name="Franklin, Cindy" userId="137d06bd-b649-423d-b1b3-a876fc821453" providerId="ADAL" clId="{23DB4227-9607-4DB0-8DFC-AA1DC5334903}" dt="2025-12-16T18:15:15.610" v="0" actId="12788"/>
          <ac:picMkLst>
            <pc:docMk/>
            <pc:sldMk cId="1308044984" sldId="368"/>
            <ac:picMk id="15" creationId="{FB67CC39-58DB-BCF4-C8FC-149C8E3056BE}"/>
          </ac:picMkLst>
        </pc:picChg>
      </pc:sldChg>
      <pc:sldChg chg="addSp modSp">
        <pc:chgData name="Franklin, Cindy" userId="137d06bd-b649-423d-b1b3-a876fc821453" providerId="ADAL" clId="{23DB4227-9607-4DB0-8DFC-AA1DC5334903}" dt="2025-12-16T18:34:04.643" v="17"/>
        <pc:sldMkLst>
          <pc:docMk/>
          <pc:sldMk cId="3242758956" sldId="369"/>
        </pc:sldMkLst>
        <pc:spChg chg="add mod">
          <ac:chgData name="Franklin, Cindy" userId="137d06bd-b649-423d-b1b3-a876fc821453" providerId="ADAL" clId="{23DB4227-9607-4DB0-8DFC-AA1DC5334903}" dt="2025-12-16T18:24:33.056" v="14"/>
          <ac:spMkLst>
            <pc:docMk/>
            <pc:sldMk cId="3242758956" sldId="369"/>
            <ac:spMk id="7" creationId="{B39DBEAE-0B7F-6A5F-4A9C-505637E9FBBE}"/>
          </ac:spMkLst>
        </pc:spChg>
        <pc:spChg chg="add mod">
          <ac:chgData name="Franklin, Cindy" userId="137d06bd-b649-423d-b1b3-a876fc821453" providerId="ADAL" clId="{23DB4227-9607-4DB0-8DFC-AA1DC5334903}" dt="2025-12-16T18:34:04.643" v="17"/>
          <ac:spMkLst>
            <pc:docMk/>
            <pc:sldMk cId="3242758956" sldId="369"/>
            <ac:spMk id="9" creationId="{49F1D2CC-4221-F929-FC9A-6E3C2826AEFA}"/>
          </ac:spMkLst>
        </pc:spChg>
        <pc:picChg chg="add">
          <ac:chgData name="Franklin, Cindy" userId="137d06bd-b649-423d-b1b3-a876fc821453" providerId="ADAL" clId="{23DB4227-9607-4DB0-8DFC-AA1DC5334903}" dt="2025-12-16T18:33:41.768" v="15"/>
          <ac:picMkLst>
            <pc:docMk/>
            <pc:sldMk cId="3242758956" sldId="369"/>
            <ac:picMk id="8" creationId="{71EE4705-F31B-58FA-323E-84C4EA28BEEB}"/>
          </ac:picMkLst>
        </pc:picChg>
      </pc:sldChg>
      <pc:sldChg chg="modSp mod">
        <pc:chgData name="Franklin, Cindy" userId="137d06bd-b649-423d-b1b3-a876fc821453" providerId="ADAL" clId="{23DB4227-9607-4DB0-8DFC-AA1DC5334903}" dt="2025-12-16T18:33:47.697" v="16" actId="6549"/>
        <pc:sldMkLst>
          <pc:docMk/>
          <pc:sldMk cId="3845745237" sldId="371"/>
        </pc:sldMkLst>
        <pc:spChg chg="mod">
          <ac:chgData name="Franklin, Cindy" userId="137d06bd-b649-423d-b1b3-a876fc821453" providerId="ADAL" clId="{23DB4227-9607-4DB0-8DFC-AA1DC5334903}" dt="2025-12-16T18:33:47.697" v="16" actId="6549"/>
          <ac:spMkLst>
            <pc:docMk/>
            <pc:sldMk cId="3845745237" sldId="371"/>
            <ac:spMk id="6" creationId="{4373121E-73CB-6064-8013-32AACB634248}"/>
          </ac:spMkLst>
        </pc:spChg>
        <pc:picChg chg="mod">
          <ac:chgData name="Franklin, Cindy" userId="137d06bd-b649-423d-b1b3-a876fc821453" providerId="ADAL" clId="{23DB4227-9607-4DB0-8DFC-AA1DC5334903}" dt="2025-12-16T18:15:48.856" v="2" actId="12788"/>
          <ac:picMkLst>
            <pc:docMk/>
            <pc:sldMk cId="3845745237" sldId="371"/>
            <ac:picMk id="8" creationId="{0A136E7B-4B31-E969-4EFE-1331DEB2C73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AFC8DF0-9D7D-781F-8801-AF011DF00069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a Purchase Order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This guide will show the </a:t>
            </a:r>
            <a:r>
              <a:rPr lang="en-US" i="1" dirty="0">
                <a:latin typeface="Arial"/>
                <a:cs typeface="Arial"/>
              </a:rPr>
              <a:t>Buyer </a:t>
            </a:r>
            <a:r>
              <a:rPr lang="en-US" dirty="0">
                <a:latin typeface="Arial"/>
                <a:cs typeface="Arial"/>
              </a:rPr>
              <a:t>how to </a:t>
            </a:r>
            <a:r>
              <a:rPr lang="en-US" i="1" dirty="0">
                <a:latin typeface="Arial"/>
                <a:cs typeface="Arial"/>
              </a:rPr>
              <a:t>Find a Purchase Order.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Search and select the </a:t>
            </a:r>
            <a:r>
              <a:rPr lang="en-US" b="1" dirty="0"/>
              <a:t>Find Purchase Order </a:t>
            </a:r>
            <a:r>
              <a:rPr lang="en-US" dirty="0"/>
              <a:t>report.</a:t>
            </a:r>
          </a:p>
          <a:p>
            <a:r>
              <a:rPr lang="en-US" dirty="0"/>
              <a:t>To locate the </a:t>
            </a:r>
            <a:r>
              <a:rPr lang="en-US" b="1" dirty="0"/>
              <a:t>Purchase Order, </a:t>
            </a:r>
            <a:r>
              <a:rPr lang="en-US" dirty="0"/>
              <a:t>verify that the correct </a:t>
            </a:r>
            <a:r>
              <a:rPr lang="en-US" b="1" dirty="0"/>
              <a:t>Company</a:t>
            </a:r>
            <a:r>
              <a:rPr lang="en-US" dirty="0"/>
              <a:t> is selected, then narrow your search using applicable fields. </a:t>
            </a:r>
          </a:p>
          <a:p>
            <a:r>
              <a:rPr lang="en-US" dirty="0"/>
              <a:t>Click </a:t>
            </a:r>
            <a:r>
              <a:rPr lang="en-US" b="1" dirty="0"/>
              <a:t>OK.</a:t>
            </a:r>
          </a:p>
          <a:p>
            <a:r>
              <a:rPr lang="en-US" dirty="0"/>
              <a:t>View desired </a:t>
            </a:r>
            <a:r>
              <a:rPr lang="en-US" b="1" dirty="0"/>
              <a:t>Purchase Order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Purchase Orders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Find Desired Purchase Order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Review Purchase Order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E672F-46AA-E36A-22EE-BAA765059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C58F742-5DC5-F8D0-DA60-ACFC9A056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6"/>
          <a:stretch/>
        </p:blipFill>
        <p:spPr>
          <a:xfrm>
            <a:off x="1066800" y="4636862"/>
            <a:ext cx="10058400" cy="217575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8218FC-123E-C65F-9796-4C9E87174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1A7F94-EFC0-E583-643A-28409130D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067A3A-F354-91CC-A8C5-18051BF1D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414789-075E-7837-ECB9-E78AD1B35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 Purchase Order (Part 1 of 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9F027DD-A4CD-1881-3F98-78171B9068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</a:t>
            </a:r>
            <a:r>
              <a:rPr lang="en-US" b="1" dirty="0"/>
              <a:t>Find Purchase Order</a:t>
            </a:r>
            <a:r>
              <a:rPr lang="en-US" dirty="0"/>
              <a:t> in the </a:t>
            </a:r>
            <a:r>
              <a:rPr lang="en-US" b="1" dirty="0"/>
              <a:t>Search</a:t>
            </a:r>
            <a:r>
              <a:rPr lang="en-US" dirty="0"/>
              <a:t> field and press </a:t>
            </a:r>
            <a:r>
              <a:rPr lang="en-US" b="1" dirty="0"/>
              <a:t>Enter</a:t>
            </a:r>
            <a:r>
              <a:rPr lang="en-US" dirty="0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4950009-BB1E-D2BE-B1B5-B5955F506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 dirty="0"/>
              <a:t>Click the </a:t>
            </a:r>
            <a:r>
              <a:rPr lang="en-US" b="1" dirty="0"/>
              <a:t>Find Purchase Orders </a:t>
            </a:r>
            <a:r>
              <a:rPr lang="en-US" dirty="0"/>
              <a:t>report.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45E222-E443-0136-35B5-B23C72AA0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76AC3F-2C74-5F79-7A09-A9D7C4A35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1452" y="4723937"/>
            <a:ext cx="8258398" cy="95296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B67CC39-58DB-BCF4-C8FC-149C8E305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86"/>
          <a:stretch/>
        </p:blipFill>
        <p:spPr>
          <a:xfrm>
            <a:off x="1066800" y="10956613"/>
            <a:ext cx="10058400" cy="217575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56F3765-4157-5CF2-4EF4-F29AA5ADF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0289" y="12180529"/>
            <a:ext cx="4436619" cy="9518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8044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CEDACB-1C2D-968B-CE1B-04F995FA7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3B2437-6F9A-834F-D21A-ABAE4511C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03811-1397-FEF1-2241-648AFFF70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4A0E399-2F56-932D-E1C3-D5A1FBF60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Find a Purchase Order (Part 2 of 3)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73121E-73CB-6064-8013-32AACB6342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92717"/>
            <a:ext cx="10569221" cy="639558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Verify the </a:t>
            </a:r>
            <a:r>
              <a:rPr lang="en-US" b="1" dirty="0"/>
              <a:t>Company</a:t>
            </a:r>
            <a:r>
              <a:rPr lang="en-US" dirty="0"/>
              <a:t> and use available fields to filter your </a:t>
            </a:r>
            <a:r>
              <a:rPr lang="en-US" b="1" dirty="0"/>
              <a:t>Search</a:t>
            </a:r>
            <a:r>
              <a:rPr lang="en-US" dirty="0"/>
              <a:t>, as applicable.</a:t>
            </a:r>
          </a:p>
          <a:p>
            <a:pPr marL="739775"/>
            <a:r>
              <a:rPr lang="en-US" sz="2800" b="1" dirty="0">
                <a:solidFill>
                  <a:srgbClr val="000000"/>
                </a:solidFill>
              </a:rPr>
              <a:t>Note</a:t>
            </a:r>
            <a:r>
              <a:rPr lang="en-US" sz="2800" dirty="0">
                <a:solidFill>
                  <a:srgbClr val="000000"/>
                </a:solidFill>
              </a:rPr>
              <a:t>: You can refine your search by selecting additional criteria, such as </a:t>
            </a:r>
            <a:r>
              <a:rPr lang="en-US" sz="2800" i="1" dirty="0">
                <a:solidFill>
                  <a:srgbClr val="000000"/>
                </a:solidFill>
              </a:rPr>
              <a:t>Supplier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PO Type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Issued Options</a:t>
            </a:r>
            <a:r>
              <a:rPr lang="en-US" sz="2800" dirty="0">
                <a:solidFill>
                  <a:srgbClr val="000000"/>
                </a:solidFill>
              </a:rPr>
              <a:t>, or </a:t>
            </a:r>
            <a:r>
              <a:rPr lang="en-US" sz="2800" i="1" dirty="0">
                <a:solidFill>
                  <a:srgbClr val="000000"/>
                </a:solidFill>
              </a:rPr>
              <a:t>Status</a:t>
            </a:r>
            <a:r>
              <a:rPr lang="en-US" sz="2800" dirty="0">
                <a:solidFill>
                  <a:srgbClr val="000000"/>
                </a:solidFill>
              </a:rPr>
              <a:t>. You may also choose to leave all fields blank and perform a search without entering any values.​</a:t>
            </a:r>
            <a:endParaRPr lang="en-US" sz="2800" dirty="0"/>
          </a:p>
          <a:p>
            <a:pPr marL="742950" indent="-742950">
              <a:buFont typeface="+mj-lt"/>
              <a:buAutoNum type="arabicPeriod" startAt="4"/>
            </a:pPr>
            <a:r>
              <a:rPr lang="en-US" dirty="0"/>
              <a:t>Check the </a:t>
            </a:r>
            <a:r>
              <a:rPr lang="en-US" b="1" dirty="0"/>
              <a:t>Exclude Canceled </a:t>
            </a:r>
            <a:r>
              <a:rPr lang="en-US" dirty="0"/>
              <a:t>and </a:t>
            </a:r>
            <a:r>
              <a:rPr lang="en-US" b="1" dirty="0"/>
              <a:t>Excluded Closed</a:t>
            </a:r>
            <a:r>
              <a:rPr lang="en-US" dirty="0"/>
              <a:t> boxes, as applicable. 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 dirty="0"/>
              <a:t>Click </a:t>
            </a:r>
            <a:r>
              <a:rPr lang="en-US" b="1" dirty="0"/>
              <a:t>Ok</a:t>
            </a:r>
            <a:r>
              <a:rPr lang="en-US" dirty="0"/>
              <a:t>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136E7B-4B31-E969-4EFE-1331DEB2C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6927659"/>
            <a:ext cx="8229600" cy="84642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82CC9E3-C67D-6AE7-6261-8D415B286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D03FFA-50E1-2EF2-10B0-3B8655B4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63561" y="8001824"/>
            <a:ext cx="4198599" cy="59284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E1A220-8271-BE3D-498E-D773A76DD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7327" y="13163550"/>
            <a:ext cx="3877734" cy="118656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A2E45C-F1DF-E9B0-95FE-20D5F5621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9200" y="14757399"/>
            <a:ext cx="1698170" cy="5793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D1D4807-D5F0-8CA2-8F8E-52B13161B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638753" y="7966235"/>
            <a:ext cx="702129" cy="6640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57EBA67-9945-DEC5-4BBD-3AA7B230E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035061" y="13418584"/>
            <a:ext cx="676889" cy="6640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B7D271-99C3-82A8-3B7F-FAFB28D2A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22682" y="14715074"/>
            <a:ext cx="669290" cy="6640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4574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60AE98-10B1-672B-A7AE-07D8BF35D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33DDCF-043C-097D-32F0-C7A8D0C03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F6E1E-5E00-5E2D-190C-B49493D72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89F7055-7169-60D6-25B7-CB5FD5812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a Purchase Order (Part 3 of 3)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79346E-D293-70DE-7307-60068FE0BE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/>
              <a:t>Click the desired </a:t>
            </a:r>
            <a:r>
              <a:rPr lang="en-US" b="1" dirty="0"/>
              <a:t>Purchase Order</a:t>
            </a:r>
            <a:r>
              <a:rPr lang="en-US" dirty="0"/>
              <a:t>.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BD646C-DF5D-4AB7-B41C-7FCA5058F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3583347"/>
            <a:ext cx="9144000" cy="55855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A896E42E-F3C5-4448-02A9-D0034A03E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30637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2" name="Freeform 101">
              <a:extLst>
                <a:ext uri="{FF2B5EF4-FFF2-40B4-BE49-F238E27FC236}">
                  <a16:creationId xmlns:a16="http://schemas.microsoft.com/office/drawing/2014/main" id="{399E65F0-35EB-78B0-FC07-01368129D2A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374DA506-B9C3-1D14-6D8A-81BC956470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7480818-DB50-0670-1224-C36141E6C344}"/>
              </a:ext>
            </a:extLst>
          </p:cNvPr>
          <p:cNvSpPr txBox="1"/>
          <p:nvPr/>
        </p:nvSpPr>
        <p:spPr>
          <a:xfrm>
            <a:off x="1666371" y="14595711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located a Purchase Order.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F1D2CC-4221-F929-FC9A-6E3C2826A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27589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8d5ae7cb-5eaa-45bd-87a9-9ecdfd4d7a10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91b022cc-d96d-4c7a-a6ef-47af526da2c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EB528D-5407-4606-B4EE-48AC754B4E80}"/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239</Words>
  <Application>Microsoft Office PowerPoint</Application>
  <PresentationFormat>Custom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Job Aid Template</vt:lpstr>
      <vt:lpstr>1_Administrative</vt:lpstr>
      <vt:lpstr>Find a Purchase Order</vt:lpstr>
      <vt:lpstr>Find a Purchase Order (Part 1 of 3)</vt:lpstr>
      <vt:lpstr>Find a Purchase Order (Part 2 of 3)</vt:lpstr>
      <vt:lpstr>Find a Purchase Order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Cindy Franklin</cp:lastModifiedBy>
  <cp:revision>1</cp:revision>
  <cp:lastPrinted>2024-05-14T19:49:44Z</cp:lastPrinted>
  <dcterms:created xsi:type="dcterms:W3CDTF">2024-01-04T16:25:20Z</dcterms:created>
  <dcterms:modified xsi:type="dcterms:W3CDTF">2025-12-16T18:34:23Z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6492D38C-F78A-4A41-B419-EB5C127F458C</vt:lpwstr>
  </property>
  <property fmtid="{D5CDD505-2E9C-101B-9397-08002B2CF9AE}" pid="12" name="ArticulatePath">
    <vt:lpwstr>https://gets.sharepoint.com/sites/SAO_NextGen/End User Training Materials/4 Templates/Job Aid_Workstream_Title_Status - Copy</vt:lpwstr>
  </property>
</Properties>
</file>