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2"/>
  </p:notesMasterIdLst>
  <p:sldIdLst>
    <p:sldId id="365" r:id="rId6"/>
    <p:sldId id="364" r:id="rId7"/>
    <p:sldId id="368" r:id="rId8"/>
    <p:sldId id="369" r:id="rId9"/>
    <p:sldId id="370" r:id="rId10"/>
    <p:sldId id="371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F06A0-5105-4776-81AF-A420046D7C85}" v="1" dt="2025-09-08T18:29:40.63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Lochridge, Nicole" userId="993c282e-9522-4ce8-8176-efe15df5aaa7" providerId="ADAL" clId="{7538E887-7194-40E5-990B-A52A44CF19A4}"/>
    <pc:docChg chg="undo redo custSel addSld delSld modSld sldOrd">
      <pc:chgData name="Lochridge, Nicole" userId="993c282e-9522-4ce8-8176-efe15df5aaa7" providerId="ADAL" clId="{7538E887-7194-40E5-990B-A52A44CF19A4}" dt="2025-07-17T18:47:36.319" v="1627" actId="962"/>
      <pc:docMkLst>
        <pc:docMk/>
      </pc:docMkLst>
      <pc:sldChg chg="del">
        <pc:chgData name="Lochridge, Nicole" userId="993c282e-9522-4ce8-8176-efe15df5aaa7" providerId="ADAL" clId="{7538E887-7194-40E5-990B-A52A44CF19A4}" dt="2025-07-17T17:56:45.872" v="1128" actId="2696"/>
        <pc:sldMkLst>
          <pc:docMk/>
          <pc:sldMk cId="434607786" sldId="352"/>
        </pc:sldMkLst>
      </pc:sldChg>
      <pc:sldChg chg="modSp del mod">
        <pc:chgData name="Lochridge, Nicole" userId="993c282e-9522-4ce8-8176-efe15df5aaa7" providerId="ADAL" clId="{7538E887-7194-40E5-990B-A52A44CF19A4}" dt="2025-07-17T16:39:53.264" v="51" actId="2696"/>
        <pc:sldMkLst>
          <pc:docMk/>
          <pc:sldMk cId="1339528299" sldId="355"/>
        </pc:sldMkLst>
      </pc:sldChg>
      <pc:sldChg chg="addSp delSp modSp del mod">
        <pc:chgData name="Lochridge, Nicole" userId="993c282e-9522-4ce8-8176-efe15df5aaa7" providerId="ADAL" clId="{7538E887-7194-40E5-990B-A52A44CF19A4}" dt="2025-07-17T17:52:47.879" v="1032" actId="2696"/>
        <pc:sldMkLst>
          <pc:docMk/>
          <pc:sldMk cId="2178360457" sldId="356"/>
        </pc:sldMkLst>
      </pc:sldChg>
      <pc:sldChg chg="addSp modSp mod ord">
        <pc:chgData name="Lochridge, Nicole" userId="993c282e-9522-4ce8-8176-efe15df5aaa7" providerId="ADAL" clId="{7538E887-7194-40E5-990B-A52A44CF19A4}" dt="2025-07-17T18:46:34.070" v="1606" actId="962"/>
        <pc:sldMkLst>
          <pc:docMk/>
          <pc:sldMk cId="2594437778" sldId="364"/>
        </pc:sldMkLst>
        <pc:spChg chg="mod">
          <ac:chgData name="Lochridge, Nicole" userId="993c282e-9522-4ce8-8176-efe15df5aaa7" providerId="ADAL" clId="{7538E887-7194-40E5-990B-A52A44CF19A4}" dt="2025-07-17T18:46:29.801" v="1602" actId="962"/>
          <ac:spMkLst>
            <pc:docMk/>
            <pc:sldMk cId="2594437778" sldId="364"/>
            <ac:spMk id="2" creationId="{FC34FC1C-F77F-0BEC-C5FC-AB5048064EFE}"/>
          </ac:spMkLst>
        </pc:spChg>
        <pc:spChg chg="mod">
          <ac:chgData name="Lochridge, Nicole" userId="993c282e-9522-4ce8-8176-efe15df5aaa7" providerId="ADAL" clId="{7538E887-7194-40E5-990B-A52A44CF19A4}" dt="2025-07-17T18:46:30.519" v="1603" actId="962"/>
          <ac:spMkLst>
            <pc:docMk/>
            <pc:sldMk cId="2594437778" sldId="364"/>
            <ac:spMk id="3" creationId="{4FAA567B-A385-94A9-7732-7C8DB2BA2FEB}"/>
          </ac:spMkLst>
        </pc:spChg>
        <pc:spChg chg="mod">
          <ac:chgData name="Lochridge, Nicole" userId="993c282e-9522-4ce8-8176-efe15df5aaa7" providerId="ADAL" clId="{7538E887-7194-40E5-990B-A52A44CF19A4}" dt="2025-07-17T18:46:31.219" v="1604" actId="962"/>
          <ac:spMkLst>
            <pc:docMk/>
            <pc:sldMk cId="2594437778" sldId="364"/>
            <ac:spMk id="4" creationId="{B0A81400-E04C-ACC6-A5EB-613038822F40}"/>
          </ac:spMkLst>
        </pc:spChg>
        <pc:spChg chg="add mod">
          <ac:chgData name="Lochridge, Nicole" userId="993c282e-9522-4ce8-8176-efe15df5aaa7" providerId="ADAL" clId="{7538E887-7194-40E5-990B-A52A44CF19A4}" dt="2025-07-17T17:54:23.664" v="1064" actId="1036"/>
          <ac:spMkLst>
            <pc:docMk/>
            <pc:sldMk cId="2594437778" sldId="364"/>
            <ac:spMk id="5" creationId="{78BB0C88-5007-FB01-3A3B-86BF94087E51}"/>
          </ac:spMkLst>
        </pc:spChg>
        <pc:spChg chg="add mod">
          <ac:chgData name="Lochridge, Nicole" userId="993c282e-9522-4ce8-8176-efe15df5aaa7" providerId="ADAL" clId="{7538E887-7194-40E5-990B-A52A44CF19A4}" dt="2025-07-17T17:54:46.318" v="1094" actId="14100"/>
          <ac:spMkLst>
            <pc:docMk/>
            <pc:sldMk cId="2594437778" sldId="364"/>
            <ac:spMk id="6" creationId="{E4560DB0-F297-DAD8-15D5-DAC3E3ECE8B3}"/>
          </ac:spMkLst>
        </pc:spChg>
        <pc:spChg chg="add mod">
          <ac:chgData name="Lochridge, Nicole" userId="993c282e-9522-4ce8-8176-efe15df5aaa7" providerId="ADAL" clId="{7538E887-7194-40E5-990B-A52A44CF19A4}" dt="2025-07-17T17:55:07.728" v="1097" actId="1037"/>
          <ac:spMkLst>
            <pc:docMk/>
            <pc:sldMk cId="2594437778" sldId="364"/>
            <ac:spMk id="7" creationId="{874D0A65-CA1E-506A-9DE3-CFF84F5B73D3}"/>
          </ac:spMkLst>
        </pc:spChg>
        <pc:spChg chg="mod">
          <ac:chgData name="Lochridge, Nicole" userId="993c282e-9522-4ce8-8176-efe15df5aaa7" providerId="ADAL" clId="{7538E887-7194-40E5-990B-A52A44CF19A4}" dt="2025-07-17T18:46:33.637" v="1605" actId="962"/>
          <ac:spMkLst>
            <pc:docMk/>
            <pc:sldMk cId="2594437778" sldId="364"/>
            <ac:spMk id="9" creationId="{8A985120-4D61-D681-336B-D39B656D209D}"/>
          </ac:spMkLst>
        </pc:spChg>
        <pc:spChg chg="add mod">
          <ac:chgData name="Lochridge, Nicole" userId="993c282e-9522-4ce8-8176-efe15df5aaa7" providerId="ADAL" clId="{7538E887-7194-40E5-990B-A52A44CF19A4}" dt="2025-07-17T17:55:19.649" v="1101" actId="20577"/>
          <ac:spMkLst>
            <pc:docMk/>
            <pc:sldMk cId="2594437778" sldId="364"/>
            <ac:spMk id="10" creationId="{1655B630-7DAF-21FC-E438-08011D78D0EB}"/>
          </ac:spMkLst>
        </pc:spChg>
        <pc:spChg chg="mod">
          <ac:chgData name="Lochridge, Nicole" userId="993c282e-9522-4ce8-8176-efe15df5aaa7" providerId="ADAL" clId="{7538E887-7194-40E5-990B-A52A44CF19A4}" dt="2025-07-17T18:45:40.731" v="1594" actId="20577"/>
          <ac:spMkLst>
            <pc:docMk/>
            <pc:sldMk cId="2594437778" sldId="364"/>
            <ac:spMk id="15" creationId="{CB60EAC0-D079-D7F5-F3F1-E39F36F89733}"/>
          </ac:spMkLst>
        </pc:spChg>
        <pc:spChg chg="mod">
          <ac:chgData name="Lochridge, Nicole" userId="993c282e-9522-4ce8-8176-efe15df5aaa7" providerId="ADAL" clId="{7538E887-7194-40E5-990B-A52A44CF19A4}" dt="2025-07-17T17:04:55.429" v="444"/>
          <ac:spMkLst>
            <pc:docMk/>
            <pc:sldMk cId="2594437778" sldId="364"/>
            <ac:spMk id="16" creationId="{77618A5B-AC2E-EDDF-5D1D-E9824F16D473}"/>
          </ac:spMkLst>
        </pc:spChg>
        <pc:picChg chg="add mod">
          <ac:chgData name="Lochridge, Nicole" userId="993c282e-9522-4ce8-8176-efe15df5aaa7" providerId="ADAL" clId="{7538E887-7194-40E5-990B-A52A44CF19A4}" dt="2025-07-17T18:46:34.070" v="1606" actId="962"/>
          <ac:picMkLst>
            <pc:docMk/>
            <pc:sldMk cId="2594437778" sldId="364"/>
            <ac:picMk id="8" creationId="{B2B36916-6511-4814-AD2B-419C83CEFDB0}"/>
          </ac:picMkLst>
        </pc:picChg>
      </pc:sldChg>
      <pc:sldChg chg="modSp mod">
        <pc:chgData name="Lochridge, Nicole" userId="993c282e-9522-4ce8-8176-efe15df5aaa7" providerId="ADAL" clId="{7538E887-7194-40E5-990B-A52A44CF19A4}" dt="2025-07-17T18:46:08.043" v="1601" actId="13244"/>
        <pc:sldMkLst>
          <pc:docMk/>
          <pc:sldMk cId="2529097494" sldId="365"/>
        </pc:sldMkLst>
        <pc:spChg chg="mod">
          <ac:chgData name="Lochridge, Nicole" userId="993c282e-9522-4ce8-8176-efe15df5aaa7" providerId="ADAL" clId="{7538E887-7194-40E5-990B-A52A44CF19A4}" dt="2025-07-17T18:45:53.265" v="1595" actId="962"/>
          <ac:spMkLst>
            <pc:docMk/>
            <pc:sldMk cId="2529097494" sldId="365"/>
            <ac:spMk id="2" creationId="{03A41B5F-51EC-E4D9-7E5D-F46D804D3307}"/>
          </ac:spMkLst>
        </pc:spChg>
        <pc:spChg chg="mod">
          <ac:chgData name="Lochridge, Nicole" userId="993c282e-9522-4ce8-8176-efe15df5aaa7" providerId="ADAL" clId="{7538E887-7194-40E5-990B-A52A44CF19A4}" dt="2025-07-17T18:45:53.755" v="1596" actId="962"/>
          <ac:spMkLst>
            <pc:docMk/>
            <pc:sldMk cId="2529097494" sldId="365"/>
            <ac:spMk id="3" creationId="{45700EA9-E4DC-D434-51A2-AEF41B444490}"/>
          </ac:spMkLst>
        </pc:spChg>
        <pc:spChg chg="mod">
          <ac:chgData name="Lochridge, Nicole" userId="993c282e-9522-4ce8-8176-efe15df5aaa7" providerId="ADAL" clId="{7538E887-7194-40E5-990B-A52A44CF19A4}" dt="2025-07-17T18:45:54.298" v="1597" actId="962"/>
          <ac:spMkLst>
            <pc:docMk/>
            <pc:sldMk cId="2529097494" sldId="365"/>
            <ac:spMk id="4" creationId="{44D66180-99C2-0078-3DD3-180AA56DF99E}"/>
          </ac:spMkLst>
        </pc:spChg>
        <pc:spChg chg="mod">
          <ac:chgData name="Lochridge, Nicole" userId="993c282e-9522-4ce8-8176-efe15df5aaa7" providerId="ADAL" clId="{7538E887-7194-40E5-990B-A52A44CF19A4}" dt="2025-07-17T16:39:49.738" v="50"/>
          <ac:spMkLst>
            <pc:docMk/>
            <pc:sldMk cId="2529097494" sldId="365"/>
            <ac:spMk id="5" creationId="{D6E0B337-8DA2-78BA-F4A2-712586723766}"/>
          </ac:spMkLst>
        </pc:spChg>
        <pc:spChg chg="mod">
          <ac:chgData name="Lochridge, Nicole" userId="993c282e-9522-4ce8-8176-efe15df5aaa7" providerId="ADAL" clId="{7538E887-7194-40E5-990B-A52A44CF19A4}" dt="2025-07-17T16:40:17.971" v="155" actId="20577"/>
          <ac:spMkLst>
            <pc:docMk/>
            <pc:sldMk cId="2529097494" sldId="365"/>
            <ac:spMk id="6" creationId="{11A325F9-DCFC-2886-9462-28EC4767A2A5}"/>
          </ac:spMkLst>
        </pc:spChg>
        <pc:spChg chg="mod">
          <ac:chgData name="Lochridge, Nicole" userId="993c282e-9522-4ce8-8176-efe15df5aaa7" providerId="ADAL" clId="{7538E887-7194-40E5-990B-A52A44CF19A4}" dt="2025-07-17T18:44:45.628" v="1578" actId="113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Lochridge, Nicole" userId="993c282e-9522-4ce8-8176-efe15df5aaa7" providerId="ADAL" clId="{7538E887-7194-40E5-990B-A52A44CF19A4}" dt="2025-07-17T16:40:46.379" v="192" actId="20577"/>
          <ac:spMkLst>
            <pc:docMk/>
            <pc:sldMk cId="2529097494" sldId="365"/>
            <ac:spMk id="8" creationId="{D1C7E0FB-420A-7BCB-D739-5041C62D8978}"/>
          </ac:spMkLst>
        </pc:spChg>
        <pc:spChg chg="mod">
          <ac:chgData name="Lochridge, Nicole" userId="993c282e-9522-4ce8-8176-efe15df5aaa7" providerId="ADAL" clId="{7538E887-7194-40E5-990B-A52A44CF19A4}" dt="2025-07-17T16:40:51.922" v="215" actId="20577"/>
          <ac:spMkLst>
            <pc:docMk/>
            <pc:sldMk cId="2529097494" sldId="365"/>
            <ac:spMk id="9" creationId="{B71822B1-E660-DC48-4D7B-6B8C0648C541}"/>
          </ac:spMkLst>
        </pc:spChg>
        <pc:spChg chg="mod">
          <ac:chgData name="Lochridge, Nicole" userId="993c282e-9522-4ce8-8176-efe15df5aaa7" providerId="ADAL" clId="{7538E887-7194-40E5-990B-A52A44CF19A4}" dt="2025-07-17T16:41:00.584" v="250" actId="20577"/>
          <ac:spMkLst>
            <pc:docMk/>
            <pc:sldMk cId="2529097494" sldId="365"/>
            <ac:spMk id="10" creationId="{258B7251-486A-264C-FFCE-951D2D15EE87}"/>
          </ac:spMkLst>
        </pc:spChg>
        <pc:spChg chg="ord">
          <ac:chgData name="Lochridge, Nicole" userId="993c282e-9522-4ce8-8176-efe15df5aaa7" providerId="ADAL" clId="{7538E887-7194-40E5-990B-A52A44CF19A4}" dt="2025-07-17T18:45:58.850" v="1598" actId="13244"/>
          <ac:spMkLst>
            <pc:docMk/>
            <pc:sldMk cId="2529097494" sldId="365"/>
            <ac:spMk id="11" creationId="{E4BD3D3D-025B-CA3A-A388-1B787A361CCB}"/>
          </ac:spMkLst>
        </pc:spChg>
        <pc:spChg chg="ord">
          <ac:chgData name="Lochridge, Nicole" userId="993c282e-9522-4ce8-8176-efe15df5aaa7" providerId="ADAL" clId="{7538E887-7194-40E5-990B-A52A44CF19A4}" dt="2025-07-17T18:46:02.716" v="1599" actId="13244"/>
          <ac:spMkLst>
            <pc:docMk/>
            <pc:sldMk cId="2529097494" sldId="365"/>
            <ac:spMk id="12" creationId="{62512B1B-C945-723A-9439-9A4C042E720F}"/>
          </ac:spMkLst>
        </pc:spChg>
        <pc:spChg chg="ord">
          <ac:chgData name="Lochridge, Nicole" userId="993c282e-9522-4ce8-8176-efe15df5aaa7" providerId="ADAL" clId="{7538E887-7194-40E5-990B-A52A44CF19A4}" dt="2025-07-17T18:46:05.135" v="1600" actId="13244"/>
          <ac:spMkLst>
            <pc:docMk/>
            <pc:sldMk cId="2529097494" sldId="365"/>
            <ac:spMk id="13" creationId="{B52EB016-0671-A773-C5C4-9CFDF0F55C00}"/>
          </ac:spMkLst>
        </pc:spChg>
        <pc:spChg chg="ord">
          <ac:chgData name="Lochridge, Nicole" userId="993c282e-9522-4ce8-8176-efe15df5aaa7" providerId="ADAL" clId="{7538E887-7194-40E5-990B-A52A44CF19A4}" dt="2025-07-17T18:46:08.043" v="1601" actId="13244"/>
          <ac:spMkLst>
            <pc:docMk/>
            <pc:sldMk cId="2529097494" sldId="365"/>
            <ac:spMk id="14" creationId="{1152CD07-81BD-E6E2-48FE-0548F2B64C6E}"/>
          </ac:spMkLst>
        </pc:spChg>
      </pc:sldChg>
      <pc:sldChg chg="del">
        <pc:chgData name="Lochridge, Nicole" userId="993c282e-9522-4ce8-8176-efe15df5aaa7" providerId="ADAL" clId="{7538E887-7194-40E5-990B-A52A44CF19A4}" dt="2025-07-17T17:52:34.970" v="1019" actId="2696"/>
        <pc:sldMkLst>
          <pc:docMk/>
          <pc:sldMk cId="700590098" sldId="366"/>
        </pc:sldMkLst>
      </pc:sldChg>
      <pc:sldChg chg="del">
        <pc:chgData name="Lochridge, Nicole" userId="993c282e-9522-4ce8-8176-efe15df5aaa7" providerId="ADAL" clId="{7538E887-7194-40E5-990B-A52A44CF19A4}" dt="2025-07-17T17:52:32.899" v="1018" actId="2696"/>
        <pc:sldMkLst>
          <pc:docMk/>
          <pc:sldMk cId="3599592151" sldId="367"/>
        </pc:sldMkLst>
      </pc:sldChg>
      <pc:sldChg chg="addSp delSp modSp add mod">
        <pc:chgData name="Lochridge, Nicole" userId="993c282e-9522-4ce8-8176-efe15df5aaa7" providerId="ADAL" clId="{7538E887-7194-40E5-990B-A52A44CF19A4}" dt="2025-07-17T18:46:55.557" v="1612" actId="962"/>
        <pc:sldMkLst>
          <pc:docMk/>
          <pc:sldMk cId="1280917766" sldId="368"/>
        </pc:sldMkLst>
        <pc:spChg chg="mod">
          <ac:chgData name="Lochridge, Nicole" userId="993c282e-9522-4ce8-8176-efe15df5aaa7" providerId="ADAL" clId="{7538E887-7194-40E5-990B-A52A44CF19A4}" dt="2025-07-17T18:46:39.029" v="1607" actId="962"/>
          <ac:spMkLst>
            <pc:docMk/>
            <pc:sldMk cId="1280917766" sldId="368"/>
            <ac:spMk id="2" creationId="{88B6E46A-6082-126C-CB0A-6E39900E1694}"/>
          </ac:spMkLst>
        </pc:spChg>
        <pc:spChg chg="mod">
          <ac:chgData name="Lochridge, Nicole" userId="993c282e-9522-4ce8-8176-efe15df5aaa7" providerId="ADAL" clId="{7538E887-7194-40E5-990B-A52A44CF19A4}" dt="2025-07-17T18:46:39.527" v="1608" actId="962"/>
          <ac:spMkLst>
            <pc:docMk/>
            <pc:sldMk cId="1280917766" sldId="368"/>
            <ac:spMk id="3" creationId="{2B8DC37D-061B-6874-E89F-7D50D88E0E06}"/>
          </ac:spMkLst>
        </pc:spChg>
        <pc:spChg chg="mod">
          <ac:chgData name="Lochridge, Nicole" userId="993c282e-9522-4ce8-8176-efe15df5aaa7" providerId="ADAL" clId="{7538E887-7194-40E5-990B-A52A44CF19A4}" dt="2025-07-17T18:46:39.948" v="1609" actId="962"/>
          <ac:spMkLst>
            <pc:docMk/>
            <pc:sldMk cId="1280917766" sldId="368"/>
            <ac:spMk id="4" creationId="{8856DDC2-E293-61A6-746B-1E6742BF6404}"/>
          </ac:spMkLst>
        </pc:spChg>
        <pc:spChg chg="add mod">
          <ac:chgData name="Lochridge, Nicole" userId="993c282e-9522-4ce8-8176-efe15df5aaa7" providerId="ADAL" clId="{7538E887-7194-40E5-990B-A52A44CF19A4}" dt="2025-07-17T17:40:43.190" v="692" actId="113"/>
          <ac:spMkLst>
            <pc:docMk/>
            <pc:sldMk cId="1280917766" sldId="368"/>
            <ac:spMk id="5" creationId="{72302AAA-B8E7-61D8-6938-F5D27DDDA192}"/>
          </ac:spMkLst>
        </pc:spChg>
        <pc:spChg chg="add mod">
          <ac:chgData name="Lochridge, Nicole" userId="993c282e-9522-4ce8-8176-efe15df5aaa7" providerId="ADAL" clId="{7538E887-7194-40E5-990B-A52A44CF19A4}" dt="2025-07-17T17:53:43.235" v="1051" actId="14100"/>
          <ac:spMkLst>
            <pc:docMk/>
            <pc:sldMk cId="1280917766" sldId="368"/>
            <ac:spMk id="6" creationId="{38694C4A-586E-66F3-0FBE-10125333BD0A}"/>
          </ac:spMkLst>
        </pc:spChg>
        <pc:spChg chg="add mod">
          <ac:chgData name="Lochridge, Nicole" userId="993c282e-9522-4ce8-8176-efe15df5aaa7" providerId="ADAL" clId="{7538E887-7194-40E5-990B-A52A44CF19A4}" dt="2025-07-17T17:54:01.035" v="1057" actId="14100"/>
          <ac:spMkLst>
            <pc:docMk/>
            <pc:sldMk cId="1280917766" sldId="368"/>
            <ac:spMk id="7" creationId="{4B21B2E0-39F7-D943-85BB-91CDBCABE042}"/>
          </ac:spMkLst>
        </pc:spChg>
        <pc:spChg chg="mod">
          <ac:chgData name="Lochridge, Nicole" userId="993c282e-9522-4ce8-8176-efe15df5aaa7" providerId="ADAL" clId="{7538E887-7194-40E5-990B-A52A44CF19A4}" dt="2025-07-17T18:46:42.719" v="1610" actId="962"/>
          <ac:spMkLst>
            <pc:docMk/>
            <pc:sldMk cId="1280917766" sldId="368"/>
            <ac:spMk id="9" creationId="{6669A74F-22F4-DFEC-6E83-F6468BEC53C5}"/>
          </ac:spMkLst>
        </pc:spChg>
        <pc:spChg chg="add mod">
          <ac:chgData name="Lochridge, Nicole" userId="993c282e-9522-4ce8-8176-efe15df5aaa7" providerId="ADAL" clId="{7538E887-7194-40E5-990B-A52A44CF19A4}" dt="2025-07-17T17:55:45.835" v="1111" actId="1037"/>
          <ac:spMkLst>
            <pc:docMk/>
            <pc:sldMk cId="1280917766" sldId="368"/>
            <ac:spMk id="11" creationId="{5CF6DC73-3502-AFA2-FF6F-3C0CDB44A39D}"/>
          </ac:spMkLst>
        </pc:spChg>
        <pc:spChg chg="add mod">
          <ac:chgData name="Lochridge, Nicole" userId="993c282e-9522-4ce8-8176-efe15df5aaa7" providerId="ADAL" clId="{7538E887-7194-40E5-990B-A52A44CF19A4}" dt="2025-07-17T17:55:58.482" v="1123" actId="20577"/>
          <ac:spMkLst>
            <pc:docMk/>
            <pc:sldMk cId="1280917766" sldId="368"/>
            <ac:spMk id="12" creationId="{853FE795-3564-0909-257C-1710D2CB5822}"/>
          </ac:spMkLst>
        </pc:spChg>
        <pc:spChg chg="mod">
          <ac:chgData name="Lochridge, Nicole" userId="993c282e-9522-4ce8-8176-efe15df5aaa7" providerId="ADAL" clId="{7538E887-7194-40E5-990B-A52A44CF19A4}" dt="2025-07-17T18:45:36.403" v="1592" actId="20577"/>
          <ac:spMkLst>
            <pc:docMk/>
            <pc:sldMk cId="1280917766" sldId="368"/>
            <ac:spMk id="15" creationId="{627A413B-9121-4935-2E9E-334B96E34CB7}"/>
          </ac:spMkLst>
        </pc:spChg>
        <pc:spChg chg="mod">
          <ac:chgData name="Lochridge, Nicole" userId="993c282e-9522-4ce8-8176-efe15df5aaa7" providerId="ADAL" clId="{7538E887-7194-40E5-990B-A52A44CF19A4}" dt="2025-07-17T18:46:55.557" v="1612" actId="962"/>
          <ac:spMkLst>
            <pc:docMk/>
            <pc:sldMk cId="1280917766" sldId="368"/>
            <ac:spMk id="16" creationId="{BAF8CBBE-4CF8-1C1F-BA82-497DB49C780E}"/>
          </ac:spMkLst>
        </pc:spChg>
        <pc:picChg chg="add mod">
          <ac:chgData name="Lochridge, Nicole" userId="993c282e-9522-4ce8-8176-efe15df5aaa7" providerId="ADAL" clId="{7538E887-7194-40E5-990B-A52A44CF19A4}" dt="2025-07-17T18:46:43.434" v="1611" actId="962"/>
          <ac:picMkLst>
            <pc:docMk/>
            <pc:sldMk cId="1280917766" sldId="368"/>
            <ac:picMk id="10" creationId="{D99AC252-607B-2200-F85F-CE4D6CE38D98}"/>
          </ac:picMkLst>
        </pc:picChg>
      </pc:sldChg>
      <pc:sldChg chg="addSp delSp modSp add mod">
        <pc:chgData name="Lochridge, Nicole" userId="993c282e-9522-4ce8-8176-efe15df5aaa7" providerId="ADAL" clId="{7538E887-7194-40E5-990B-A52A44CF19A4}" dt="2025-07-17T18:47:13.171" v="1617" actId="962"/>
        <pc:sldMkLst>
          <pc:docMk/>
          <pc:sldMk cId="1022764560" sldId="369"/>
        </pc:sldMkLst>
        <pc:spChg chg="mod">
          <ac:chgData name="Lochridge, Nicole" userId="993c282e-9522-4ce8-8176-efe15df5aaa7" providerId="ADAL" clId="{7538E887-7194-40E5-990B-A52A44CF19A4}" dt="2025-07-17T18:47:06.501" v="1613" actId="962"/>
          <ac:spMkLst>
            <pc:docMk/>
            <pc:sldMk cId="1022764560" sldId="369"/>
            <ac:spMk id="2" creationId="{CCAA46B3-5A4F-38EA-5987-2C15C7806F8A}"/>
          </ac:spMkLst>
        </pc:spChg>
        <pc:spChg chg="mod">
          <ac:chgData name="Lochridge, Nicole" userId="993c282e-9522-4ce8-8176-efe15df5aaa7" providerId="ADAL" clId="{7538E887-7194-40E5-990B-A52A44CF19A4}" dt="2025-07-17T18:47:07.048" v="1614" actId="962"/>
          <ac:spMkLst>
            <pc:docMk/>
            <pc:sldMk cId="1022764560" sldId="369"/>
            <ac:spMk id="3" creationId="{6F5D555C-7463-FDB0-3212-68AC01F7ADC9}"/>
          </ac:spMkLst>
        </pc:spChg>
        <pc:spChg chg="mod">
          <ac:chgData name="Lochridge, Nicole" userId="993c282e-9522-4ce8-8176-efe15df5aaa7" providerId="ADAL" clId="{7538E887-7194-40E5-990B-A52A44CF19A4}" dt="2025-07-17T18:47:07.592" v="1615" actId="962"/>
          <ac:spMkLst>
            <pc:docMk/>
            <pc:sldMk cId="1022764560" sldId="369"/>
            <ac:spMk id="4" creationId="{792A87CD-D9AE-4ABD-307A-185C12F986F3}"/>
          </ac:spMkLst>
        </pc:spChg>
        <pc:spChg chg="add mod ord">
          <ac:chgData name="Lochridge, Nicole" userId="993c282e-9522-4ce8-8176-efe15df5aaa7" providerId="ADAL" clId="{7538E887-7194-40E5-990B-A52A44CF19A4}" dt="2025-07-17T18:42:35.769" v="1460" actId="14100"/>
          <ac:spMkLst>
            <pc:docMk/>
            <pc:sldMk cId="1022764560" sldId="369"/>
            <ac:spMk id="8" creationId="{B12D1D64-C6D3-05DC-9C21-8F83BA13A177}"/>
          </ac:spMkLst>
        </pc:spChg>
        <pc:spChg chg="mod">
          <ac:chgData name="Lochridge, Nicole" userId="993c282e-9522-4ce8-8176-efe15df5aaa7" providerId="ADAL" clId="{7538E887-7194-40E5-990B-A52A44CF19A4}" dt="2025-07-17T18:47:11.498" v="1616" actId="962"/>
          <ac:spMkLst>
            <pc:docMk/>
            <pc:sldMk cId="1022764560" sldId="369"/>
            <ac:spMk id="9" creationId="{32FE2E44-6C83-FC34-73CE-1B1934FB1AE7}"/>
          </ac:spMkLst>
        </pc:spChg>
        <pc:spChg chg="mod">
          <ac:chgData name="Lochridge, Nicole" userId="993c282e-9522-4ce8-8176-efe15df5aaa7" providerId="ADAL" clId="{7538E887-7194-40E5-990B-A52A44CF19A4}" dt="2025-07-17T18:45:31.476" v="1590" actId="20577"/>
          <ac:spMkLst>
            <pc:docMk/>
            <pc:sldMk cId="1022764560" sldId="369"/>
            <ac:spMk id="15" creationId="{F8F63EA4-C220-27B1-8D20-3CEAEDCFA336}"/>
          </ac:spMkLst>
        </pc:spChg>
        <pc:spChg chg="mod">
          <ac:chgData name="Lochridge, Nicole" userId="993c282e-9522-4ce8-8176-efe15df5aaa7" providerId="ADAL" clId="{7538E887-7194-40E5-990B-A52A44CF19A4}" dt="2025-07-17T17:51:22.760" v="932" actId="1076"/>
          <ac:spMkLst>
            <pc:docMk/>
            <pc:sldMk cId="1022764560" sldId="369"/>
            <ac:spMk id="16" creationId="{428F1736-A665-ABCC-C54F-DCDB1E960B83}"/>
          </ac:spMkLst>
        </pc:spChg>
        <pc:picChg chg="add mod">
          <ac:chgData name="Lochridge, Nicole" userId="993c282e-9522-4ce8-8176-efe15df5aaa7" providerId="ADAL" clId="{7538E887-7194-40E5-990B-A52A44CF19A4}" dt="2025-07-17T18:47:13.171" v="1617" actId="962"/>
          <ac:picMkLst>
            <pc:docMk/>
            <pc:sldMk cId="1022764560" sldId="369"/>
            <ac:picMk id="12" creationId="{E521FE56-3692-7F1F-070A-269F933EC423}"/>
          </ac:picMkLst>
        </pc:picChg>
      </pc:sldChg>
      <pc:sldChg chg="addSp delSp modSp add mod">
        <pc:chgData name="Lochridge, Nicole" userId="993c282e-9522-4ce8-8176-efe15df5aaa7" providerId="ADAL" clId="{7538E887-7194-40E5-990B-A52A44CF19A4}" dt="2025-07-17T18:47:24.295" v="1622" actId="962"/>
        <pc:sldMkLst>
          <pc:docMk/>
          <pc:sldMk cId="1176525412" sldId="370"/>
        </pc:sldMkLst>
        <pc:spChg chg="mod">
          <ac:chgData name="Lochridge, Nicole" userId="993c282e-9522-4ce8-8176-efe15df5aaa7" providerId="ADAL" clId="{7538E887-7194-40E5-990B-A52A44CF19A4}" dt="2025-07-17T18:47:19.118" v="1618" actId="962"/>
          <ac:spMkLst>
            <pc:docMk/>
            <pc:sldMk cId="1176525412" sldId="370"/>
            <ac:spMk id="2" creationId="{14FD47ED-9E3D-BFB2-F06F-7489D65C5B8D}"/>
          </ac:spMkLst>
        </pc:spChg>
        <pc:spChg chg="mod">
          <ac:chgData name="Lochridge, Nicole" userId="993c282e-9522-4ce8-8176-efe15df5aaa7" providerId="ADAL" clId="{7538E887-7194-40E5-990B-A52A44CF19A4}" dt="2025-07-17T18:47:19.730" v="1619" actId="962"/>
          <ac:spMkLst>
            <pc:docMk/>
            <pc:sldMk cId="1176525412" sldId="370"/>
            <ac:spMk id="3" creationId="{2B3EDFF1-9CBA-108B-B9E3-6FA5B4E80462}"/>
          </ac:spMkLst>
        </pc:spChg>
        <pc:spChg chg="mod">
          <ac:chgData name="Lochridge, Nicole" userId="993c282e-9522-4ce8-8176-efe15df5aaa7" providerId="ADAL" clId="{7538E887-7194-40E5-990B-A52A44CF19A4}" dt="2025-07-17T18:47:20.278" v="1620" actId="962"/>
          <ac:spMkLst>
            <pc:docMk/>
            <pc:sldMk cId="1176525412" sldId="370"/>
            <ac:spMk id="4" creationId="{C3527755-D264-5E11-3569-47CF68550AA3}"/>
          </ac:spMkLst>
        </pc:spChg>
        <pc:spChg chg="mod">
          <ac:chgData name="Lochridge, Nicole" userId="993c282e-9522-4ce8-8176-efe15df5aaa7" providerId="ADAL" clId="{7538E887-7194-40E5-990B-A52A44CF19A4}" dt="2025-07-17T18:47:23.779" v="1621" actId="962"/>
          <ac:spMkLst>
            <pc:docMk/>
            <pc:sldMk cId="1176525412" sldId="370"/>
            <ac:spMk id="9" creationId="{E7F86AFB-BFC6-B139-6BC3-41C5C49CCA34}"/>
          </ac:spMkLst>
        </pc:spChg>
        <pc:spChg chg="add mod ord">
          <ac:chgData name="Lochridge, Nicole" userId="993c282e-9522-4ce8-8176-efe15df5aaa7" providerId="ADAL" clId="{7538E887-7194-40E5-990B-A52A44CF19A4}" dt="2025-07-17T18:42:51.361" v="1466" actId="166"/>
          <ac:spMkLst>
            <pc:docMk/>
            <pc:sldMk cId="1176525412" sldId="370"/>
            <ac:spMk id="13" creationId="{10153DE6-7675-9E99-6811-78BB2005F5C3}"/>
          </ac:spMkLst>
        </pc:spChg>
        <pc:spChg chg="mod">
          <ac:chgData name="Lochridge, Nicole" userId="993c282e-9522-4ce8-8176-efe15df5aaa7" providerId="ADAL" clId="{7538E887-7194-40E5-990B-A52A44CF19A4}" dt="2025-07-17T18:45:22.899" v="1586" actId="20577"/>
          <ac:spMkLst>
            <pc:docMk/>
            <pc:sldMk cId="1176525412" sldId="370"/>
            <ac:spMk id="15" creationId="{A12993AE-BED0-7CBC-5B79-92B9A027006A}"/>
          </ac:spMkLst>
        </pc:spChg>
        <pc:spChg chg="mod">
          <ac:chgData name="Lochridge, Nicole" userId="993c282e-9522-4ce8-8176-efe15df5aaa7" providerId="ADAL" clId="{7538E887-7194-40E5-990B-A52A44CF19A4}" dt="2025-07-17T17:52:09.638" v="1014" actId="20577"/>
          <ac:spMkLst>
            <pc:docMk/>
            <pc:sldMk cId="1176525412" sldId="370"/>
            <ac:spMk id="16" creationId="{2C2D9335-71C1-D169-A311-527AC54014D3}"/>
          </ac:spMkLst>
        </pc:spChg>
        <pc:picChg chg="add mod">
          <ac:chgData name="Lochridge, Nicole" userId="993c282e-9522-4ce8-8176-efe15df5aaa7" providerId="ADAL" clId="{7538E887-7194-40E5-990B-A52A44CF19A4}" dt="2025-07-17T18:47:24.295" v="1622" actId="962"/>
          <ac:picMkLst>
            <pc:docMk/>
            <pc:sldMk cId="1176525412" sldId="370"/>
            <ac:picMk id="17" creationId="{BAD2DDFB-EBE8-9789-D8AF-708B56FF63AC}"/>
          </ac:picMkLst>
        </pc:picChg>
      </pc:sldChg>
      <pc:sldChg chg="addSp delSp modSp add mod">
        <pc:chgData name="Lochridge, Nicole" userId="993c282e-9522-4ce8-8176-efe15df5aaa7" providerId="ADAL" clId="{7538E887-7194-40E5-990B-A52A44CF19A4}" dt="2025-07-17T18:47:36.319" v="1627" actId="962"/>
        <pc:sldMkLst>
          <pc:docMk/>
          <pc:sldMk cId="4174736194" sldId="371"/>
        </pc:sldMkLst>
        <pc:spChg chg="mod">
          <ac:chgData name="Lochridge, Nicole" userId="993c282e-9522-4ce8-8176-efe15df5aaa7" providerId="ADAL" clId="{7538E887-7194-40E5-990B-A52A44CF19A4}" dt="2025-07-17T18:47:28.772" v="1623" actId="962"/>
          <ac:spMkLst>
            <pc:docMk/>
            <pc:sldMk cId="4174736194" sldId="371"/>
            <ac:spMk id="2" creationId="{7189440E-047D-5BDB-5661-FF167E7F0A03}"/>
          </ac:spMkLst>
        </pc:spChg>
        <pc:spChg chg="mod">
          <ac:chgData name="Lochridge, Nicole" userId="993c282e-9522-4ce8-8176-efe15df5aaa7" providerId="ADAL" clId="{7538E887-7194-40E5-990B-A52A44CF19A4}" dt="2025-07-17T18:47:29.366" v="1624" actId="962"/>
          <ac:spMkLst>
            <pc:docMk/>
            <pc:sldMk cId="4174736194" sldId="371"/>
            <ac:spMk id="3" creationId="{F4879FC4-CA9D-6F08-D3BF-BCD018E4DE0F}"/>
          </ac:spMkLst>
        </pc:spChg>
        <pc:spChg chg="mod">
          <ac:chgData name="Lochridge, Nicole" userId="993c282e-9522-4ce8-8176-efe15df5aaa7" providerId="ADAL" clId="{7538E887-7194-40E5-990B-A52A44CF19A4}" dt="2025-07-17T18:47:29.846" v="1625" actId="962"/>
          <ac:spMkLst>
            <pc:docMk/>
            <pc:sldMk cId="4174736194" sldId="371"/>
            <ac:spMk id="4" creationId="{48AFDB82-5D3F-2546-569E-7F1ED89EFE27}"/>
          </ac:spMkLst>
        </pc:spChg>
        <pc:spChg chg="mod">
          <ac:chgData name="Lochridge, Nicole" userId="993c282e-9522-4ce8-8176-efe15df5aaa7" providerId="ADAL" clId="{7538E887-7194-40E5-990B-A52A44CF19A4}" dt="2025-07-17T18:47:33.857" v="1626" actId="962"/>
          <ac:spMkLst>
            <pc:docMk/>
            <pc:sldMk cId="4174736194" sldId="371"/>
            <ac:spMk id="9" creationId="{0DC98772-DAED-CAF4-AF4B-513BCC7F14EA}"/>
          </ac:spMkLst>
        </pc:spChg>
        <pc:spChg chg="mod ord">
          <ac:chgData name="Lochridge, Nicole" userId="993c282e-9522-4ce8-8176-efe15df5aaa7" providerId="ADAL" clId="{7538E887-7194-40E5-990B-A52A44CF19A4}" dt="2025-07-17T18:43:56.973" v="1523" actId="1035"/>
          <ac:spMkLst>
            <pc:docMk/>
            <pc:sldMk cId="4174736194" sldId="371"/>
            <ac:spMk id="13" creationId="{40C30257-A0FE-EC1C-AAE8-59F736222F00}"/>
          </ac:spMkLst>
        </pc:spChg>
        <pc:spChg chg="mod">
          <ac:chgData name="Lochridge, Nicole" userId="993c282e-9522-4ce8-8176-efe15df5aaa7" providerId="ADAL" clId="{7538E887-7194-40E5-990B-A52A44CF19A4}" dt="2025-07-17T18:45:15.819" v="1582" actId="20577"/>
          <ac:spMkLst>
            <pc:docMk/>
            <pc:sldMk cId="4174736194" sldId="371"/>
            <ac:spMk id="15" creationId="{B290341D-5012-3CC2-5591-67493A673632}"/>
          </ac:spMkLst>
        </pc:spChg>
        <pc:spChg chg="mod">
          <ac:chgData name="Lochridge, Nicole" userId="993c282e-9522-4ce8-8176-efe15df5aaa7" providerId="ADAL" clId="{7538E887-7194-40E5-990B-A52A44CF19A4}" dt="2025-07-17T18:40:29.440" v="1445" actId="313"/>
          <ac:spMkLst>
            <pc:docMk/>
            <pc:sldMk cId="4174736194" sldId="371"/>
            <ac:spMk id="16" creationId="{766608BC-41B3-DD49-0A1B-37984CB14192}"/>
          </ac:spMkLst>
        </pc:spChg>
        <pc:picChg chg="add mod">
          <ac:chgData name="Lochridge, Nicole" userId="993c282e-9522-4ce8-8176-efe15df5aaa7" providerId="ADAL" clId="{7538E887-7194-40E5-990B-A52A44CF19A4}" dt="2025-07-17T18:47:36.319" v="1627" actId="962"/>
          <ac:picMkLst>
            <pc:docMk/>
            <pc:sldMk cId="4174736194" sldId="371"/>
            <ac:picMk id="7" creationId="{C7FABA59-2484-F95E-60A6-89C9782927A9}"/>
          </ac:picMkLst>
        </pc:picChg>
      </pc:sld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  <pc:docChgLst>
    <pc:chgData name="Swartout, Darcy" userId="bc7a7b0f-5bcf-46d3-acb2-99bb7206cb2b" providerId="ADAL" clId="{FADC675B-FC8E-45F3-B2FD-C764A0142D54}"/>
    <pc:docChg chg="modSld">
      <pc:chgData name="Swartout, Darcy" userId="bc7a7b0f-5bcf-46d3-acb2-99bb7206cb2b" providerId="ADAL" clId="{FADC675B-FC8E-45F3-B2FD-C764A0142D54}" dt="2025-07-17T20:12:29.043" v="19" actId="20577"/>
      <pc:docMkLst>
        <pc:docMk/>
      </pc:docMkLst>
      <pc:sldChg chg="modSp mod">
        <pc:chgData name="Swartout, Darcy" userId="bc7a7b0f-5bcf-46d3-acb2-99bb7206cb2b" providerId="ADAL" clId="{FADC675B-FC8E-45F3-B2FD-C764A0142D54}" dt="2025-07-17T20:11:03.652" v="4" actId="20577"/>
        <pc:sldMkLst>
          <pc:docMk/>
          <pc:sldMk cId="2594437778" sldId="364"/>
        </pc:sldMkLst>
        <pc:spChg chg="mod">
          <ac:chgData name="Swartout, Darcy" userId="bc7a7b0f-5bcf-46d3-acb2-99bb7206cb2b" providerId="ADAL" clId="{FADC675B-FC8E-45F3-B2FD-C764A0142D54}" dt="2025-07-17T20:10:59.539" v="0" actId="14100"/>
          <ac:spMkLst>
            <pc:docMk/>
            <pc:sldMk cId="2594437778" sldId="364"/>
            <ac:spMk id="6" creationId="{E4560DB0-F297-DAD8-15D5-DAC3E3ECE8B3}"/>
          </ac:spMkLst>
        </pc:spChg>
        <pc:spChg chg="mod">
          <ac:chgData name="Swartout, Darcy" userId="bc7a7b0f-5bcf-46d3-acb2-99bb7206cb2b" providerId="ADAL" clId="{FADC675B-FC8E-45F3-B2FD-C764A0142D54}" dt="2025-07-17T20:11:03.652" v="4" actId="20577"/>
          <ac:spMkLst>
            <pc:docMk/>
            <pc:sldMk cId="2594437778" sldId="364"/>
            <ac:spMk id="16" creationId="{77618A5B-AC2E-EDDF-5D1D-E9824F16D473}"/>
          </ac:spMkLst>
        </pc:spChg>
      </pc:sldChg>
      <pc:sldChg chg="modSp mod">
        <pc:chgData name="Swartout, Darcy" userId="bc7a7b0f-5bcf-46d3-acb2-99bb7206cb2b" providerId="ADAL" clId="{FADC675B-FC8E-45F3-B2FD-C764A0142D54}" dt="2025-07-17T20:12:29.043" v="19" actId="20577"/>
        <pc:sldMkLst>
          <pc:docMk/>
          <pc:sldMk cId="2529097494" sldId="365"/>
        </pc:sldMkLst>
        <pc:spChg chg="mod">
          <ac:chgData name="Swartout, Darcy" userId="bc7a7b0f-5bcf-46d3-acb2-99bb7206cb2b" providerId="ADAL" clId="{FADC675B-FC8E-45F3-B2FD-C764A0142D54}" dt="2025-07-17T20:12:29.043" v="19" actId="20577"/>
          <ac:spMkLst>
            <pc:docMk/>
            <pc:sldMk cId="2529097494" sldId="365"/>
            <ac:spMk id="5" creationId="{D6E0B337-8DA2-78BA-F4A2-712586723766}"/>
          </ac:spMkLst>
        </pc:spChg>
      </pc:sldChg>
      <pc:sldChg chg="modSp mod">
        <pc:chgData name="Swartout, Darcy" userId="bc7a7b0f-5bcf-46d3-acb2-99bb7206cb2b" providerId="ADAL" clId="{FADC675B-FC8E-45F3-B2FD-C764A0142D54}" dt="2025-07-17T20:11:41.063" v="16" actId="1035"/>
        <pc:sldMkLst>
          <pc:docMk/>
          <pc:sldMk cId="1280917766" sldId="368"/>
        </pc:sldMkLst>
        <pc:spChg chg="mod">
          <ac:chgData name="Swartout, Darcy" userId="bc7a7b0f-5bcf-46d3-acb2-99bb7206cb2b" providerId="ADAL" clId="{FADC675B-FC8E-45F3-B2FD-C764A0142D54}" dt="2025-07-17T20:11:24.804" v="10" actId="1036"/>
          <ac:spMkLst>
            <pc:docMk/>
            <pc:sldMk cId="1280917766" sldId="368"/>
            <ac:spMk id="6" creationId="{38694C4A-586E-66F3-0FBE-10125333BD0A}"/>
          </ac:spMkLst>
        </pc:spChg>
        <pc:spChg chg="mod">
          <ac:chgData name="Swartout, Darcy" userId="bc7a7b0f-5bcf-46d3-acb2-99bb7206cb2b" providerId="ADAL" clId="{FADC675B-FC8E-45F3-B2FD-C764A0142D54}" dt="2025-07-17T20:11:37.290" v="13" actId="14100"/>
          <ac:spMkLst>
            <pc:docMk/>
            <pc:sldMk cId="1280917766" sldId="368"/>
            <ac:spMk id="7" creationId="{4B21B2E0-39F7-D943-85BB-91CDBCABE042}"/>
          </ac:spMkLst>
        </pc:spChg>
        <pc:spChg chg="mod">
          <ac:chgData name="Swartout, Darcy" userId="bc7a7b0f-5bcf-46d3-acb2-99bb7206cb2b" providerId="ADAL" clId="{FADC675B-FC8E-45F3-B2FD-C764A0142D54}" dt="2025-07-17T20:11:29.947" v="11" actId="1076"/>
          <ac:spMkLst>
            <pc:docMk/>
            <pc:sldMk cId="1280917766" sldId="368"/>
            <ac:spMk id="11" creationId="{5CF6DC73-3502-AFA2-FF6F-3C0CDB44A39D}"/>
          </ac:spMkLst>
        </pc:spChg>
        <pc:spChg chg="mod">
          <ac:chgData name="Swartout, Darcy" userId="bc7a7b0f-5bcf-46d3-acb2-99bb7206cb2b" providerId="ADAL" clId="{FADC675B-FC8E-45F3-B2FD-C764A0142D54}" dt="2025-07-17T20:11:41.063" v="16" actId="1035"/>
          <ac:spMkLst>
            <pc:docMk/>
            <pc:sldMk cId="1280917766" sldId="368"/>
            <ac:spMk id="12" creationId="{853FE795-3564-0909-257C-1710D2CB5822}"/>
          </ac:spMkLst>
        </pc:spChg>
      </pc:sldChg>
      <pc:sldChg chg="modSp mod">
        <pc:chgData name="Swartout, Darcy" userId="bc7a7b0f-5bcf-46d3-acb2-99bb7206cb2b" providerId="ADAL" clId="{FADC675B-FC8E-45F3-B2FD-C764A0142D54}" dt="2025-07-17T20:12:00.057" v="17" actId="11"/>
        <pc:sldMkLst>
          <pc:docMk/>
          <pc:sldMk cId="1176525412" sldId="370"/>
        </pc:sldMkLst>
        <pc:spChg chg="mod">
          <ac:chgData name="Swartout, Darcy" userId="bc7a7b0f-5bcf-46d3-acb2-99bb7206cb2b" providerId="ADAL" clId="{FADC675B-FC8E-45F3-B2FD-C764A0142D54}" dt="2025-07-17T20:12:00.057" v="17" actId="11"/>
          <ac:spMkLst>
            <pc:docMk/>
            <pc:sldMk cId="1176525412" sldId="370"/>
            <ac:spMk id="16" creationId="{2C2D9335-71C1-D169-A311-527AC54014D3}"/>
          </ac:spMkLst>
        </pc:spChg>
      </pc:sldChg>
      <pc:sldChg chg="modSp mod">
        <pc:chgData name="Swartout, Darcy" userId="bc7a7b0f-5bcf-46d3-acb2-99bb7206cb2b" providerId="ADAL" clId="{FADC675B-FC8E-45F3-B2FD-C764A0142D54}" dt="2025-07-17T20:12:08.823" v="18" actId="11"/>
        <pc:sldMkLst>
          <pc:docMk/>
          <pc:sldMk cId="4174736194" sldId="371"/>
        </pc:sldMkLst>
        <pc:spChg chg="mod">
          <ac:chgData name="Swartout, Darcy" userId="bc7a7b0f-5bcf-46d3-acb2-99bb7206cb2b" providerId="ADAL" clId="{FADC675B-FC8E-45F3-B2FD-C764A0142D54}" dt="2025-07-17T20:12:08.823" v="18" actId="11"/>
          <ac:spMkLst>
            <pc:docMk/>
            <pc:sldMk cId="4174736194" sldId="371"/>
            <ac:spMk id="16" creationId="{766608BC-41B3-DD49-0A1B-37984CB14192}"/>
          </ac:spMkLst>
        </pc:spChg>
      </pc:sldChg>
    </pc:docChg>
  </pc:docChgLst>
  <pc:docChgLst>
    <pc:chgData name="Taylor, Matt" userId="S::matt.taylor@doas.ga.gov::6dfa03b7-4d81-4b57-91ec-850443a1413e" providerId="AD" clId="Web-{E27931D0-2E8B-B8BC-BC50-45B9FA6A48C0}"/>
    <pc:docChg chg="mod">
      <pc:chgData name="Taylor, Matt" userId="S::matt.taylor@doas.ga.gov::6dfa03b7-4d81-4b57-91ec-850443a1413e" providerId="AD" clId="Web-{E27931D0-2E8B-B8BC-BC50-45B9FA6A48C0}" dt="2025-07-31T15:44:32.564" v="0"/>
      <pc:docMkLst>
        <pc:docMk/>
      </pc:docMkLst>
    </pc:docChg>
  </pc:docChgLst>
  <pc:docChgLst>
    <pc:chgData name="Cooper, Lenesia" userId="S::lenesia.cooper@sao.ga.gov::c87d1fc2-4efc-4039-ab7f-230fa324140b" providerId="AD" clId="Web-{39BB420B-BC40-BD99-2054-001F5595E73D}"/>
    <pc:docChg chg="mod">
      <pc:chgData name="Cooper, Lenesia" userId="S::lenesia.cooper@sao.ga.gov::c87d1fc2-4efc-4039-ab7f-230fa324140b" providerId="AD" clId="Web-{39BB420B-BC40-BD99-2054-001F5595E73D}" dt="2025-07-24T14:23:56.817" v="0"/>
      <pc:docMkLst>
        <pc:docMk/>
      </pc:docMkLst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Meeks, Mark" userId="S::mark.meeks@doas.ga.gov::d7393898-cf0f-4218-b3ee-6d48153b74bd" providerId="AD" clId="Web-{4F2A3B63-F0DF-606E-ED2D-75A08B8BFF31}"/>
    <pc:docChg chg="mod">
      <pc:chgData name="Meeks, Mark" userId="S::mark.meeks@doas.ga.gov::d7393898-cf0f-4218-b3ee-6d48153b74bd" providerId="AD" clId="Web-{4F2A3B63-F0DF-606E-ED2D-75A08B8BFF31}" dt="2025-07-23T19:08:29.795" v="0"/>
      <pc:docMkLst>
        <pc:docMk/>
      </pc:docMkLst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Lochridge, Nicole" userId="S::nicole.lochridge@sao.ga.gov::5639537f-4cac-4ea2-adee-336558c214b0" providerId="AD" clId="Web-{F3F539CC-306D-3E70-B310-492B6CE2DB15}"/>
    <pc:docChg chg="mod modSld">
      <pc:chgData name="Lochridge, Nicole" userId="S::nicole.lochridge@sao.ga.gov::5639537f-4cac-4ea2-adee-336558c214b0" providerId="AD" clId="Web-{F3F539CC-306D-3E70-B310-492B6CE2DB15}" dt="2025-07-23T20:09:34.007" v="96"/>
      <pc:docMkLst>
        <pc:docMk/>
      </pc:docMkLst>
      <pc:sldChg chg="modSp">
        <pc:chgData name="Lochridge, Nicole" userId="S::nicole.lochridge@sao.ga.gov::5639537f-4cac-4ea2-adee-336558c214b0" providerId="AD" clId="Web-{F3F539CC-306D-3E70-B310-492B6CE2DB15}" dt="2025-07-23T20:09:26.210" v="95" actId="20577"/>
        <pc:sldMkLst>
          <pc:docMk/>
          <pc:sldMk cId="1022764560" sldId="369"/>
        </pc:sldMkLst>
        <pc:spChg chg="mod">
          <ac:chgData name="Lochridge, Nicole" userId="S::nicole.lochridge@sao.ga.gov::5639537f-4cac-4ea2-adee-336558c214b0" providerId="AD" clId="Web-{F3F539CC-306D-3E70-B310-492B6CE2DB15}" dt="2025-07-23T20:09:26.210" v="95" actId="20577"/>
          <ac:spMkLst>
            <pc:docMk/>
            <pc:sldMk cId="1022764560" sldId="369"/>
            <ac:spMk id="16" creationId="{428F1736-A665-ABCC-C54F-DCDB1E960B83}"/>
          </ac:spMkLst>
        </pc:spChg>
      </pc:sldChg>
    </pc:docChg>
  </pc:docChgLst>
  <pc:docChgLst>
    <pc:chgData name="Eason, Lisa" userId="S::lisa.eason@doas.ga.gov::f5310a38-4a2e-446d-bd17-3a28798b03cd" providerId="AD" clId="Web-{0995FAB6-C69B-A222-5A90-07DE00FC7728}"/>
    <pc:docChg chg="modSld">
      <pc:chgData name="Eason, Lisa" userId="S::lisa.eason@doas.ga.gov::f5310a38-4a2e-446d-bd17-3a28798b03cd" providerId="AD" clId="Web-{0995FAB6-C69B-A222-5A90-07DE00FC7728}" dt="2025-08-14T22:29:10.262" v="0" actId="1076"/>
      <pc:docMkLst>
        <pc:docMk/>
      </pc:docMkLst>
      <pc:sldChg chg="modSp">
        <pc:chgData name="Eason, Lisa" userId="S::lisa.eason@doas.ga.gov::f5310a38-4a2e-446d-bd17-3a28798b03cd" providerId="AD" clId="Web-{0995FAB6-C69B-A222-5A90-07DE00FC7728}" dt="2025-08-14T22:29:10.262" v="0" actId="1076"/>
        <pc:sldMkLst>
          <pc:docMk/>
          <pc:sldMk cId="2529097494" sldId="365"/>
        </pc:sldMkLst>
        <pc:spChg chg="mod">
          <ac:chgData name="Eason, Lisa" userId="S::lisa.eason@doas.ga.gov::f5310a38-4a2e-446d-bd17-3a28798b03cd" providerId="AD" clId="Web-{0995FAB6-C69B-A222-5A90-07DE00FC7728}" dt="2025-08-14T22:29:10.262" v="0" actId="1076"/>
          <ac:spMkLst>
            <pc:docMk/>
            <pc:sldMk cId="2529097494" sldId="365"/>
            <ac:spMk id="11" creationId="{E4BD3D3D-025B-CA3A-A388-1B787A361CCB}"/>
          </ac:spMkLst>
        </pc:spChg>
      </pc:sldChg>
    </pc:docChg>
  </pc:docChgLst>
  <pc:docChgLst>
    <pc:chgData name="Swartout, Darcy" userId="1c015fc4-41a8-4efb-8017-be6f6fc86c37" providerId="ADAL" clId="{60058E1E-661D-4DB4-8CB7-1F5CF1FE1AE8}"/>
    <pc:docChg chg="modSld">
      <pc:chgData name="Swartout, Darcy" userId="1c015fc4-41a8-4efb-8017-be6f6fc86c37" providerId="ADAL" clId="{60058E1E-661D-4DB4-8CB7-1F5CF1FE1AE8}" dt="2025-07-29T17:23:12.126" v="0" actId="179"/>
      <pc:docMkLst>
        <pc:docMk/>
      </pc:docMkLst>
      <pc:sldChg chg="modSp mod">
        <pc:chgData name="Swartout, Darcy" userId="1c015fc4-41a8-4efb-8017-be6f6fc86c37" providerId="ADAL" clId="{60058E1E-661D-4DB4-8CB7-1F5CF1FE1AE8}" dt="2025-07-29T17:23:12.126" v="0" actId="179"/>
        <pc:sldMkLst>
          <pc:docMk/>
          <pc:sldMk cId="1022764560" sldId="369"/>
        </pc:sldMkLst>
        <pc:spChg chg="mod">
          <ac:chgData name="Swartout, Darcy" userId="1c015fc4-41a8-4efb-8017-be6f6fc86c37" providerId="ADAL" clId="{60058E1E-661D-4DB4-8CB7-1F5CF1FE1AE8}" dt="2025-07-29T17:23:12.126" v="0" actId="179"/>
          <ac:spMkLst>
            <pc:docMk/>
            <pc:sldMk cId="1022764560" sldId="369"/>
            <ac:spMk id="16" creationId="{428F1736-A665-ABCC-C54F-DCDB1E960B83}"/>
          </ac:spMkLst>
        </pc:spChg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Swartout, Darcy" userId="1c015fc4-41a8-4efb-8017-be6f6fc86c37" providerId="ADAL" clId="{872F06A0-5105-4776-81AF-A420046D7C85}"/>
    <pc:docChg chg="modMainMaster">
      <pc:chgData name="Swartout, Darcy" userId="1c015fc4-41a8-4efb-8017-be6f6fc86c37" providerId="ADAL" clId="{872F06A0-5105-4776-81AF-A420046D7C85}" dt="2025-09-08T18:29:40.630" v="0"/>
      <pc:docMkLst>
        <pc:docMk/>
      </pc:docMkLst>
      <pc:sldMasterChg chg="modSldLayout">
        <pc:chgData name="Swartout, Darcy" userId="1c015fc4-41a8-4efb-8017-be6f6fc86c37" providerId="ADAL" clId="{872F06A0-5105-4776-81AF-A420046D7C85}" dt="2025-09-08T18:29:40.630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872F06A0-5105-4776-81AF-A420046D7C85}" dt="2025-09-08T18:29:40.630" v="0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872F06A0-5105-4776-81AF-A420046D7C85}" dt="2025-09-08T18:29:40.630" v="0"/>
            <ac:spMkLst>
              <pc:docMk/>
              <pc:sldMasterMk cId="626881921" sldId="2147483711"/>
              <pc:sldLayoutMk cId="1120652316" sldId="2147483731"/>
              <ac:spMk id="9" creationId="{1826D216-A029-6111-A6B3-24090EA5BEF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826D216-A029-6111-A6B3-24090EA5BEF2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</a:t>
            </a:r>
            <a:br>
              <a:rPr lang="en-US"/>
            </a:br>
            <a:r>
              <a:rPr lang="en-US"/>
              <a:t>for Requesters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815369" y="3522546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This guide will show </a:t>
            </a:r>
            <a:r>
              <a:rPr lang="en-US" i="1"/>
              <a:t>Requesters</a:t>
            </a:r>
            <a:r>
              <a:rPr lang="en-US"/>
              <a:t> how to locate and review the </a:t>
            </a:r>
            <a:r>
              <a:rPr lang="en-US" i="1"/>
              <a:t>Requisition Sourcing Console</a:t>
            </a:r>
            <a:r>
              <a:rPr lang="en-US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Enter </a:t>
            </a:r>
            <a:r>
              <a:rPr lang="en-US" b="1"/>
              <a:t>Requisition Sourcing Console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Click </a:t>
            </a:r>
            <a:r>
              <a:rPr lang="en-US" b="1"/>
              <a:t>Requisition Sourcing Console </a:t>
            </a:r>
            <a:r>
              <a:rPr lang="en-US"/>
              <a:t>report.</a:t>
            </a:r>
          </a:p>
          <a:p>
            <a:r>
              <a:rPr lang="en-US"/>
              <a:t>Enter </a:t>
            </a:r>
            <a:r>
              <a:rPr lang="en-US" b="1"/>
              <a:t>Search Parameters</a:t>
            </a:r>
            <a:r>
              <a:rPr lang="en-US"/>
              <a:t>, if applicable.</a:t>
            </a:r>
          </a:p>
          <a:p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r>
              <a:rPr lang="en-US"/>
              <a:t>Review report.</a:t>
            </a:r>
          </a:p>
          <a:p>
            <a:r>
              <a:rPr lang="en-US"/>
              <a:t>Export report to </a:t>
            </a:r>
            <a:r>
              <a:rPr lang="en-US" b="1"/>
              <a:t>Excel </a:t>
            </a:r>
            <a:r>
              <a:rPr lang="en-US"/>
              <a:t>or </a:t>
            </a:r>
            <a:r>
              <a:rPr lang="en-US" b="1"/>
              <a:t>PDF</a:t>
            </a:r>
            <a:r>
              <a:rPr lang="en-US"/>
              <a:t>, if applicable.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Requisition Sourcing Console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Enter Search Parameters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Review Requisition Sourcing Console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Sourcing Console for Requesters (Part 1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Requisition Sourcing Console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the </a:t>
            </a:r>
            <a:r>
              <a:rPr lang="en-US" b="1"/>
              <a:t>Requisition Sourcing Console</a:t>
            </a:r>
            <a:r>
              <a:rPr lang="en-US" b="1" i="1"/>
              <a:t> </a:t>
            </a:r>
            <a:r>
              <a:rPr lang="en-US"/>
              <a:t>report.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B36916-6511-4814-AD2B-419C83CEF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5184509"/>
            <a:ext cx="10058400" cy="2179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BB0C88-5007-FB01-3A3B-86BF94087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8" y="5229113"/>
            <a:ext cx="6808611" cy="92635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560DB0-F297-DAD8-15D5-DAC3E3ECE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6362816"/>
            <a:ext cx="5225718" cy="10014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74D0A65-CA1E-506A-9DE3-CFF84F5B7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71424" y="54179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55B630-7DAF-21FC-E438-08011D78D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71424" y="658923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918A-5949-96B1-875D-8BF488038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B6E46A-6082-126C-CB0A-6E39900E1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DC37D-061B-6874-E89F-7D50D88E0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6DDC2-E293-61A6-746B-1E6742BF6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27A413B-9121-4935-2E9E-334B96E34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Sourcing Console for Requesters (Part 2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AF8CBBE-4CF8-1C1F-BA82-497DB49C7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endParaRPr lang="en-US"/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69A74F-22F4-DFEC-6E83-F6468BEC5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99AC252-607B-2200-F85F-CE4D6CE38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209" y="4654908"/>
            <a:ext cx="9144000" cy="789261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72302AAA-B8E7-61D8-6938-F5D27DDDA192}"/>
              </a:ext>
            </a:extLst>
          </p:cNvPr>
          <p:cNvSpPr txBox="1">
            <a:spLocks/>
          </p:cNvSpPr>
          <p:nvPr/>
        </p:nvSpPr>
        <p:spPr>
          <a:xfrm>
            <a:off x="990599" y="2510430"/>
            <a:ext cx="10569221" cy="6053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3"/>
            </a:pPr>
            <a:r>
              <a:rPr lang="en-US"/>
              <a:t>Enter </a:t>
            </a:r>
            <a:r>
              <a:rPr lang="en-US" b="1"/>
              <a:t>Search Parameters</a:t>
            </a:r>
            <a:r>
              <a:rPr lang="en-US"/>
              <a:t>, if applicable.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694C4A-586E-66F3-0FBE-10125333B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7958" y="5775158"/>
            <a:ext cx="4162926" cy="464418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21B2E0-39F7-D943-85BB-91CDBCABE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52546" y="11753385"/>
            <a:ext cx="1686993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CF6DC73-3502-AFA2-FF6F-3C0CDB44A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480884" y="785368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53FE795-3564-0909-257C-1710D2CB5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821722" y="1122608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8091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21FE4-95CF-B187-65AA-ABDDD6E32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AA46B3-5A4F-38EA-5987-2C15C78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5D555C-7463-FDB0-3212-68AC01F7A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A87CD-D9AE-4ABD-307A-185C12F98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8F63EA4-C220-27B1-8D20-3CEAEDCFA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Sourcing Console for Requesters (Part 3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28F1736-A665-ABCC-C54F-DCDB1E960B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7" y="2528988"/>
            <a:ext cx="10569221" cy="605366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sz="3900">
                <a:latin typeface="Arial"/>
                <a:cs typeface="Arial"/>
              </a:rPr>
              <a:t>Review the console, be aware of the following fields: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Requisition</a:t>
            </a:r>
          </a:p>
          <a:p>
            <a:pPr marL="2119313" lvl="2" indent="0">
              <a:buNone/>
            </a:pPr>
            <a:r>
              <a:rPr lang="en-US" sz="3050" b="1">
                <a:latin typeface="Arial"/>
                <a:cs typeface="Arial"/>
              </a:rPr>
              <a:t>Note: </a:t>
            </a:r>
            <a:r>
              <a:rPr lang="en-US" sz="3050">
                <a:latin typeface="Arial"/>
                <a:cs typeface="Arial"/>
              </a:rPr>
              <a:t>You can open the </a:t>
            </a:r>
            <a:r>
              <a:rPr lang="en-US" sz="3050" i="1">
                <a:latin typeface="Arial"/>
                <a:cs typeface="Arial"/>
              </a:rPr>
              <a:t>Requisition</a:t>
            </a:r>
            <a:r>
              <a:rPr lang="en-US" sz="3050">
                <a:latin typeface="Arial"/>
                <a:cs typeface="Arial"/>
              </a:rPr>
              <a:t> by clicking on </a:t>
            </a:r>
            <a:r>
              <a:rPr lang="en-US" sz="3050" i="1">
                <a:latin typeface="Arial"/>
                <a:cs typeface="Arial"/>
              </a:rPr>
              <a:t>Requisition Number</a:t>
            </a:r>
            <a:r>
              <a:rPr lang="en-US" sz="3050">
                <a:latin typeface="Arial"/>
                <a:cs typeface="Arial"/>
              </a:rPr>
              <a:t> or </a:t>
            </a:r>
            <a:r>
              <a:rPr lang="en-US" sz="3050" i="1">
                <a:latin typeface="Arial"/>
                <a:cs typeface="Arial"/>
              </a:rPr>
              <a:t>Open</a:t>
            </a:r>
            <a:r>
              <a:rPr lang="en-US" sz="3050">
                <a:latin typeface="Arial"/>
                <a:cs typeface="Arial"/>
              </a:rPr>
              <a:t> under </a:t>
            </a:r>
            <a:r>
              <a:rPr lang="en-US" sz="3050" i="1">
                <a:latin typeface="Arial"/>
                <a:cs typeface="Arial"/>
              </a:rPr>
              <a:t>Actions</a:t>
            </a:r>
            <a:r>
              <a:rPr lang="en-US" sz="3050">
                <a:latin typeface="Arial"/>
                <a:cs typeface="Arial"/>
              </a:rPr>
              <a:t> column.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Unsourced Lines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Requisition Type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High Priority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Document Date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Requester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Total Amount</a:t>
            </a:r>
          </a:p>
          <a:p>
            <a:pPr marL="2114550" lvl="1" indent="-742950"/>
            <a:r>
              <a:rPr lang="en-US" sz="3900">
                <a:latin typeface="Arial"/>
                <a:cs typeface="Arial"/>
              </a:rPr>
              <a:t>Currency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FE2E44-6C83-FC34-73CE-1B1934FB1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521FE56-3692-7F1F-070A-269F933E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7" y="9222858"/>
            <a:ext cx="10058400" cy="35671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12D1D64-C6D3-05DC-9C21-8F83BA13A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3638" y="10313581"/>
            <a:ext cx="9453469" cy="72301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6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EDAD8-483C-850E-B551-FAC287870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FD47ED-9E3D-BFB2-F06F-7489D65C5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3EDFF1-9CBA-108B-B9E3-6FA5B4E80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27755-D264-5E11-3569-47CF68550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12993AE-BED0-7CBC-5B79-92B9A0270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Sourcing Console for Requesters (Part 4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C2D9335-71C1-D169-A311-527AC54014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7" y="2528988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Review the console, be aware of the following fields:</a:t>
            </a:r>
          </a:p>
          <a:p>
            <a:pPr marL="2114550" lvl="1" indent="-742950"/>
            <a:r>
              <a:rPr lang="en-US" sz="3600"/>
              <a:t>Ship-To Address</a:t>
            </a:r>
          </a:p>
          <a:p>
            <a:pPr marL="2114550" lvl="1" indent="-742950"/>
            <a:r>
              <a:rPr lang="en-US" sz="3600"/>
              <a:t>Sourcing Buyer</a:t>
            </a:r>
          </a:p>
          <a:p>
            <a:pPr marL="2114550" lvl="1" indent="-742950"/>
            <a:r>
              <a:rPr lang="en-US" sz="3600"/>
              <a:t>Action</a:t>
            </a:r>
          </a:p>
          <a:p>
            <a:pPr marL="2114550" lvl="1" indent="-742950"/>
            <a:r>
              <a:rPr lang="en-US" sz="3600"/>
              <a:t>Memo to Suppliers</a:t>
            </a:r>
          </a:p>
          <a:p>
            <a:pPr marL="2114550" lvl="1" indent="-742950"/>
            <a:r>
              <a:rPr lang="en-US" sz="3600"/>
              <a:t>Internal Memo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F86AFB-BFC6-B139-6BC3-41C5C49CC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AD2DDFB-EBE8-9789-D8AF-708B56FF6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7" y="8119671"/>
            <a:ext cx="10058400" cy="35940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0153DE6-7675-9E99-6811-78BB2005F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0045" y="9247617"/>
            <a:ext cx="9528328" cy="6690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25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DC228-2324-D843-1DC6-DAAD83B03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9440E-047D-5BDB-5661-FF167E7F0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879FC4-CA9D-6F08-D3BF-BCD018E4D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FDB82-5D3F-2546-569E-7F1ED89EF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B290341D-5012-3CC2-5591-67493A67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Requisition Sourcing Console for Requesters (Part 5 of 5)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66608BC-41B3-DD49-0A1B-37984CB141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7" y="2528988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Click the </a:t>
            </a:r>
            <a:r>
              <a:rPr lang="en-US" b="1"/>
              <a:t>Excel or PDF </a:t>
            </a:r>
            <a:r>
              <a:rPr lang="en-US"/>
              <a:t>to export the report, as applicable.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98772-DAED-CAF4-AF4B-513BCC7F1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3880CE8-F406-F8EC-F7F7-6C819D3C78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90109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731DBB63-EA68-640D-052E-70781306BA7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9C8759F5-1659-7ED8-A63D-9BE5B84FA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6FBC5E9-73C8-4570-EEA0-5CEDF0D46B77}"/>
              </a:ext>
            </a:extLst>
          </p:cNvPr>
          <p:cNvSpPr txBox="1"/>
          <p:nvPr/>
        </p:nvSpPr>
        <p:spPr>
          <a:xfrm>
            <a:off x="1666371" y="14470517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 and reviewed the Requisition Sourcing Console.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FABA59-2484-F95E-60A6-89C978292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97" y="4622131"/>
            <a:ext cx="8229600" cy="52602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0C30257-A0FE-EC1C-AAE8-59F736222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64041" y="5196606"/>
            <a:ext cx="1928816" cy="80015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361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7C85E7-FD8C-4B91-AB66-3B89975922E9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91b022cc-d96d-4c7a-a6ef-47af526da2c2"/>
    <ds:schemaRef ds:uri="http://purl.org/dc/dcmitype/"/>
    <ds:schemaRef ds:uri="http://schemas.openxmlformats.org/package/2006/metadata/core-properties"/>
    <ds:schemaRef ds:uri="http://schemas.microsoft.com/office/2006/metadata/properties"/>
    <ds:schemaRef ds:uri="8d5ae7cb-5eaa-45bd-87a9-9ecdfd4d7a10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285</Words>
  <Application>Microsoft Office PowerPoint</Application>
  <PresentationFormat>Custom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Job Aid Template</vt:lpstr>
      <vt:lpstr>1_Administrative</vt:lpstr>
      <vt:lpstr>Requisition Sourcing Console  for Requesters</vt:lpstr>
      <vt:lpstr>Requisition Sourcing Console for Requesters (Part 1 of 5)</vt:lpstr>
      <vt:lpstr>Requisition Sourcing Console for Requesters (Part 2 of 5)</vt:lpstr>
      <vt:lpstr>Requisition Sourcing Console for Requesters (Part 3 of 5)</vt:lpstr>
      <vt:lpstr>Requisition Sourcing Console for Requesters (Part 4 of 5)</vt:lpstr>
      <vt:lpstr>Requisition Sourcing Console for Requesters (Part 5 of 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2</cp:revision>
  <cp:lastPrinted>2024-05-14T19:49:44Z</cp:lastPrinted>
  <dcterms:created xsi:type="dcterms:W3CDTF">2024-01-04T16:25:20Z</dcterms:created>
  <dcterms:modified xsi:type="dcterms:W3CDTF">2025-09-08T18:29:45Z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