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4"/>
    <p:sldMasterId id="2147483749" r:id="rId5"/>
  </p:sldMasterIdLst>
  <p:notesMasterIdLst>
    <p:notesMasterId r:id="rId17"/>
  </p:notesMasterIdLst>
  <p:sldIdLst>
    <p:sldId id="355" r:id="rId6"/>
    <p:sldId id="408" r:id="rId7"/>
    <p:sldId id="376" r:id="rId8"/>
    <p:sldId id="467" r:id="rId9"/>
    <p:sldId id="400" r:id="rId10"/>
    <p:sldId id="384" r:id="rId11"/>
    <p:sldId id="494" r:id="rId12"/>
    <p:sldId id="429" r:id="rId13"/>
    <p:sldId id="478" r:id="rId14"/>
    <p:sldId id="493" r:id="rId15"/>
    <p:sldId id="495" r:id="rId16"/>
  </p:sldIdLst>
  <p:sldSz cx="12192000" cy="16256000"/>
  <p:notesSz cx="7315200" cy="9601200"/>
  <p:custDataLst>
    <p:tags r:id="rId1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120" userDrawn="1">
          <p15:clr>
            <a:srgbClr val="A4A3A4"/>
          </p15:clr>
        </p15:guide>
        <p15:guide id="2" pos="910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720932C-58B8-903E-3C52-6D463B34B2BE}" name="Blackshear, Toni" initials="TB" userId="S::toni.blackshear@sao.ga.gov::728cc639-1579-4431-8c20-805d8be18b62" providerId="AD"/>
  <p188:author id="{85962F3F-1C78-67CE-6023-3987B0B6593D}" name="Sipe, Jamie" initials="JS" userId="S::jamie.sipe@sao.ga.gov::7135933e-2247-4fda-8566-f650ed1ae2f7" providerId="AD"/>
  <p188:author id="{F91B0641-7AD4-5A68-D1F4-7C9063A67663}" name="Swartout, Darcy" initials="SD" userId="S::dswartout@deloitte.com::bc7a7b0f-5bcf-46d3-acb2-99bb7206cb2b" providerId="AD"/>
  <p188:author id="{C1A60C49-7C29-73C3-1A30-B787DD752A19}" name="Robert, Margaret" initials="MR" userId="Robert, Margaret" providerId="None"/>
  <p188:author id="{B987ED60-8328-D44F-D018-344581673C94}" name="Navas, Andrea" initials="AN" userId="S::Andrea.Navas@doas.ga.gov::8ab5f365-19e7-467e-867f-923a8cab8b55" providerId="AD"/>
  <p188:author id="{F94FB268-4EB0-26A1-9FED-9A9B05C4B15C}" name="McClester, Ryan" initials="RM" userId="S::ryan.mcclester@sao.ga.gov::5f0298cf-8456-4577-8b9b-8f3379c01079" providerId="AD"/>
  <p188:author id="{FC165B7E-6612-1565-8121-E35A3BD6447F}" name="Andrea Navas" initials="AN" userId="S::andrea.navas@optisconsulting.com::a72d7f33-4676-4312-934e-962a564d49d7" providerId="AD"/>
  <p188:author id="{BFFD038E-6017-C843-98BD-7DB9884C9DDE}" name="Sipe, Jamie" initials="SJ" userId="S::jasipe@deloitte.com::5bc06a04-23d5-42bd-853b-0cd5205b0fa0" providerId="AD"/>
  <p188:author id="{FBCD2DA1-F473-E7E3-31EF-E384AF046315}" name="Reddick, Sheree" initials="SR" userId="S::Sheree.Reddick@doas.ga.gov::79f77c81-3202-45e9-8542-60a85beec9e3" providerId="AD"/>
  <p188:author id="{EBC4DAA8-D2BD-D97C-4468-DD09B5EC47F9}" name="Bhagam, Madhavi" initials="BM" userId="S::madhavi.bhagam@doas.ga.gov::26b2325d-811e-4972-b25a-6cf49749eae2" providerId="AD"/>
  <p188:author id="{A6C03AB1-8E7C-7E09-B1AE-C5E0DCE5B814}" name="Stewart, Alexandra" initials="SA" userId="S::alexandra.stewart@doas.ga.gov::3f324179-5079-4e8c-9567-70d9ee78726e" providerId="AD"/>
  <p188:author id="{67594FB9-BEA4-EE57-F985-59D2DBC1E009}" name="Reddick, Sheree" initials="RS" userId="S::sheree.reddick@doas.ga.gov::79f77c81-3202-45e9-8542-60a85beec9e3" providerId="AD"/>
  <p188:author id="{83484AD1-9D53-5B39-FDEA-F504A06A2B49}" name="Anna  Bobrovskaya" initials="AB" userId="S::anna.bobrovskaya@optisconsulting.com::f4b39805-eb08-4c84-8f3c-64880e8902b0" providerId="AD"/>
  <p188:author id="{0CEE8AF1-C248-A972-666E-9A72101DA29C}" name="Chapman, Mary" initials="MC" userId="S::mary.chapman@doas.ga.gov::c232ab18-707a-4ee1-8cf2-b056bec2e1ec" providerId="AD"/>
  <p188:author id="{2AFD9AF1-72FD-DABD-77A2-2F9C0E103930}" name="Bennett, Sarah" initials="BS" userId="S::sarabennett@deloitte.com::e3a7b89e-ccd3-495f-9a2d-e395c84ccd09" providerId="AD"/>
  <p188:author id="{3033C2F6-E6C9-0691-B99F-BAFE8E228662}" name="Swartout, Darcy" initials="DS" userId="S::darcy.swartout@sao.ga.gov::1c015fc4-41a8-4efb-8017-be6f6fc86c3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7E7"/>
    <a:srgbClr val="CBCBCB"/>
    <a:srgbClr val="FFFFFF"/>
    <a:srgbClr val="7030A0"/>
    <a:srgbClr val="3B1C5B"/>
    <a:srgbClr val="8D2B64"/>
    <a:srgbClr val="F738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D57A1A-ED39-868B-5856-421C64048D68}" v="2" dt="2026-04-02T15:19:14.415"/>
    <p1510:client id="{426056B8-4F90-4285-92AE-F0245BE7FE38}" v="51" dt="2026-04-02T14:43:02.831"/>
    <p1510:client id="{56661303-08BC-EBD7-B672-155240B973C4}" v="4" dt="2026-04-01T19:31:17.132"/>
    <p1510:client id="{9C8A7A1C-2E32-701C-8605-2358B685A757}" v="7" dt="2026-04-02T19:12:51.931"/>
    <p1510:client id="{A530E0B7-4A79-52B1-5D2A-4D6B9879459B}" v="1" dt="2026-04-02T15:58:44.030"/>
  </p1510:revLst>
</p1510:revInfo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2346" y="90"/>
      </p:cViewPr>
      <p:guideLst>
        <p:guide orient="horz" pos="5120"/>
        <p:guide pos="91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wart, Alexandra" userId="S::alexandra.stewart@doas.ga.gov::3f324179-5079-4e8c-9567-70d9ee78726e" providerId="AD" clId="Web-{7D816B20-EE06-57AA-AD67-F509582BEEB9}"/>
    <pc:docChg chg="modSld">
      <pc:chgData name="Stewart, Alexandra" userId="S::alexandra.stewart@doas.ga.gov::3f324179-5079-4e8c-9567-70d9ee78726e" providerId="AD" clId="Web-{7D816B20-EE06-57AA-AD67-F509582BEEB9}" dt="2026-04-01T17:34:01.577" v="1" actId="20577"/>
      <pc:docMkLst>
        <pc:docMk/>
      </pc:docMkLst>
      <pc:sldChg chg="modSp">
        <pc:chgData name="Stewart, Alexandra" userId="S::alexandra.stewart@doas.ga.gov::3f324179-5079-4e8c-9567-70d9ee78726e" providerId="AD" clId="Web-{7D816B20-EE06-57AA-AD67-F509582BEEB9}" dt="2026-04-01T17:34:01.577" v="1" actId="20577"/>
        <pc:sldMkLst>
          <pc:docMk/>
          <pc:sldMk cId="3759978183" sldId="400"/>
        </pc:sldMkLst>
        <pc:spChg chg="mod">
          <ac:chgData name="Stewart, Alexandra" userId="S::alexandra.stewart@doas.ga.gov::3f324179-5079-4e8c-9567-70d9ee78726e" providerId="AD" clId="Web-{7D816B20-EE06-57AA-AD67-F509582BEEB9}" dt="2026-04-01T17:34:01.577" v="1" actId="20577"/>
          <ac:spMkLst>
            <pc:docMk/>
            <pc:sldMk cId="3759978183" sldId="400"/>
            <ac:spMk id="15" creationId="{26A3BADD-2F18-326A-51DC-08136000B9E3}"/>
          </ac:spMkLst>
        </pc:spChg>
      </pc:sldChg>
    </pc:docChg>
  </pc:docChgLst>
  <pc:docChgLst>
    <pc:chgData name="Chapman, Mary" userId="c232ab18-707a-4ee1-8cf2-b056bec2e1ec" providerId="ADAL" clId="{236D77BE-4202-4DE6-A882-AA82988D763E}"/>
    <pc:docChg chg="modSld">
      <pc:chgData name="Chapman, Mary" userId="c232ab18-707a-4ee1-8cf2-b056bec2e1ec" providerId="ADAL" clId="{236D77BE-4202-4DE6-A882-AA82988D763E}" dt="2026-04-02T19:02:19.028" v="24" actId="20577"/>
      <pc:docMkLst>
        <pc:docMk/>
      </pc:docMkLst>
      <pc:sldChg chg="modSp mod">
        <pc:chgData name="Chapman, Mary" userId="c232ab18-707a-4ee1-8cf2-b056bec2e1ec" providerId="ADAL" clId="{236D77BE-4202-4DE6-A882-AA82988D763E}" dt="2026-04-02T19:02:19.028" v="24" actId="20577"/>
        <pc:sldMkLst>
          <pc:docMk/>
          <pc:sldMk cId="4268418405" sldId="384"/>
        </pc:sldMkLst>
        <pc:spChg chg="mod">
          <ac:chgData name="Chapman, Mary" userId="c232ab18-707a-4ee1-8cf2-b056bec2e1ec" providerId="ADAL" clId="{236D77BE-4202-4DE6-A882-AA82988D763E}" dt="2026-04-02T19:02:07.135" v="13" actId="6549"/>
          <ac:spMkLst>
            <pc:docMk/>
            <pc:sldMk cId="4268418405" sldId="384"/>
            <ac:spMk id="16" creationId="{119E17A3-CDAB-80DC-F035-6AC0FCBDAF8C}"/>
          </ac:spMkLst>
        </pc:spChg>
        <pc:spChg chg="mod">
          <ac:chgData name="Chapman, Mary" userId="c232ab18-707a-4ee1-8cf2-b056bec2e1ec" providerId="ADAL" clId="{236D77BE-4202-4DE6-A882-AA82988D763E}" dt="2026-04-02T19:02:19.028" v="24" actId="20577"/>
          <ac:spMkLst>
            <pc:docMk/>
            <pc:sldMk cId="4268418405" sldId="384"/>
            <ac:spMk id="20" creationId="{4DB3D0E1-8104-4A44-D935-F286D67E41D6}"/>
          </ac:spMkLst>
        </pc:spChg>
      </pc:sldChg>
    </pc:docChg>
  </pc:docChgLst>
  <pc:docChgLst>
    <pc:chgData name="Swartout, Darcy" userId="1c015fc4-41a8-4efb-8017-be6f6fc86c37" providerId="ADAL" clId="{BB050D58-8F81-4B9B-ABE4-6E691D6D2DE0}"/>
    <pc:docChg chg="modSld">
      <pc:chgData name="Swartout, Darcy" userId="1c015fc4-41a8-4efb-8017-be6f6fc86c37" providerId="ADAL" clId="{BB050D58-8F81-4B9B-ABE4-6E691D6D2DE0}" dt="2026-04-02T16:37:33.965" v="4" actId="113"/>
      <pc:docMkLst>
        <pc:docMk/>
      </pc:docMkLst>
      <pc:sldChg chg="modSp mod">
        <pc:chgData name="Swartout, Darcy" userId="1c015fc4-41a8-4efb-8017-be6f6fc86c37" providerId="ADAL" clId="{BB050D58-8F81-4B9B-ABE4-6E691D6D2DE0}" dt="2026-03-25T19:05:48.738" v="2" actId="113"/>
        <pc:sldMkLst>
          <pc:docMk/>
          <pc:sldMk cId="4268418405" sldId="384"/>
        </pc:sldMkLst>
        <pc:spChg chg="mod">
          <ac:chgData name="Swartout, Darcy" userId="1c015fc4-41a8-4efb-8017-be6f6fc86c37" providerId="ADAL" clId="{BB050D58-8F81-4B9B-ABE4-6E691D6D2DE0}" dt="2026-03-25T19:05:48.738" v="2" actId="113"/>
          <ac:spMkLst>
            <pc:docMk/>
            <pc:sldMk cId="4268418405" sldId="384"/>
            <ac:spMk id="16" creationId="{119E17A3-CDAB-80DC-F035-6AC0FCBDAF8C}"/>
          </ac:spMkLst>
        </pc:spChg>
      </pc:sldChg>
      <pc:sldChg chg="modSp mod">
        <pc:chgData name="Swartout, Darcy" userId="1c015fc4-41a8-4efb-8017-be6f6fc86c37" providerId="ADAL" clId="{BB050D58-8F81-4B9B-ABE4-6E691D6D2DE0}" dt="2026-04-02T16:37:33.965" v="4" actId="113"/>
        <pc:sldMkLst>
          <pc:docMk/>
          <pc:sldMk cId="3759978183" sldId="400"/>
        </pc:sldMkLst>
        <pc:spChg chg="mod">
          <ac:chgData name="Swartout, Darcy" userId="1c015fc4-41a8-4efb-8017-be6f6fc86c37" providerId="ADAL" clId="{BB050D58-8F81-4B9B-ABE4-6E691D6D2DE0}" dt="2026-04-02T16:37:33.965" v="4" actId="113"/>
          <ac:spMkLst>
            <pc:docMk/>
            <pc:sldMk cId="3759978183" sldId="400"/>
            <ac:spMk id="15" creationId="{26A3BADD-2F18-326A-51DC-08136000B9E3}"/>
          </ac:spMkLst>
        </pc:spChg>
      </pc:sldChg>
      <pc:sldChg chg="modSp mod">
        <pc:chgData name="Swartout, Darcy" userId="1c015fc4-41a8-4efb-8017-be6f6fc86c37" providerId="ADAL" clId="{BB050D58-8F81-4B9B-ABE4-6E691D6D2DE0}" dt="2026-03-25T19:05:36.994" v="0" actId="113"/>
        <pc:sldMkLst>
          <pc:docMk/>
          <pc:sldMk cId="4118092715" sldId="467"/>
        </pc:sldMkLst>
        <pc:spChg chg="mod">
          <ac:chgData name="Swartout, Darcy" userId="1c015fc4-41a8-4efb-8017-be6f6fc86c37" providerId="ADAL" clId="{BB050D58-8F81-4B9B-ABE4-6E691D6D2DE0}" dt="2026-03-25T19:05:36.994" v="0" actId="113"/>
          <ac:spMkLst>
            <pc:docMk/>
            <pc:sldMk cId="4118092715" sldId="467"/>
            <ac:spMk id="12" creationId="{E6934790-5541-CCC8-8C32-1509A35D16FB}"/>
          </ac:spMkLst>
        </pc:spChg>
      </pc:sldChg>
      <pc:sldChg chg="modSp mod">
        <pc:chgData name="Swartout, Darcy" userId="1c015fc4-41a8-4efb-8017-be6f6fc86c37" providerId="ADAL" clId="{BB050D58-8F81-4B9B-ABE4-6E691D6D2DE0}" dt="2026-03-25T19:06:11.981" v="3" actId="113"/>
        <pc:sldMkLst>
          <pc:docMk/>
          <pc:sldMk cId="20411369" sldId="493"/>
        </pc:sldMkLst>
        <pc:spChg chg="mod">
          <ac:chgData name="Swartout, Darcy" userId="1c015fc4-41a8-4efb-8017-be6f6fc86c37" providerId="ADAL" clId="{BB050D58-8F81-4B9B-ABE4-6E691D6D2DE0}" dt="2026-03-25T19:06:11.981" v="3" actId="113"/>
          <ac:spMkLst>
            <pc:docMk/>
            <pc:sldMk cId="20411369" sldId="493"/>
            <ac:spMk id="11" creationId="{F650AAF4-5FAA-6CA8-867B-3036D9AD3DB4}"/>
          </ac:spMkLst>
        </pc:spChg>
      </pc:sldChg>
    </pc:docChg>
  </pc:docChgLst>
  <pc:docChgLst>
    <pc:chgData name="Navas, Andrea" userId="8ab5f365-19e7-467e-867f-923a8cab8b55" providerId="ADAL" clId="{21CB5E89-69F6-446B-AEC5-A21BB3B32D44}"/>
    <pc:docChg chg="custSel modSld">
      <pc:chgData name="Navas, Andrea" userId="8ab5f365-19e7-467e-867f-923a8cab8b55" providerId="ADAL" clId="{21CB5E89-69F6-446B-AEC5-A21BB3B32D44}" dt="2026-04-02T14:42:16.125" v="61" actId="14100"/>
      <pc:docMkLst>
        <pc:docMk/>
      </pc:docMkLst>
      <pc:sldChg chg="modSp mod">
        <pc:chgData name="Navas, Andrea" userId="8ab5f365-19e7-467e-867f-923a8cab8b55" providerId="ADAL" clId="{21CB5E89-69F6-446B-AEC5-A21BB3B32D44}" dt="2026-04-02T14:31:41.531" v="34" actId="1076"/>
        <pc:sldMkLst>
          <pc:docMk/>
          <pc:sldMk cId="3759978183" sldId="400"/>
        </pc:sldMkLst>
        <pc:spChg chg="mod">
          <ac:chgData name="Navas, Andrea" userId="8ab5f365-19e7-467e-867f-923a8cab8b55" providerId="ADAL" clId="{21CB5E89-69F6-446B-AEC5-A21BB3B32D44}" dt="2026-04-02T14:30:34.974" v="19" actId="179"/>
          <ac:spMkLst>
            <pc:docMk/>
            <pc:sldMk cId="3759978183" sldId="400"/>
            <ac:spMk id="6" creationId="{17C228E1-9269-D631-27EA-5E91B6A10B20}"/>
          </ac:spMkLst>
        </pc:spChg>
        <pc:spChg chg="mod">
          <ac:chgData name="Navas, Andrea" userId="8ab5f365-19e7-467e-867f-923a8cab8b55" providerId="ADAL" clId="{21CB5E89-69F6-446B-AEC5-A21BB3B32D44}" dt="2026-04-02T14:31:23.976" v="30" actId="1076"/>
          <ac:spMkLst>
            <pc:docMk/>
            <pc:sldMk cId="3759978183" sldId="400"/>
            <ac:spMk id="8" creationId="{70C89F77-E30B-6554-64AC-258ACF1DA9ED}"/>
          </ac:spMkLst>
        </pc:spChg>
        <pc:spChg chg="mod">
          <ac:chgData name="Navas, Andrea" userId="8ab5f365-19e7-467e-867f-923a8cab8b55" providerId="ADAL" clId="{21CB5E89-69F6-446B-AEC5-A21BB3B32D44}" dt="2026-04-01T17:43:26.513" v="13" actId="113"/>
          <ac:spMkLst>
            <pc:docMk/>
            <pc:sldMk cId="3759978183" sldId="400"/>
            <ac:spMk id="15" creationId="{26A3BADD-2F18-326A-51DC-08136000B9E3}"/>
          </ac:spMkLst>
        </pc:spChg>
        <pc:spChg chg="mod">
          <ac:chgData name="Navas, Andrea" userId="8ab5f365-19e7-467e-867f-923a8cab8b55" providerId="ADAL" clId="{21CB5E89-69F6-446B-AEC5-A21BB3B32D44}" dt="2026-04-02T14:31:36.703" v="33" actId="14100"/>
          <ac:spMkLst>
            <pc:docMk/>
            <pc:sldMk cId="3759978183" sldId="400"/>
            <ac:spMk id="19" creationId="{480B16A0-35A7-7264-9ECB-4E81E3FC8594}"/>
          </ac:spMkLst>
        </pc:spChg>
        <pc:spChg chg="mod">
          <ac:chgData name="Navas, Andrea" userId="8ab5f365-19e7-467e-867f-923a8cab8b55" providerId="ADAL" clId="{21CB5E89-69F6-446B-AEC5-A21BB3B32D44}" dt="2026-04-02T14:31:29.078" v="31" actId="1076"/>
          <ac:spMkLst>
            <pc:docMk/>
            <pc:sldMk cId="3759978183" sldId="400"/>
            <ac:spMk id="21" creationId="{8C563B6C-C44E-5837-873F-AE8A4997A4A5}"/>
          </ac:spMkLst>
        </pc:spChg>
        <pc:spChg chg="mod">
          <ac:chgData name="Navas, Andrea" userId="8ab5f365-19e7-467e-867f-923a8cab8b55" providerId="ADAL" clId="{21CB5E89-69F6-446B-AEC5-A21BB3B32D44}" dt="2026-04-02T14:31:41.531" v="34" actId="1076"/>
          <ac:spMkLst>
            <pc:docMk/>
            <pc:sldMk cId="3759978183" sldId="400"/>
            <ac:spMk id="22" creationId="{86B28734-012E-6700-7763-A4616FFA112F}"/>
          </ac:spMkLst>
        </pc:spChg>
        <pc:picChg chg="mod modCrop">
          <ac:chgData name="Navas, Andrea" userId="8ab5f365-19e7-467e-867f-923a8cab8b55" providerId="ADAL" clId="{21CB5E89-69F6-446B-AEC5-A21BB3B32D44}" dt="2026-04-02T14:31:02.041" v="29" actId="1076"/>
          <ac:picMkLst>
            <pc:docMk/>
            <pc:sldMk cId="3759978183" sldId="400"/>
            <ac:picMk id="7" creationId="{629398E4-5471-D453-5E30-05C1F9F8BBAB}"/>
          </ac:picMkLst>
        </pc:picChg>
      </pc:sldChg>
      <pc:sldChg chg="addSp delSp modSp mod modCm">
        <pc:chgData name="Navas, Andrea" userId="8ab5f365-19e7-467e-867f-923a8cab8b55" providerId="ADAL" clId="{21CB5E89-69F6-446B-AEC5-A21BB3B32D44}" dt="2026-04-01T17:43:07.830" v="11" actId="6549"/>
        <pc:sldMkLst>
          <pc:docMk/>
          <pc:sldMk cId="4118092715" sldId="467"/>
        </pc:sldMkLst>
        <pc:spChg chg="mod">
          <ac:chgData name="Navas, Andrea" userId="8ab5f365-19e7-467e-867f-923a8cab8b55" providerId="ADAL" clId="{21CB5E89-69F6-446B-AEC5-A21BB3B32D44}" dt="2026-04-01T17:43:07.830" v="11" actId="6549"/>
          <ac:spMkLst>
            <pc:docMk/>
            <pc:sldMk cId="4118092715" sldId="467"/>
            <ac:spMk id="12" creationId="{E6934790-5541-CCC8-8C32-1509A35D16FB}"/>
          </ac:spMkLst>
        </pc:spChg>
        <pc:spChg chg="mod">
          <ac:chgData name="Navas, Andrea" userId="8ab5f365-19e7-467e-867f-923a8cab8b55" providerId="ADAL" clId="{21CB5E89-69F6-446B-AEC5-A21BB3B32D44}" dt="2026-04-01T17:43:01.342" v="10" actId="14100"/>
          <ac:spMkLst>
            <pc:docMk/>
            <pc:sldMk cId="4118092715" sldId="467"/>
            <ac:spMk id="21" creationId="{3B2BFF57-0AAF-4E64-5CEA-3C23D103FF84}"/>
          </ac:spMkLst>
        </pc:spChg>
        <pc:picChg chg="del">
          <ac:chgData name="Navas, Andrea" userId="8ab5f365-19e7-467e-867f-923a8cab8b55" providerId="ADAL" clId="{21CB5E89-69F6-446B-AEC5-A21BB3B32D44}" dt="2026-04-01T17:42:23.728" v="0" actId="478"/>
          <ac:picMkLst>
            <pc:docMk/>
            <pc:sldMk cId="4118092715" sldId="467"/>
            <ac:picMk id="8" creationId="{1F9564B4-F455-40E3-7EC1-0CD6D7093123}"/>
          </ac:picMkLst>
        </pc:picChg>
        <pc:picChg chg="add mod ord">
          <ac:chgData name="Navas, Andrea" userId="8ab5f365-19e7-467e-867f-923a8cab8b55" providerId="ADAL" clId="{21CB5E89-69F6-446B-AEC5-A21BB3B32D44}" dt="2026-04-01T17:42:49.742" v="8" actId="1076"/>
          <ac:picMkLst>
            <pc:docMk/>
            <pc:sldMk cId="4118092715" sldId="467"/>
            <ac:picMk id="13" creationId="{7907A93D-0C6F-E021-B2E2-5EF32F665B5F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Navas, Andrea" userId="8ab5f365-19e7-467e-867f-923a8cab8b55" providerId="ADAL" clId="{21CB5E89-69F6-446B-AEC5-A21BB3B32D44}" dt="2026-04-01T17:43:07.830" v="11" actId="6549"/>
              <pc2:cmMkLst xmlns:pc2="http://schemas.microsoft.com/office/powerpoint/2019/9/main/command">
                <pc:docMk/>
                <pc:sldMk cId="4118092715" sldId="467"/>
                <pc2:cmMk id="{6B520854-A54D-4444-9359-958D0B82F55E}"/>
              </pc2:cmMkLst>
            </pc226:cmChg>
          </p:ext>
        </pc:extLst>
      </pc:sldChg>
      <pc:sldChg chg="modSp mod">
        <pc:chgData name="Navas, Andrea" userId="8ab5f365-19e7-467e-867f-923a8cab8b55" providerId="ADAL" clId="{21CB5E89-69F6-446B-AEC5-A21BB3B32D44}" dt="2026-04-02T14:42:16.125" v="61" actId="14100"/>
        <pc:sldMkLst>
          <pc:docMk/>
          <pc:sldMk cId="3999193783" sldId="495"/>
        </pc:sldMkLst>
        <pc:spChg chg="mod">
          <ac:chgData name="Navas, Andrea" userId="8ab5f365-19e7-467e-867f-923a8cab8b55" providerId="ADAL" clId="{21CB5E89-69F6-446B-AEC5-A21BB3B32D44}" dt="2026-04-02T14:41:47.815" v="58" actId="20577"/>
          <ac:spMkLst>
            <pc:docMk/>
            <pc:sldMk cId="3999193783" sldId="495"/>
            <ac:spMk id="12" creationId="{6ECAC052-1901-D32E-536F-CE3D3B3CE3B8}"/>
          </ac:spMkLst>
        </pc:spChg>
        <pc:spChg chg="mod">
          <ac:chgData name="Navas, Andrea" userId="8ab5f365-19e7-467e-867f-923a8cab8b55" providerId="ADAL" clId="{21CB5E89-69F6-446B-AEC5-A21BB3B32D44}" dt="2026-04-02T14:42:16.125" v="61" actId="14100"/>
          <ac:spMkLst>
            <pc:docMk/>
            <pc:sldMk cId="3999193783" sldId="495"/>
            <ac:spMk id="25" creationId="{24DB0BB6-A54E-4786-D6FD-2DDFDB35AE2B}"/>
          </ac:spMkLst>
        </pc:spChg>
        <pc:picChg chg="mod">
          <ac:chgData name="Navas, Andrea" userId="8ab5f365-19e7-467e-867f-923a8cab8b55" providerId="ADAL" clId="{21CB5E89-69F6-446B-AEC5-A21BB3B32D44}" dt="2026-04-02T14:42:03.567" v="59" actId="1076"/>
          <ac:picMkLst>
            <pc:docMk/>
            <pc:sldMk cId="3999193783" sldId="495"/>
            <ac:picMk id="14" creationId="{21695F91-928A-4783-A971-0DD2C7B3E53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3D99ADA-6A33-48C2-AFB3-0384CD572718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43163" y="1200150"/>
            <a:ext cx="24288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C8F99EE-B2D2-41D4-83DE-2320E59029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165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BF9622-1627-F960-C64E-06663474E2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D65871-9800-FB4E-3AB0-69AA9935E1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19786C-6098-AE17-710B-1D3A963ED5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47B448-3B48-BFE5-A5C7-E87CB257BB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972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54DD67-42FB-7037-4DD4-D7DCA2BD2F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1C5F46-CA36-9379-9D62-F3F2A5A955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B8E765-10E5-D447-4686-89D3B9F94F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C0ADBF-DA9A-8962-EDA1-DB92408957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037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ADCC4D-6B94-9B66-4C08-8A36C97E9B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EE831E-E322-69E0-A249-DC0A0EA1F7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27E488-8A72-E811-298B-E09874E6B2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6C9F05-F24D-72E6-2361-0D8109D2E5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719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860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DD53C1-6C8E-60A6-EE7E-BF99645A91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9DA513-F434-74DA-F70D-CAFB10C946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279825-837E-8933-319B-797E2EAA91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01E59F-F498-B452-FEC2-BCC9E31DBC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183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83EEB1-7471-6CD4-641B-48E4528352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2962E7-2087-9B3C-976C-1400A1BE59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243C40-0EC9-577F-BBE0-5454C0998B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CA4D6D-16C1-24CA-B432-703322D582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5918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BA8FBC-C0D9-831C-35F8-0F80D56329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864EF8-34FA-9BD5-B7DB-F2366543BC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ADBE92-5856-AE3F-C8CA-E28393ABD8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441000-BC06-5A63-429A-98698F43BC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31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-4 shap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C0AE2BBF-F1CC-7032-049B-FDDA3E4AF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90446"/>
            <a:ext cx="12192000" cy="1644953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9413-C376-4173-83FA-9706DE374DDA}" type="datetime1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Version 1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43BFAD7-08AC-18FC-0272-E8C4741C4E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694391"/>
            <a:ext cx="12192000" cy="1673532"/>
          </a:xfrm>
        </p:spPr>
        <p:txBody>
          <a:bodyPr anchor="ctr">
            <a:noAutofit/>
          </a:bodyPr>
          <a:lstStyle>
            <a:lvl1pPr algn="ctr">
              <a:defRPr sz="4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Developers: Insert Title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4AE75C53-C779-2E0B-71C1-B395C639F4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4923" y="4181004"/>
            <a:ext cx="10515600" cy="2563561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75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This guide will show…</a:t>
            </a:r>
          </a:p>
        </p:txBody>
      </p:sp>
      <p:sp>
        <p:nvSpPr>
          <p:cNvPr id="10" name="Text Placeholder 32">
            <a:extLst>
              <a:ext uri="{FF2B5EF4-FFF2-40B4-BE49-F238E27FC236}">
                <a16:creationId xmlns:a16="http://schemas.microsoft.com/office/drawing/2014/main" id="{5EFAEB02-1FB5-9E2E-67B6-3A20C1E2C0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4889" y="8043364"/>
            <a:ext cx="10542315" cy="4014905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30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257175">
              <a:buFont typeface="+mj-lt"/>
              <a:buAutoNum type="arabicPeriod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Provide an overview of the high-level process steps. Below, under Business Process: Provide a high-level process map so end users can visualize the business process flow.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2FC54E-9B65-8E02-22A1-D4B279FAF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4923" y="3858460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7D92039-E8CD-162A-53EE-7DBF9987F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44889" y="7166555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3D54BC28-8849-0E75-55BD-00353ABDE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5839" y="13309460"/>
            <a:ext cx="2135333" cy="154690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6C14F2E-E381-93EA-DBCB-C1F91E6E4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083047" y="14010734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12A50FB9-2B4B-F6F6-1F53-921E17055B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770291" y="13309457"/>
            <a:ext cx="1889219" cy="154691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FDA55B7-CD6E-C95A-2992-64371D2A2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866869" y="14010734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599CD3C2-C4E2-3218-37BA-4E7267462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569257" y="13309460"/>
            <a:ext cx="1786198" cy="154690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FCE2A6E-264E-7C16-B0B4-3931B56EB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473006" y="14010734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8ED1E73F-EED6-6925-1934-3E148AD56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077068" y="13309460"/>
            <a:ext cx="2135333" cy="1546907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32B346A-D51C-7573-6A20-9C90A35CE6C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1337" y="13697149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Start Process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71D51A69-F01C-AB78-1C2B-6ABB6C851D2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90206" y="13687823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Step (title of this Job Aid)</a:t>
            </a:r>
          </a:p>
        </p:txBody>
      </p:sp>
      <p:sp>
        <p:nvSpPr>
          <p:cNvPr id="25" name="Text Placeholder 22">
            <a:extLst>
              <a:ext uri="{FF2B5EF4-FFF2-40B4-BE49-F238E27FC236}">
                <a16:creationId xmlns:a16="http://schemas.microsoft.com/office/drawing/2014/main" id="{8EF3B554-0B76-2A27-119D-14B00A4580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37662" y="13697149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Next step</a:t>
            </a:r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41901540-64EE-405A-6296-8C24087B776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20040" y="13701592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End of Process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FD19BBC-BAC4-08DB-FDBA-738F62F04F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936" y="624853"/>
            <a:ext cx="4544577" cy="73152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5F9B85C-AFA7-E163-E45A-5AE920794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" y="3239405"/>
            <a:ext cx="12192000" cy="11285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2881183-AB5B-F9DE-8894-57103CCFE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3609981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F57F10D-29E7-F3E8-912B-C32328D47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84255" y="6921923"/>
            <a:ext cx="2423491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E63AFAB8-23B0-9F32-AB17-6E5498443361}"/>
              </a:ext>
            </a:extLst>
          </p:cNvPr>
          <p:cNvSpPr txBox="1"/>
          <p:nvPr userDrawn="1"/>
        </p:nvSpPr>
        <p:spPr>
          <a:xfrm>
            <a:off x="318652" y="14922373"/>
            <a:ext cx="11554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Disclaimer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Due to regular system updates, the screens and features in GA@WORK may differ slightly from those shown in this job aid. For questions or assistance, please contact the Help Desk.</a:t>
            </a:r>
          </a:p>
        </p:txBody>
      </p:sp>
    </p:spTree>
    <p:extLst>
      <p:ext uri="{BB962C8B-B14F-4D97-AF65-F5344CB8AC3E}">
        <p14:creationId xmlns:p14="http://schemas.microsoft.com/office/powerpoint/2010/main" val="2932939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-3 shap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C0AE2BBF-F1CC-7032-049B-FDDA3E4AF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90446"/>
            <a:ext cx="12192000" cy="1644953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9413-C376-4173-83FA-9706DE374DDA}" type="datetime1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Version 1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43BFAD7-08AC-18FC-0272-E8C4741C4E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694391"/>
            <a:ext cx="12192000" cy="1673532"/>
          </a:xfrm>
        </p:spPr>
        <p:txBody>
          <a:bodyPr anchor="ctr">
            <a:noAutofit/>
          </a:bodyPr>
          <a:lstStyle>
            <a:lvl1pPr algn="ctr">
              <a:defRPr sz="4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Developers: Insert Title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4AE75C53-C779-2E0B-71C1-B395C639F4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4923" y="4181004"/>
            <a:ext cx="10515600" cy="2563561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75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This guide will show…</a:t>
            </a:r>
          </a:p>
        </p:txBody>
      </p:sp>
      <p:sp>
        <p:nvSpPr>
          <p:cNvPr id="10" name="Text Placeholder 32">
            <a:extLst>
              <a:ext uri="{FF2B5EF4-FFF2-40B4-BE49-F238E27FC236}">
                <a16:creationId xmlns:a16="http://schemas.microsoft.com/office/drawing/2014/main" id="{5EFAEB02-1FB5-9E2E-67B6-3A20C1E2C0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4889" y="8043364"/>
            <a:ext cx="10542315" cy="4014905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30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257175">
              <a:buFont typeface="+mj-lt"/>
              <a:buAutoNum type="arabicPeriod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Provide an overview of the high-level process steps. Below, under Business Process: Provide a high-level process map so end users can visualize the business process flow.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2FC54E-9B65-8E02-22A1-D4B279FAF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4923" y="3858460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7D92039-E8CD-162A-53EE-7DBF9987F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44889" y="7166555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3D54BC28-8849-0E75-55BD-00353ABDE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5839" y="13309460"/>
            <a:ext cx="2135333" cy="154690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6C14F2E-E381-93EA-DBCB-C1F91E6E4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38366" y="14010734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12A50FB9-2B4B-F6F6-1F53-921E17055B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151390" y="13309457"/>
            <a:ext cx="1889219" cy="154691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FCE2A6E-264E-7C16-B0B4-3931B56EB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893885" y="14010734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8ED1E73F-EED6-6925-1934-3E148AD56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077068" y="13309460"/>
            <a:ext cx="2135333" cy="1546907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32B346A-D51C-7573-6A20-9C90A35CE6C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1337" y="13697149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Start Process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71D51A69-F01C-AB78-1C2B-6ABB6C851D2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71305" y="13687823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Step (title of this Job Aid)</a:t>
            </a:r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41901540-64EE-405A-6296-8C24087B776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20040" y="13701592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End of Process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FD19BBC-BAC4-08DB-FDBA-738F62F04F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936" y="624853"/>
            <a:ext cx="4544577" cy="73152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5F9B85C-AFA7-E163-E45A-5AE920794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" y="3239405"/>
            <a:ext cx="12192000" cy="11285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2881183-AB5B-F9DE-8894-57103CCFE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3609981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F57F10D-29E7-F3E8-912B-C32328D47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84255" y="6921923"/>
            <a:ext cx="2423491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652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ep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01E62B-D0DB-DDFA-96E1-09AAD861E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4/2/2026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76CA14-C108-A4F7-CA16-1FE42DA12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A31B87-8BC0-7654-5DF7-3AECA9CE9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6D0E2C-DC70-A1E8-7516-7FF72B443D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 (Part # of #)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25D613-3146-2531-854B-A81EAED05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2035018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CD45E371-C9BC-F0F7-F56A-7DC37E7E0D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358030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Arial font, bold step numbers, bold Workday actions, add screenshot of action.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D9D906-924F-559D-A2D0-0CF232BBFF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3FD2C3A-9CD7-69CB-79BD-441FE0B0C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810899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250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ep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A3FAA4-DEA7-FA82-16D4-A3D741BAA5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4/2/2026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24CC63-EC9E-E561-D793-B6D72C369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6F3A2A-2C14-EA83-4E37-EFB1F50F48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A67389A-647C-25B9-EC21-96D8E89E00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 (Part # of #)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C91B243-49B2-9D53-E684-4A24A21F1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8814963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D8B138E-1F3F-DC77-5EA4-6C4BCFF0A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2035018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750B7665-440D-E687-1931-F77CD27F9E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358030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this slide to show two steps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D3DE3D2C-37D2-B62A-B24C-CBEF78DBF3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9" y="9017659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Step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342976-675F-9A54-1C8B-53AF5FC0B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D1D62B9-092A-5F26-5652-E9634800D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830931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598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ep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CC4B09-B11D-A6E6-A469-482C4BE4D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4/2/2026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3306A1-BF0B-04AA-E055-CBCD9F88FD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A2A929-451C-6074-98A2-9C6F206D11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A64A6B0-E796-E2BD-8EE7-0F619EB034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201" y="6488007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932E6A9-4DAB-998B-3C6C-E139BC54B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201" y="2045263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4D4D0C3-7A54-6024-A936-F4B3565BC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11485" y="10935476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57CD3333-F900-AA66-4437-6BC5550090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 (Part # of #)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D3FE134B-6B21-A9D3-2F8F-ECAFF3CE24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198" y="2389822"/>
            <a:ext cx="10569221" cy="394194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this slide to show three steps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900CAC4-4AA7-5917-6E77-B293E9B088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4577" y="6786990"/>
            <a:ext cx="10569221" cy="394194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Step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843CAA79-4A70-3945-4EE6-34BECE9C8D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4577" y="11249224"/>
            <a:ext cx="10569221" cy="394194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Step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B3590C5-EAE4-5F81-FAC9-C74EE395E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AAF977A-F5B7-8D5D-85A5-89899962E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786472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816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eps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01E62B-D0DB-DDFA-96E1-09AAD861E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4/2/2026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76CA14-C108-A4F7-CA16-1FE42DA12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A31B87-8BC0-7654-5DF7-3AECA9CE9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6D0E2C-DC70-A1E8-7516-7FF72B443D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 (Part # of #)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25D613-3146-2531-854B-A81EAED05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2035018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CD45E371-C9BC-F0F7-F56A-7DC37E7E0D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358030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this slide for the final step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A4C340-0BC8-0DF0-0BFF-CE95BC9F9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16D5B2F-86C6-2EE7-3391-D9177BA81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773437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400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58B117-82B1-D4A7-C00A-09069072C6A3}"/>
              </a:ext>
            </a:extLst>
          </p:cNvPr>
          <p:cNvSpPr txBox="1"/>
          <p:nvPr userDrawn="1"/>
        </p:nvSpPr>
        <p:spPr>
          <a:xfrm>
            <a:off x="838200" y="797661"/>
            <a:ext cx="10515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Image Repository</a:t>
            </a:r>
          </a:p>
        </p:txBody>
      </p:sp>
    </p:spTree>
    <p:extLst>
      <p:ext uri="{BB962C8B-B14F-4D97-AF65-F5344CB8AC3E}">
        <p14:creationId xmlns:p14="http://schemas.microsoft.com/office/powerpoint/2010/main" val="4283060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AE2930E-B342-6EC2-71B0-A923496E28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5564465"/>
            <a:ext cx="12192000" cy="68542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15564465"/>
            <a:ext cx="2743200" cy="685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ABB7832-A06D-4E8B-A914-BDD6443ECE72}" type="datetime1">
              <a:rPr lang="en-US" smtClean="0"/>
              <a:pPr/>
              <a:t>4/2/2026</a:t>
            </a:fld>
            <a:endParaRPr lang="en-US" dirty="0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599" y="15564465"/>
            <a:ext cx="4114800" cy="685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Version 1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8" y="15564465"/>
            <a:ext cx="2743200" cy="685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178E8AA-DD40-477F-A66C-355F3DFD59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881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31" r:id="rId2"/>
    <p:sldLayoutId id="2147483727" r:id="rId3"/>
    <p:sldLayoutId id="2147483728" r:id="rId4"/>
    <p:sldLayoutId id="2147483729" r:id="rId5"/>
    <p:sldLayoutId id="2147483730" r:id="rId6"/>
  </p:sldLayoutIdLst>
  <p:hf hdr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182A1D-66EC-74BC-AB60-89C831CAC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5188"/>
            <a:ext cx="10515600" cy="31416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3B7592-11CA-2A6E-1542-0BE2F9DF11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327525"/>
            <a:ext cx="10515600" cy="10313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DC6595-393F-C30E-D49F-F56A5356E571}"/>
              </a:ext>
            </a:extLst>
          </p:cNvPr>
          <p:cNvSpPr/>
          <p:nvPr userDrawn="1"/>
        </p:nvSpPr>
        <p:spPr>
          <a:xfrm>
            <a:off x="0" y="16059617"/>
            <a:ext cx="12192000" cy="19638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793FA5-7779-9A5A-2D1A-6A4D7543CEA1}"/>
              </a:ext>
            </a:extLst>
          </p:cNvPr>
          <p:cNvSpPr/>
          <p:nvPr userDrawn="1"/>
        </p:nvSpPr>
        <p:spPr>
          <a:xfrm>
            <a:off x="0" y="15814613"/>
            <a:ext cx="12192000" cy="4571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5F10F9-1BC4-F778-75AE-3BE8E035C2B5}"/>
              </a:ext>
            </a:extLst>
          </p:cNvPr>
          <p:cNvSpPr/>
          <p:nvPr userDrawn="1"/>
        </p:nvSpPr>
        <p:spPr>
          <a:xfrm>
            <a:off x="0" y="15906150"/>
            <a:ext cx="12192000" cy="116792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BD588AB-8E23-C19A-1F89-2E8E911DB7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618" y="133201"/>
            <a:ext cx="2936764" cy="47271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F5D4F38-F451-E598-8188-4BA135F7B4DE}"/>
              </a:ext>
            </a:extLst>
          </p:cNvPr>
          <p:cNvSpPr/>
          <p:nvPr userDrawn="1"/>
        </p:nvSpPr>
        <p:spPr>
          <a:xfrm>
            <a:off x="0" y="698365"/>
            <a:ext cx="4031311" cy="12100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57F171-F95D-BF02-8249-DFFEC6B94B21}"/>
              </a:ext>
            </a:extLst>
          </p:cNvPr>
          <p:cNvSpPr/>
          <p:nvPr userDrawn="1"/>
        </p:nvSpPr>
        <p:spPr>
          <a:xfrm>
            <a:off x="4031311" y="698366"/>
            <a:ext cx="4129378" cy="12100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B4463F-88E7-4CAB-FEA0-5B3F158CC5D7}"/>
              </a:ext>
            </a:extLst>
          </p:cNvPr>
          <p:cNvSpPr/>
          <p:nvPr userDrawn="1"/>
        </p:nvSpPr>
        <p:spPr>
          <a:xfrm>
            <a:off x="8160689" y="698364"/>
            <a:ext cx="4031311" cy="121005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579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4BECF17-DFF5-706A-4BD9-83DBF4B26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Amend a Sourcing Event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8A4F8D-27CE-51A6-7DB0-78A10F1E2825}"/>
              </a:ext>
            </a:extLst>
          </p:cNvPr>
          <p:cNvSpPr txBox="1"/>
          <p:nvPr/>
        </p:nvSpPr>
        <p:spPr>
          <a:xfrm>
            <a:off x="4788196" y="3576893"/>
            <a:ext cx="2615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DESCRIPTION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3BB6FEC-C60D-49BB-A4AE-8ED5D0583D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This guide will show </a:t>
            </a:r>
            <a:r>
              <a:rPr lang="en-US" i="1" dirty="0">
                <a:latin typeface="Arial"/>
                <a:cs typeface="Arial"/>
              </a:rPr>
              <a:t>Sourcing Event</a:t>
            </a:r>
            <a:r>
              <a:rPr lang="en-US" dirty="0">
                <a:latin typeface="Arial"/>
                <a:cs typeface="Arial"/>
              </a:rPr>
              <a:t> </a:t>
            </a:r>
            <a:r>
              <a:rPr lang="en-US" i="1" dirty="0">
                <a:latin typeface="Arial"/>
                <a:cs typeface="Arial"/>
              </a:rPr>
              <a:t>Buyers</a:t>
            </a:r>
            <a:r>
              <a:rPr lang="en-US" dirty="0">
                <a:latin typeface="Arial"/>
                <a:cs typeface="Arial"/>
              </a:rPr>
              <a:t> how to </a:t>
            </a:r>
            <a:r>
              <a:rPr lang="en-US" i="1" dirty="0">
                <a:latin typeface="Arial"/>
                <a:cs typeface="Arial"/>
              </a:rPr>
              <a:t>Amend a Sourcing Event</a:t>
            </a:r>
            <a:r>
              <a:rPr lang="en-US" dirty="0">
                <a:latin typeface="Arial"/>
                <a:cs typeface="Arial"/>
              </a:rPr>
              <a:t>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9C5D2D-E7CF-CBC6-7F52-848250C94A7A}"/>
              </a:ext>
            </a:extLst>
          </p:cNvPr>
          <p:cNvSpPr txBox="1"/>
          <p:nvPr/>
        </p:nvSpPr>
        <p:spPr>
          <a:xfrm>
            <a:off x="4788196" y="6906348"/>
            <a:ext cx="2615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013A2FA-E2B3-6559-0977-2D83E8F54847}"/>
              </a:ext>
            </a:extLst>
          </p:cNvPr>
          <p:cNvSpPr txBox="1"/>
          <p:nvPr/>
        </p:nvSpPr>
        <p:spPr>
          <a:xfrm>
            <a:off x="838200" y="7420232"/>
            <a:ext cx="768010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key steps in the process are below: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4D10075-D2D1-BEAF-E25D-673DCC1AF6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4888" y="8043364"/>
            <a:ext cx="10470445" cy="4635743"/>
          </a:xfrm>
        </p:spPr>
        <p:txBody>
          <a:bodyPr>
            <a:normAutofit/>
          </a:bodyPr>
          <a:lstStyle/>
          <a:p>
            <a:pPr marL="457200" marR="0" lvl="0" indent="-45720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Navigate to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Sourcing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S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elect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Sourcing Event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marL="457200" marR="0" lvl="0" indent="-45720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Confirm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Amendment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and complete the necessary fields.</a:t>
            </a:r>
          </a:p>
          <a:p>
            <a:pPr marL="457200" marR="0" lvl="0" indent="-45720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Submit the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Sourcing Event 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amendment.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2082E7B-8386-7355-0FE9-4DE750566166}"/>
              </a:ext>
            </a:extLst>
          </p:cNvPr>
          <p:cNvSpPr txBox="1"/>
          <p:nvPr/>
        </p:nvSpPr>
        <p:spPr>
          <a:xfrm>
            <a:off x="864923" y="12512103"/>
            <a:ext cx="1047044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Business Process: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F3C6C7C-8C40-D8D9-1BA6-A13B1DFFB51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76259" y="13290162"/>
            <a:ext cx="1615878" cy="1607869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Navigate to Sourcing Module</a:t>
            </a:r>
          </a:p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0B7C34F-CAEE-3B6F-DE0B-7F01229DC43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Select Sourcing Event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C297BA9-7850-2144-FADD-2BD3C6BEB5E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37662" y="13697149"/>
            <a:ext cx="1615878" cy="771525"/>
          </a:xfrm>
        </p:spPr>
        <p:txBody>
          <a:bodyPr/>
          <a:lstStyle/>
          <a:p>
            <a:r>
              <a:rPr lang="en-US" dirty="0"/>
              <a:t>Confirm Amendment information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1A24BAD-6929-53A5-9DED-14D151B75A0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420040" y="13701592"/>
            <a:ext cx="1615878" cy="771525"/>
          </a:xfrm>
        </p:spPr>
        <p:txBody>
          <a:bodyPr/>
          <a:lstStyle/>
          <a:p>
            <a:r>
              <a:rPr lang="en-US" dirty="0"/>
              <a:t>Submit the Sourcing Event amendment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39C346-3206-559E-BD9A-D93CB9F429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9413-C376-4173-83FA-9706DE374DDA}" type="datetime1">
              <a:rPr lang="en-US" smtClean="0"/>
              <a:t>4/2/2026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D9F3F8-9B10-2A7E-A124-EE6DEE6722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4794EC-4E3F-6B53-82AC-3E32E23E1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528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2C8BBB-B8F2-B9E4-D765-F9AF67EFFF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355C48A-D3D3-F52E-4377-9C125546B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Amend a Sourcing Event (Part 9 of 10)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7C6305-F638-CE1C-BD5A-073136A67B0C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650AAF4-5FAA-6CA8-867B-3036D9AD3D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29"/>
            </a:pPr>
            <a:r>
              <a:rPr lang="en-US" dirty="0"/>
              <a:t>Click </a:t>
            </a:r>
            <a:r>
              <a:rPr lang="en-US" b="1" dirty="0"/>
              <a:t>Review and Submit</a:t>
            </a:r>
            <a:r>
              <a:rPr lang="en-US" dirty="0"/>
              <a:t>. </a:t>
            </a:r>
          </a:p>
          <a:p>
            <a:pPr marL="742950" indent="-742950">
              <a:buFont typeface="+mj-lt"/>
              <a:buAutoNum type="arabicPeriod" startAt="29"/>
            </a:pPr>
            <a:r>
              <a:rPr lang="en-US" dirty="0"/>
              <a:t>Review </a:t>
            </a:r>
            <a:r>
              <a:rPr lang="en-US" b="1" dirty="0"/>
              <a:t>Section </a:t>
            </a:r>
            <a:r>
              <a:rPr lang="en-US" dirty="0"/>
              <a:t>and</a:t>
            </a:r>
            <a:r>
              <a:rPr lang="en-US" b="1" dirty="0"/>
              <a:t> Progress</a:t>
            </a:r>
            <a:r>
              <a:rPr lang="en-US" dirty="0"/>
              <a:t>. </a:t>
            </a:r>
          </a:p>
          <a:p>
            <a:pPr marL="742950" indent="-742950">
              <a:buFont typeface="+mj-lt"/>
              <a:buAutoNum type="arabicPeriod" startAt="29"/>
            </a:pPr>
            <a:r>
              <a:rPr lang="en-US" dirty="0"/>
              <a:t>Click </a:t>
            </a:r>
            <a:r>
              <a:rPr lang="en-US" b="1" dirty="0"/>
              <a:t>Submit</a:t>
            </a:r>
            <a:r>
              <a:rPr lang="en-US" dirty="0"/>
              <a:t>. </a:t>
            </a:r>
          </a:p>
          <a:p>
            <a:pPr marL="812800"/>
            <a:r>
              <a:rPr lang="en-US" sz="2800" b="1" dirty="0"/>
              <a:t>Note</a:t>
            </a:r>
            <a:r>
              <a:rPr lang="en-US" sz="2800" dirty="0"/>
              <a:t>:</a:t>
            </a:r>
            <a:r>
              <a:rPr lang="en-US" sz="2800" b="1" dirty="0"/>
              <a:t> </a:t>
            </a:r>
            <a:r>
              <a:rPr lang="en-US" sz="2800" dirty="0"/>
              <a:t>An email notification will be sent to all invited suppliers that the </a:t>
            </a:r>
            <a:r>
              <a:rPr lang="en-US" sz="2800" i="1" dirty="0"/>
              <a:t>Sourcing Event </a:t>
            </a:r>
            <a:r>
              <a:rPr lang="en-US" sz="2800" dirty="0"/>
              <a:t>has been amended, including the </a:t>
            </a:r>
            <a:r>
              <a:rPr lang="en-US" sz="2800" i="1" dirty="0"/>
              <a:t>Amendment Reason </a:t>
            </a:r>
            <a:r>
              <a:rPr lang="en-US" sz="2800" dirty="0"/>
              <a:t>entered by the </a:t>
            </a:r>
            <a:r>
              <a:rPr lang="en-US" sz="2800" i="1" dirty="0"/>
              <a:t>Sourcing Event Buyer</a:t>
            </a:r>
            <a:r>
              <a:rPr lang="en-US" sz="2800" dirty="0"/>
              <a:t>.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1B77DC8-EE59-DF7E-3DE0-867FC6D9F7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471" y="6297457"/>
            <a:ext cx="10058400" cy="623324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A4BA27C-0A89-E9B6-71C4-C99CE94B5F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62811" y="7416171"/>
            <a:ext cx="5175784" cy="2544952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56A00D-67BF-9597-33FA-9B8FC3E652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434918" y="12230100"/>
            <a:ext cx="579482" cy="283183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6587781-BDC3-9491-F8C8-11AEBEC468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238595" y="8404686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6D62D05-DF3B-E8DC-AFB9-B00A182B1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012141" y="1084179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362CDF7-ADE4-BC8B-8BFD-A155AA8E44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83471" y="10986247"/>
            <a:ext cx="1928670" cy="25974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2FDA78D-8816-2EAC-372A-442154084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0434918" y="1166475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A8552F-225D-E59A-C737-6853061DD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4/2/2026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918EA0-9875-56D6-88D5-2BC7E1C7DC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14E87-0667-D428-D860-5F33C27ADB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1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099242-ED5B-C489-7DEE-CC991C5638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D69A1F0-2FA3-6458-CE48-2466054B4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Amend a Sourcing Event (Part 10 of 10)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310357-CD6D-F409-FCB7-EB02191BCA11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3C555E2-A65B-9B40-9938-3E256D8339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32"/>
            </a:pPr>
            <a:r>
              <a:rPr lang="en-US" dirty="0"/>
              <a:t>Review </a:t>
            </a:r>
            <a:r>
              <a:rPr lang="en-US" b="1" dirty="0"/>
              <a:t>Event Summary</a:t>
            </a:r>
            <a:r>
              <a:rPr lang="en-US" dirty="0"/>
              <a:t>.</a:t>
            </a:r>
          </a:p>
          <a:p>
            <a:pPr marL="742950" indent="-742950">
              <a:buFont typeface="+mj-lt"/>
              <a:buAutoNum type="arabicPeriod" startAt="32"/>
            </a:pPr>
            <a:r>
              <a:rPr lang="en-US" dirty="0"/>
              <a:t>Click </a:t>
            </a:r>
            <a:r>
              <a:rPr lang="en-US" b="1" dirty="0"/>
              <a:t>Return to My Event</a:t>
            </a:r>
            <a:r>
              <a:rPr lang="en-US" dirty="0"/>
              <a:t>.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5F7AD3B-DD51-0478-DA0C-D044C7344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799" y="4438445"/>
            <a:ext cx="10058400" cy="351878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ECAC052-1901-D32E-536F-CE3D3B3CE3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34"/>
            </a:pPr>
            <a:r>
              <a:rPr lang="en-US" dirty="0"/>
              <a:t>Review </a:t>
            </a:r>
            <a:r>
              <a:rPr lang="en-US" b="1" dirty="0"/>
              <a:t>Amendment Event Status</a:t>
            </a:r>
            <a:r>
              <a:rPr lang="en-US" dirty="0"/>
              <a:t>. </a:t>
            </a:r>
          </a:p>
          <a:p>
            <a:pPr marL="800100"/>
            <a:r>
              <a:rPr lang="en-US" sz="2800" b="1" dirty="0"/>
              <a:t>Note</a:t>
            </a:r>
            <a:r>
              <a:rPr lang="en-US" sz="2800" dirty="0"/>
              <a:t>: In certain cases, once an </a:t>
            </a:r>
            <a:r>
              <a:rPr lang="en-US" sz="2800" i="1" dirty="0"/>
              <a:t>Amendment</a:t>
            </a:r>
            <a:r>
              <a:rPr lang="en-US" sz="2800" dirty="0"/>
              <a:t> is submitted, it may enter a </a:t>
            </a:r>
            <a:r>
              <a:rPr lang="en-US" sz="2800" i="1" dirty="0"/>
              <a:t>Pending Approval </a:t>
            </a:r>
            <a:r>
              <a:rPr lang="en-US" sz="2800" dirty="0"/>
              <a:t>status, triggering Group or SPD pre-approval workflows.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1695F91-928A-4783-A971-0DD2C7B3E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199" y="11045469"/>
            <a:ext cx="8229600" cy="309628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CBA91CD1-8CD2-943A-D06A-3307487AB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46009" y="14404596"/>
            <a:ext cx="10953599" cy="991815"/>
            <a:chOff x="343532" y="2583646"/>
            <a:chExt cx="6062976" cy="502647"/>
          </a:xfrm>
          <a:solidFill>
            <a:srgbClr val="90C3C8"/>
          </a:solidFill>
        </p:grpSpPr>
        <p:sp>
          <p:nvSpPr>
            <p:cNvPr id="18" name="Freeform 101">
              <a:extLst>
                <a:ext uri="{FF2B5EF4-FFF2-40B4-BE49-F238E27FC236}">
                  <a16:creationId xmlns:a16="http://schemas.microsoft.com/office/drawing/2014/main" id="{D74AF6DF-E800-4CA1-9593-24D71A95D88B}"/>
                </a:ext>
              </a:extLst>
            </p:cNvPr>
            <p:cNvSpPr/>
            <p:nvPr/>
          </p:nvSpPr>
          <p:spPr>
            <a:xfrm>
              <a:off x="343532" y="2583646"/>
              <a:ext cx="6062976" cy="502647"/>
            </a:xfrm>
            <a:prstGeom prst="rect">
              <a:avLst/>
            </a:prstGeom>
            <a:grpFill/>
            <a:ln w="12700">
              <a:solidFill>
                <a:srgbClr val="90C3C8"/>
              </a:solidFill>
              <a:miter lim="400000"/>
            </a:ln>
          </p:spPr>
          <p:txBody>
            <a:bodyPr lIns="45718" tIns="45718" rIns="45718" bIns="45718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9pPr>
            </a:lstStyle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"/>
              </a:endParaRPr>
            </a:p>
          </p:txBody>
        </p:sp>
        <p:pic>
          <p:nvPicPr>
            <p:cNvPr id="19" name="Graphic 18" descr="Checkmark with solid fill">
              <a:extLst>
                <a:ext uri="{FF2B5EF4-FFF2-40B4-BE49-F238E27FC236}">
                  <a16:creationId xmlns:a16="http://schemas.microsoft.com/office/drawing/2014/main" id="{4E0190ED-FFEC-6E9C-BF9D-BDFBB9C6B1AD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94021" y="2644669"/>
              <a:ext cx="463807" cy="380601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3379F654-7D2F-2237-EBC4-37C86034C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76629" y="5160723"/>
            <a:ext cx="928159" cy="16284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FE94B63-F15E-DA00-4815-4D0D4838F0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2304788" y="4967823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AD2EE83-6003-A93B-34A5-9EAD6B9C4EF1}"/>
              </a:ext>
            </a:extLst>
          </p:cNvPr>
          <p:cNvSpPr txBox="1"/>
          <p:nvPr/>
        </p:nvSpPr>
        <p:spPr>
          <a:xfrm>
            <a:off x="1666371" y="14671905"/>
            <a:ext cx="983668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have successfully amended a sourcing event.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1BB776E-7B10-D8D5-A3F4-F9392ABCC5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11075" y="6299337"/>
            <a:ext cx="9358142" cy="1657887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6327D15-562A-8474-1C55-639DB62C6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0469217" y="6870482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4DB0BB6-A54E-4786-D6FD-2DDFDB35AE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70588" y="12183895"/>
            <a:ext cx="3958737" cy="608179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BC600A-CC71-DAB4-73F5-9B5851AB0C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4/2/2026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DFB3D6-C960-A3E3-129C-A8D549BA47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335EBE-8646-BE6C-AAD8-190392D846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193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2290C7B-1E2C-4C79-77FF-19FCB4587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780325"/>
            <a:ext cx="10515600" cy="808698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Amend a Sourcing Event (Part 1 of 10)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158536-8CB5-034B-D1D6-9A9D34E234E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3032BC-F9AC-FEB1-2335-C3E713927D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dirty="0"/>
              <a:t>Click the </a:t>
            </a:r>
            <a:r>
              <a:rPr lang="en-US" b="1" dirty="0"/>
              <a:t>Global Navigation Menu</a:t>
            </a:r>
            <a:r>
              <a:rPr lang="en-US" dirty="0"/>
              <a:t>.</a:t>
            </a:r>
          </a:p>
          <a:p>
            <a:pPr marL="744538" indent="6350"/>
            <a:r>
              <a:rPr lang="en-US" sz="2800" b="1" dirty="0"/>
              <a:t>Note</a:t>
            </a:r>
            <a:r>
              <a:rPr lang="en-US" sz="2800" dirty="0"/>
              <a:t>: </a:t>
            </a:r>
            <a:r>
              <a:rPr lang="en-US" sz="2800" i="1" dirty="0"/>
              <a:t>University System of Georgia (USG) </a:t>
            </a:r>
            <a:r>
              <a:rPr lang="en-US" sz="2800" dirty="0"/>
              <a:t>and</a:t>
            </a:r>
            <a:r>
              <a:rPr lang="en-US" sz="2800" i="1" dirty="0"/>
              <a:t> GDOT </a:t>
            </a:r>
            <a:r>
              <a:rPr lang="en-US" sz="2800" dirty="0"/>
              <a:t>users complete local logon and then proceed to </a:t>
            </a:r>
            <a:r>
              <a:rPr lang="en-US" sz="2800" i="1" dirty="0"/>
              <a:t>Step 4</a:t>
            </a:r>
            <a:r>
              <a:rPr lang="en-US" sz="2800" dirty="0"/>
              <a:t>.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C8499A7-B82A-ECA1-74AB-CC57F7CC68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8791" y="4271444"/>
            <a:ext cx="6400800" cy="396239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C587557-C308-1C14-E943-DCDE39C0D9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2"/>
            </a:pPr>
            <a:r>
              <a:rPr lang="en-US" dirty="0"/>
              <a:t>Click </a:t>
            </a:r>
            <a:r>
              <a:rPr lang="en-US" b="1" dirty="0"/>
              <a:t>Sourcing</a:t>
            </a:r>
            <a:r>
              <a:rPr lang="en-US" dirty="0"/>
              <a:t>, </a:t>
            </a:r>
            <a:r>
              <a:rPr lang="en-US" b="1" dirty="0"/>
              <a:t>Contracts &amp; Supplier Management</a:t>
            </a:r>
            <a:r>
              <a:rPr lang="en-US" dirty="0"/>
              <a:t>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FA3A6B2-5637-9B7F-9E2D-925CB065F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2409" y="10188115"/>
            <a:ext cx="6400800" cy="488321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7EB166D-E2ED-5E8C-F209-CBF5AAE3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68790" y="4272227"/>
            <a:ext cx="2411591" cy="127663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E192919-8A4C-036B-627F-69CA0CE33F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02929" y="13897970"/>
            <a:ext cx="5966662" cy="114431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C0552B-591A-C7BA-7E20-E665227EF2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4/2/2026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1E2BF7-7DED-8AB9-EA98-F4955F3E2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DC45ED-01F8-CCD6-3465-17334F546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2434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7171A5-5718-475B-C69D-BCCFDFCEDD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81308F4-E03B-0A43-D2A1-F6A3559DA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73665"/>
            <a:ext cx="10515600" cy="1072743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Amend a Sourcing Event (Part 2 of 10)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911E6F-773A-B145-0E61-AEBBD89D417B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A3834FB-F3D1-B1EE-F4AA-9EC3779BD0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marR="0" lvl="0" indent="-74295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Sign On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817563">
              <a:defRPr/>
            </a:pPr>
            <a:r>
              <a:rPr lang="en-US" sz="2800" b="1" dirty="0">
                <a:latin typeface="Arial"/>
                <a:cs typeface="Arial"/>
              </a:rPr>
              <a:t>Note</a:t>
            </a:r>
            <a:r>
              <a:rPr lang="en-US" sz="2800" dirty="0">
                <a:latin typeface="Arial"/>
                <a:cs typeface="Arial"/>
              </a:rPr>
              <a:t>: The system utilizes Single Sign-On (SSO) capabilities and no log in information is required.</a:t>
            </a:r>
          </a:p>
          <a:p>
            <a:pPr marL="817563" marR="0" lvl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 startAt="3"/>
            </a:pP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D4FAEEB-60E2-15F3-D938-1029A6215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99" y="4085141"/>
            <a:ext cx="10058400" cy="391756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F4B91AB-6305-73E6-977E-6CD8C8C40F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marR="0" lvl="0" indent="-74295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Sourcing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742950" marR="0" lvl="0" indent="-74295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Sourcing Events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742950" marR="0" lvl="0" indent="-74295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Search Events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marL="742950" indent="-742950">
              <a:buFont typeface="+mj-lt"/>
              <a:buAutoNum type="arabicPeriod" startAt="3"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EF567C-4FE2-1554-C858-F0ECFEADC0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608"/>
          <a:stretch/>
        </p:blipFill>
        <p:spPr>
          <a:xfrm>
            <a:off x="1066800" y="11198782"/>
            <a:ext cx="10058400" cy="387254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5C612CA-6288-F814-115D-5C37EA938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8786" y="11320191"/>
            <a:ext cx="709683" cy="606827"/>
          </a:xfrm>
          <a:prstGeom prst="rect">
            <a:avLst/>
          </a:prstGeom>
          <a:noFill/>
          <a:ln w="38100" cap="flat" cmpd="sng" algn="ctr">
            <a:solidFill>
              <a:srgbClr val="A7260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83A2484-632D-06B0-A74A-6AC4920A30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32202" y="12023363"/>
            <a:ext cx="1811420" cy="548640"/>
          </a:xfrm>
          <a:prstGeom prst="rect">
            <a:avLst/>
          </a:prstGeom>
          <a:noFill/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71A3FDC-9A34-70D0-4563-14784A2819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55274" y="12495667"/>
            <a:ext cx="2152057" cy="548640"/>
          </a:xfrm>
          <a:prstGeom prst="rect">
            <a:avLst/>
          </a:prstGeom>
          <a:noFill/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0A9D530-4410-7760-8950-1EAC43069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52246" y="11349284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7F10DEF-21DE-E94D-D041-D59C7CAF1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243622" y="12023363"/>
            <a:ext cx="548640" cy="5486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FDA6B5B-2D57-C844-122E-114AD22E86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807331" y="12517393"/>
            <a:ext cx="548640" cy="5486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C8060DF-F3C1-58FE-241C-6BA53FD14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51965" y="6930573"/>
            <a:ext cx="915669" cy="52832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2631A5-6C7D-8009-A212-F7C936A85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B7832-A06D-4E8B-A914-BDD6443ECE72}" type="datetime1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4/2/2026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4D5F7-3C16-A84F-E9FA-735FD5F50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F41C08-620C-9668-9397-A0B043F666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78E8AA-DD40-477F-A66C-355F3DFD5912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687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152D68-2815-3660-2034-94C1E1ED39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3CDD4A9-9E50-5E1A-A6CA-89CDBDD83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Amend a Sourcing Event (Part 3 of 10)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7AF8FD-F6CA-85D9-183C-8D7C977EDD1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08E2741-398A-4460-A896-18DDEC4E9C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7"/>
            </a:pPr>
            <a:r>
              <a:rPr lang="en-US" dirty="0"/>
              <a:t>Click the </a:t>
            </a:r>
            <a:r>
              <a:rPr lang="en-US" b="1" dirty="0"/>
              <a:t>Event Number </a:t>
            </a:r>
            <a:r>
              <a:rPr lang="en-US" dirty="0"/>
              <a:t>hyperlink. </a:t>
            </a:r>
          </a:p>
          <a:p>
            <a:pPr marL="803275"/>
            <a:r>
              <a:rPr lang="en-US" sz="2800" b="1" dirty="0"/>
              <a:t>Note</a:t>
            </a:r>
            <a:r>
              <a:rPr lang="en-US" sz="2800" dirty="0"/>
              <a:t>: Use </a:t>
            </a:r>
            <a:r>
              <a:rPr lang="en-US" sz="2800" i="1" dirty="0"/>
              <a:t>Filters </a:t>
            </a:r>
            <a:r>
              <a:rPr lang="en-US" sz="2800" dirty="0"/>
              <a:t>to find the </a:t>
            </a:r>
            <a:r>
              <a:rPr lang="en-US" sz="2800" i="1" dirty="0"/>
              <a:t>Sourcing Event</a:t>
            </a:r>
            <a:r>
              <a:rPr lang="en-US" sz="2800" dirty="0"/>
              <a:t>.  The </a:t>
            </a:r>
            <a:r>
              <a:rPr lang="en-US" sz="2800" i="1" dirty="0"/>
              <a:t>Event Status </a:t>
            </a:r>
            <a:r>
              <a:rPr lang="en-US" sz="2800" dirty="0"/>
              <a:t>must be </a:t>
            </a:r>
            <a:r>
              <a:rPr lang="en-US" sz="2800" i="1" dirty="0"/>
              <a:t>Open</a:t>
            </a:r>
            <a:r>
              <a:rPr lang="en-US" sz="2800" dirty="0"/>
              <a:t>.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endParaRPr lang="en-US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640080"/>
            <a:endParaRPr lang="en-US" sz="2800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33C621-B57B-C8B8-192D-0EFE84F3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rcRect l="1178" t="-48" r="812" b="14392"/>
          <a:stretch>
            <a:fillRect/>
          </a:stretch>
        </p:blipFill>
        <p:spPr>
          <a:xfrm>
            <a:off x="1112518" y="4015212"/>
            <a:ext cx="10058400" cy="3657600"/>
          </a:xfrm>
          <a:prstGeom prst="rect">
            <a:avLst/>
          </a:prstGeom>
          <a:ln w="12700">
            <a:solidFill>
              <a:srgbClr val="242424"/>
            </a:solidFill>
          </a:ln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6934790-5541-CCC8-8C32-1509A35D16F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8"/>
            </a:pPr>
            <a:r>
              <a:rPr lang="en-US" dirty="0"/>
              <a:t>Review </a:t>
            </a:r>
            <a:r>
              <a:rPr lang="en-US" b="1" dirty="0"/>
              <a:t>Event homepage</a:t>
            </a:r>
            <a:r>
              <a:rPr lang="en-US" dirty="0"/>
              <a:t>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907A93D-0C6F-E021-B2E2-5EF32F665B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798" y="10972368"/>
            <a:ext cx="10058400" cy="356580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5FEBAAF-80D6-6E48-F37C-008D7F7759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25850" y="6651896"/>
            <a:ext cx="841844" cy="45491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B2BFF57-0AAF-4E64-5CEA-3C23D103F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6798" y="11628120"/>
            <a:ext cx="10104120" cy="291005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113DDA-68D6-0161-AAC7-73DC0C44F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4/2/2026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32BF8F-7E02-FD8E-9D61-411F95C276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15585730"/>
            <a:ext cx="4114800" cy="685423"/>
          </a:xfrm>
        </p:spPr>
        <p:txBody>
          <a:bodyPr/>
          <a:lstStyle/>
          <a:p>
            <a:r>
              <a:rPr lang="en-US" dirty="0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9E90B5-22D3-210D-9B6F-9AE1EEECD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092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7778E2-FEA7-20FE-082E-7BA3FCEB39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id="{F0C674A8-5AAE-31CF-D02C-C552FC55A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Amend a Sourcing Event (Part 4 of 10)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A69C8D1-B8BE-ABA4-263F-0A9AE30D8140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7C228E1-9269-D631-27EA-5E91B6A10B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241048"/>
            <a:ext cx="10569221" cy="6053667"/>
          </a:xfrm>
        </p:spPr>
        <p:txBody>
          <a:bodyPr/>
          <a:lstStyle/>
          <a:p>
            <a:pPr marL="742950" indent="-742950">
              <a:buFont typeface="+mj-lt"/>
              <a:buAutoNum type="arabicPeriod" startAt="9"/>
            </a:pPr>
            <a:r>
              <a:rPr lang="en-US" dirty="0"/>
              <a:t>Click </a:t>
            </a:r>
            <a:r>
              <a:rPr lang="en-US" b="1" dirty="0"/>
              <a:t>Workflow Actions</a:t>
            </a:r>
            <a:r>
              <a:rPr lang="en-US" dirty="0"/>
              <a:t>.</a:t>
            </a:r>
          </a:p>
          <a:p>
            <a:pPr marL="742950" indent="-742950">
              <a:buFont typeface="+mj-lt"/>
              <a:buAutoNum type="arabicPeriod" startAt="9"/>
            </a:pPr>
            <a:r>
              <a:rPr lang="en-US" dirty="0"/>
              <a:t>Select </a:t>
            </a:r>
            <a:r>
              <a:rPr lang="en-US" b="1" dirty="0"/>
              <a:t>Amend</a:t>
            </a:r>
            <a:r>
              <a:rPr lang="en-US" dirty="0"/>
              <a:t>. </a:t>
            </a:r>
          </a:p>
          <a:p>
            <a:pPr marL="749300"/>
            <a:r>
              <a:rPr lang="en-US" sz="2800" b="1" dirty="0">
                <a:solidFill>
                  <a:prstClr val="black"/>
                </a:solidFill>
                <a:latin typeface="Arial"/>
                <a:cs typeface="Arial"/>
              </a:rPr>
              <a:t>Note</a:t>
            </a:r>
            <a:r>
              <a:rPr lang="en-US" sz="2800" dirty="0">
                <a:solidFill>
                  <a:prstClr val="black"/>
                </a:solidFill>
                <a:latin typeface="Arial"/>
                <a:cs typeface="Arial"/>
              </a:rPr>
              <a:t>: When an event is amended, suppliers who have already submitted bids will be required to resubmit their responses.</a:t>
            </a:r>
          </a:p>
          <a:p>
            <a:pPr marL="742950" indent="-742950">
              <a:buFont typeface="+mj-lt"/>
              <a:buAutoNum type="arabicPeriod" startAt="4"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9398E4-5471-D453-5E30-05C1F9F8B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71" t="3808" r="18276" b="11954"/>
          <a:stretch>
            <a:fillRect/>
          </a:stretch>
        </p:blipFill>
        <p:spPr>
          <a:xfrm>
            <a:off x="4054314" y="4772985"/>
            <a:ext cx="4572000" cy="376733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6A3BADD-2F18-326A-51DC-08136000B9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9017659"/>
            <a:ext cx="10905566" cy="60536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742950" lvl="0" indent="-742950">
              <a:buFont typeface="+mj-lt"/>
              <a:buAutoNum type="arabicPeriod" startAt="11"/>
              <a:defRPr/>
            </a:pPr>
            <a:r>
              <a:rPr lang="en-US" dirty="0">
                <a:solidFill>
                  <a:prstClr val="black"/>
                </a:solidFill>
              </a:rPr>
              <a:t>Enter </a:t>
            </a:r>
            <a:r>
              <a:rPr lang="en-US" b="1" dirty="0">
                <a:solidFill>
                  <a:prstClr val="black"/>
                </a:solidFill>
              </a:rPr>
              <a:t>Amendment Reason </a:t>
            </a:r>
            <a:r>
              <a:rPr lang="en-US" dirty="0">
                <a:solidFill>
                  <a:prstClr val="black"/>
                </a:solidFill>
              </a:rPr>
              <a:t>(Optional).</a:t>
            </a:r>
          </a:p>
          <a:p>
            <a:pPr marL="814070" lvl="0">
              <a:defRPr/>
            </a:pPr>
            <a:r>
              <a:rPr lang="en-US" sz="2800" b="1" dirty="0">
                <a:solidFill>
                  <a:prstClr val="black"/>
                </a:solidFill>
                <a:latin typeface="Arial"/>
                <a:cs typeface="Arial"/>
              </a:rPr>
              <a:t>Note</a:t>
            </a:r>
            <a:r>
              <a:rPr lang="en-US" sz="2800" dirty="0">
                <a:solidFill>
                  <a:prstClr val="black"/>
                </a:solidFill>
                <a:latin typeface="Arial"/>
                <a:cs typeface="Arial"/>
              </a:rPr>
              <a:t>:</a:t>
            </a:r>
            <a:r>
              <a:rPr lang="en-US" sz="28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2800" i="1" dirty="0">
                <a:solidFill>
                  <a:prstClr val="black"/>
                </a:solidFill>
                <a:latin typeface="Arial"/>
                <a:cs typeface="Arial"/>
              </a:rPr>
              <a:t>Amendment Reason </a:t>
            </a:r>
            <a:r>
              <a:rPr lang="en-US" sz="2800" dirty="0">
                <a:solidFill>
                  <a:prstClr val="black"/>
                </a:solidFill>
                <a:latin typeface="Arial"/>
                <a:cs typeface="Arial"/>
              </a:rPr>
              <a:t>entered by the </a:t>
            </a:r>
            <a:r>
              <a:rPr lang="en-US" sz="2800" i="1" dirty="0">
                <a:solidFill>
                  <a:prstClr val="black"/>
                </a:solidFill>
                <a:latin typeface="Arial"/>
                <a:cs typeface="Arial"/>
              </a:rPr>
              <a:t>Sourcing Event Buyer </a:t>
            </a:r>
            <a:r>
              <a:rPr lang="en-US" sz="2800" dirty="0">
                <a:solidFill>
                  <a:prstClr val="black"/>
                </a:solidFill>
                <a:latin typeface="Arial"/>
                <a:cs typeface="Arial"/>
              </a:rPr>
              <a:t>will be included in email notification to invited suppliers.</a:t>
            </a:r>
          </a:p>
          <a:p>
            <a:pPr marL="742950" lvl="0" indent="-742950">
              <a:buFont typeface="+mj-lt"/>
              <a:buAutoNum type="arabicPeriod" startAt="12"/>
              <a:defRPr/>
            </a:pPr>
            <a:r>
              <a:rPr lang="en-US" dirty="0">
                <a:solidFill>
                  <a:prstClr val="black"/>
                </a:solidFill>
              </a:rPr>
              <a:t>Click </a:t>
            </a:r>
            <a:r>
              <a:rPr lang="en-US" b="1" dirty="0">
                <a:solidFill>
                  <a:prstClr val="black"/>
                </a:solidFill>
              </a:rPr>
              <a:t>Submit</a:t>
            </a:r>
            <a:r>
              <a:rPr lang="en-US" dirty="0">
                <a:solidFill>
                  <a:prstClr val="black"/>
                </a:solidFill>
              </a:rPr>
              <a:t>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FC290A8-454B-EE74-73C8-82C079B2D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4744"/>
          <a:stretch>
            <a:fillRect/>
          </a:stretch>
        </p:blipFill>
        <p:spPr>
          <a:xfrm>
            <a:off x="2438399" y="11564019"/>
            <a:ext cx="7315200" cy="377830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910239E-5CD5-8546-1E3C-C2A9F0518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67298" y="13112920"/>
            <a:ext cx="2357009" cy="915993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47BB10A-BE6D-6661-ACB3-2E513EFECD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90884" y="14759541"/>
            <a:ext cx="925030" cy="42285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EC03D8D-FC11-660D-0931-A04B57432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142244" y="14696648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E33E49A-33C1-6225-DF2B-3BC227208C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618658" y="13317023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C89F77-E30B-6554-64AC-258ACF1DA9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83793" y="6043198"/>
            <a:ext cx="2796601" cy="70898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80B16A0-35A7-7264-9ECB-4E81E3FC85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30700" y="4839426"/>
            <a:ext cx="4122700" cy="93277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C563B6C-C44E-5837-873F-AE8A4997A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975667" y="612336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6B28734-012E-6700-7763-A4616FFA1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177014" y="5031493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EDA441-BBDB-5E00-9A13-3D96F7D370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4/2/2026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14FD15-F4E6-4FD5-C8B2-375FF87E0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FE5F53-B333-BC0D-2713-1703B45C7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978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4295B6-98DF-0262-048D-0E6BCEEBD4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D2EE56EF-8E42-06CD-E2D0-19E3C1923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Amend a Sourcing Event (Part 5 of 10)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1AC3F4-95C9-DB36-00DC-94369D5E542A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19E17A3-CDAB-80DC-F035-6AC0FCBDAF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358030"/>
            <a:ext cx="10762130" cy="6053667"/>
          </a:xfrm>
        </p:spPr>
        <p:txBody>
          <a:bodyPr/>
          <a:lstStyle/>
          <a:p>
            <a:pPr marL="742950" indent="-742950">
              <a:buFont typeface="+mj-lt"/>
              <a:buAutoNum type="arabicPeriod" startAt="13"/>
            </a:pPr>
            <a:r>
              <a:rPr lang="en-US" dirty="0"/>
              <a:t>Review </a:t>
            </a:r>
            <a:r>
              <a:rPr lang="en-US" b="1" dirty="0"/>
              <a:t>Draft</a:t>
            </a:r>
            <a:r>
              <a:rPr lang="en-US" dirty="0"/>
              <a:t> </a:t>
            </a:r>
            <a:r>
              <a:rPr lang="en-US" b="1" dirty="0"/>
              <a:t>Event Status</a:t>
            </a:r>
            <a:r>
              <a:rPr lang="en-US" dirty="0"/>
              <a:t>.</a:t>
            </a:r>
          </a:p>
          <a:p>
            <a:pPr marL="746125"/>
            <a:r>
              <a:rPr lang="en-US" sz="2800" b="1" dirty="0"/>
              <a:t>Note</a:t>
            </a:r>
            <a:r>
              <a:rPr lang="en-US" sz="2800" dirty="0"/>
              <a:t>:</a:t>
            </a:r>
            <a:r>
              <a:rPr lang="en-US" sz="2800" b="1" dirty="0"/>
              <a:t> </a:t>
            </a:r>
            <a:r>
              <a:rPr lang="en-US" sz="2800" dirty="0"/>
              <a:t>Update the </a:t>
            </a:r>
            <a:r>
              <a:rPr lang="en-US" sz="2800" i="1" dirty="0"/>
              <a:t>Sourcing Event </a:t>
            </a:r>
            <a:r>
              <a:rPr lang="en-US" sz="2800" dirty="0"/>
              <a:t>as necessary and follow </a:t>
            </a:r>
            <a:r>
              <a:rPr lang="en-US" sz="2800" i="1" dirty="0"/>
              <a:t>Steps 14 – 28 </a:t>
            </a:r>
            <a:r>
              <a:rPr lang="en-US" sz="2800" dirty="0"/>
              <a:t>to add Addendum Form in </a:t>
            </a:r>
            <a:r>
              <a:rPr lang="en-US" sz="2800" i="1" dirty="0"/>
              <a:t>Buyer Attachments</a:t>
            </a:r>
            <a:r>
              <a:rPr lang="en-US" sz="2800" dirty="0"/>
              <a:t>. </a:t>
            </a:r>
          </a:p>
          <a:p>
            <a:pPr marL="758825" indent="-742950">
              <a:buFont typeface="+mj-lt"/>
              <a:buAutoNum type="arabicPeriod" startAt="14"/>
            </a:pPr>
            <a:r>
              <a:rPr lang="en-US" dirty="0"/>
              <a:t>Click </a:t>
            </a:r>
            <a:r>
              <a:rPr lang="en-US" b="1" dirty="0"/>
              <a:t>Buyer Attachments</a:t>
            </a:r>
            <a:r>
              <a:rPr lang="en-US" dirty="0"/>
              <a:t>.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E2B730-F0E1-B2DC-1342-A0588DF796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" b="30998"/>
          <a:stretch>
            <a:fillRect/>
          </a:stretch>
        </p:blipFill>
        <p:spPr>
          <a:xfrm>
            <a:off x="1048667" y="4665551"/>
            <a:ext cx="10058400" cy="404912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4DB3D0E1-8104-4A44-D935-F286D67E41D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199" y="9017659"/>
            <a:ext cx="10569221" cy="3071193"/>
          </a:xfrm>
        </p:spPr>
        <p:txBody>
          <a:bodyPr>
            <a:normAutofit/>
          </a:bodyPr>
          <a:lstStyle/>
          <a:p>
            <a:pPr marL="742950" lvl="0" indent="-742950">
              <a:buFont typeface="+mj-lt"/>
              <a:buAutoNum type="arabicPeriod" startAt="15"/>
              <a:defRPr/>
            </a:pPr>
            <a:r>
              <a:rPr lang="en-US" dirty="0"/>
              <a:t>To add SPD-SPR013 Addendum Form, </a:t>
            </a:r>
            <a:r>
              <a:rPr lang="en-US" dirty="0">
                <a:solidFill>
                  <a:prstClr val="black"/>
                </a:solidFill>
              </a:rPr>
              <a:t>click </a:t>
            </a:r>
            <a:r>
              <a:rPr lang="en-US" b="1" dirty="0">
                <a:solidFill>
                  <a:prstClr val="black"/>
                </a:solidFill>
              </a:rPr>
              <a:t>Add Attachment</a:t>
            </a:r>
            <a:r>
              <a:rPr lang="en-US" dirty="0">
                <a:solidFill>
                  <a:prstClr val="black"/>
                </a:solidFill>
              </a:rPr>
              <a:t>.</a:t>
            </a:r>
          </a:p>
          <a:p>
            <a:pPr marL="766763" lvl="0" indent="-742950">
              <a:buFont typeface="+mj-lt"/>
              <a:buAutoNum type="arabicPeriod" startAt="15"/>
              <a:defRPr/>
            </a:pPr>
            <a:r>
              <a:rPr lang="en-US" dirty="0">
                <a:solidFill>
                  <a:prstClr val="black"/>
                </a:solidFill>
              </a:rPr>
              <a:t>Select </a:t>
            </a:r>
            <a:r>
              <a:rPr lang="en-US" b="1" dirty="0">
                <a:solidFill>
                  <a:prstClr val="black"/>
                </a:solidFill>
              </a:rPr>
              <a:t>Add New Attachment</a:t>
            </a:r>
            <a:r>
              <a:rPr lang="en-US" dirty="0">
                <a:solidFill>
                  <a:prstClr val="black"/>
                </a:solidFill>
              </a:rPr>
              <a:t>. </a:t>
            </a:r>
          </a:p>
          <a:p>
            <a:pPr marL="23813" lvl="0">
              <a:defRPr/>
            </a:pPr>
            <a:endParaRPr lang="en-US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FB803B6-5E8B-E8F9-E2B4-58B3D9ACA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609" y="11784814"/>
            <a:ext cx="10058400" cy="169757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688650D6-123F-07C2-6EE4-42D6E12F4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03835" y="12582620"/>
            <a:ext cx="1538110" cy="264392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459FC25-D8CC-D05C-10FB-F4F24B73D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33628" y="12264533"/>
            <a:ext cx="1111753" cy="270334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2FF3B6D-238C-F88C-C284-0F5599778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2841945" y="12440496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A275D92-2A9D-D219-8E36-445481808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2345381" y="12102701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E54A664-C0CE-B5EF-CA04-AFC555EAEA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2137772" y="8048754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C9D1125-9279-7CDF-AD54-A84E9DB3F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2241848" y="6043878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68DA902-48FD-58E6-CD0E-8DE749D638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48667" y="8163490"/>
            <a:ext cx="1089105" cy="29596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B305F87-9803-37E8-C212-CE2A4A239D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48667" y="6195701"/>
            <a:ext cx="1193181" cy="24499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9483E-06FC-9D9F-705E-323E8DF95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4/2/2026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230A9D-78C3-1F31-C77F-9EDC05BC6F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74E02B-5D08-44BD-3B60-2809B74F3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418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C0ECF0-4855-D2FA-10B6-06EB6DB845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DEED793-8540-FC81-3435-F2100E87C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Amend a Sourcing Event (Part 6 of 10)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CC308F-0A11-952C-440B-4F7A408FA53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D469B1B-9F4F-7F56-25B7-27C1E6539A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270113"/>
            <a:ext cx="10569221" cy="60536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742950" indent="-742950" fontAlgn="base">
              <a:buFont typeface="+mj-lt"/>
              <a:buAutoNum type="arabicPeriod" startAt="17"/>
            </a:pPr>
            <a:r>
              <a:rPr lang="en-US" dirty="0"/>
              <a:t>Select </a:t>
            </a:r>
            <a:r>
              <a:rPr lang="en-US" b="1" dirty="0"/>
              <a:t>Attachment Type*</a:t>
            </a:r>
            <a:r>
              <a:rPr lang="en-US" dirty="0"/>
              <a:t>.</a:t>
            </a:r>
          </a:p>
          <a:p>
            <a:pPr marL="746125" fontAlgn="base"/>
            <a:r>
              <a:rPr lang="en-US" sz="2800" b="1" dirty="0"/>
              <a:t>Note</a:t>
            </a:r>
            <a:r>
              <a:rPr lang="en-US" sz="2800" dirty="0"/>
              <a:t>:</a:t>
            </a:r>
            <a:r>
              <a:rPr lang="en-US" sz="2800" b="1" dirty="0"/>
              <a:t> </a:t>
            </a:r>
            <a:r>
              <a:rPr lang="en-US" sz="2800" dirty="0"/>
              <a:t>If selecting </a:t>
            </a:r>
            <a:r>
              <a:rPr lang="en-US" sz="2800" i="1" dirty="0"/>
              <a:t>File</a:t>
            </a:r>
            <a:r>
              <a:rPr lang="en-US" sz="2800" dirty="0"/>
              <a:t>, follow </a:t>
            </a:r>
            <a:r>
              <a:rPr lang="en-US" sz="2800" i="1" dirty="0"/>
              <a:t>Steps 18 – 24 </a:t>
            </a:r>
            <a:r>
              <a:rPr lang="en-US" sz="2800" dirty="0"/>
              <a:t>then skip to </a:t>
            </a:r>
            <a:r>
              <a:rPr lang="en-US" sz="2800" i="1" dirty="0"/>
              <a:t>Step 29</a:t>
            </a:r>
            <a:r>
              <a:rPr lang="en-US" sz="2800" dirty="0"/>
              <a:t>. If selecting </a:t>
            </a:r>
            <a:r>
              <a:rPr lang="en-US" sz="2800" i="1" dirty="0"/>
              <a:t>Link,</a:t>
            </a:r>
            <a:r>
              <a:rPr lang="en-US" sz="2800" dirty="0"/>
              <a:t> skip to </a:t>
            </a:r>
            <a:r>
              <a:rPr lang="en-US" sz="2800" i="1" dirty="0"/>
              <a:t>Step 25</a:t>
            </a:r>
            <a:r>
              <a:rPr lang="en-US" sz="2800" dirty="0"/>
              <a:t>. </a:t>
            </a:r>
          </a:p>
          <a:p>
            <a:pPr marL="742950" indent="-742950" fontAlgn="base">
              <a:buFont typeface="+mj-lt"/>
              <a:buAutoNum type="arabicPeriod" startAt="18"/>
            </a:pPr>
            <a:r>
              <a:rPr lang="en-US" dirty="0"/>
              <a:t>Click </a:t>
            </a:r>
            <a:r>
              <a:rPr lang="en-US" b="1" dirty="0"/>
              <a:t>Select files… </a:t>
            </a:r>
            <a:r>
              <a:rPr lang="en-US" dirty="0"/>
              <a:t>to upload </a:t>
            </a:r>
            <a:r>
              <a:rPr lang="en-US" b="1" dirty="0"/>
              <a:t>File*</a:t>
            </a:r>
            <a:r>
              <a:rPr lang="en-US" dirty="0"/>
              <a:t>. </a:t>
            </a:r>
            <a:endParaRPr lang="en-US" sz="3000" dirty="0">
              <a:solidFill>
                <a:srgbClr val="000000"/>
              </a:solidFill>
            </a:endParaRPr>
          </a:p>
          <a:p>
            <a:pPr marL="742950" indent="-742950">
              <a:buFont typeface="Arial" panose="020B0604020202020204" pitchFamily="34" charset="0"/>
              <a:buChar char="•"/>
            </a:pPr>
            <a:endParaRPr lang="en-US" sz="3000" dirty="0">
              <a:solidFill>
                <a:srgbClr val="000000"/>
              </a:solidFill>
            </a:endParaRP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F023FC0-6F67-6999-FD8F-5D969FF23C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465209" y="4577347"/>
            <a:ext cx="7315200" cy="4114800"/>
          </a:xfrm>
          <a:prstGeom prst="rect">
            <a:avLst/>
          </a:prstGeom>
          <a:ln w="12700">
            <a:solidFill>
              <a:srgbClr val="242424"/>
            </a:solidFill>
          </a:ln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5DAE09A-FBF8-35BE-0E18-6166F524D9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19"/>
            </a:pPr>
            <a:r>
              <a:rPr lang="en-US" dirty="0">
                <a:solidFill>
                  <a:srgbClr val="000000"/>
                </a:solidFill>
              </a:rPr>
              <a:t>Select the applicable </a:t>
            </a:r>
            <a:r>
              <a:rPr lang="en-US" b="1" dirty="0">
                <a:solidFill>
                  <a:srgbClr val="000000"/>
                </a:solidFill>
              </a:rPr>
              <a:t>File</a:t>
            </a:r>
            <a:r>
              <a:rPr lang="en-US" dirty="0">
                <a:solidFill>
                  <a:srgbClr val="000000"/>
                </a:solidFill>
              </a:rPr>
              <a:t> from local computer.</a:t>
            </a:r>
          </a:p>
          <a:p>
            <a:pPr marL="742950" indent="-742950">
              <a:buFont typeface="+mj-lt"/>
              <a:buAutoNum type="arabicPeriod" startAt="19"/>
            </a:pPr>
            <a:r>
              <a:rPr lang="en-US" dirty="0">
                <a:solidFill>
                  <a:srgbClr val="000000"/>
                </a:solidFill>
              </a:rPr>
              <a:t>Click </a:t>
            </a:r>
            <a:r>
              <a:rPr lang="en-US" b="1" dirty="0">
                <a:solidFill>
                  <a:srgbClr val="000000"/>
                </a:solidFill>
              </a:rPr>
              <a:t>Open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E011CD5-69CA-6E35-5532-879D03FA73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1" y="10395902"/>
            <a:ext cx="9144000" cy="4572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4EAFA5B-22FB-EB3F-4888-CA7F08DDE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29625" y="5583618"/>
            <a:ext cx="1672348" cy="43063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7393FC0-2292-ADCA-37DD-10B854CFE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51422" y="6468825"/>
            <a:ext cx="1231271" cy="33184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C7E1C4C-219A-C439-B121-611726FD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393374" y="5565218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287F242-C12E-F21A-FE61-A79647DFD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602782" y="634605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47E8D3B-8917-8FA2-C4E2-35D36ADFD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60022" y="12866641"/>
            <a:ext cx="2005778" cy="74021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82BBA9F-405F-30B1-196C-E152DD5A9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960423" y="14445375"/>
            <a:ext cx="1300350" cy="34831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C2157B4-A8AC-FF1D-F3B5-E54EA7FE30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211382" y="1296242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1A83246-440A-2B5D-301A-9C93ABEBF5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336278" y="14797006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690A8-B746-7ED5-61A8-D8CEEA565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B7832-A06D-4E8B-A914-BDD6443ECE72}" type="datetime1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4/2/2026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EEADF5-8341-3B11-FB15-4609D01D42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B332F2-2DC0-EE9E-817F-7446B9E8A8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78E8AA-DD40-477F-A66C-355F3DFD5912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7505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0FB126-55D7-24D8-FCD0-31BF5FB1F5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8A01AE7-1E50-15A5-9022-AA1EF28F0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Amend a Sourcing Event (Part 7 of 10)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454EE1-BC06-21F2-5B58-A76669E48A1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14758D5-445F-554F-D268-EFFE95A473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21"/>
            </a:pPr>
            <a:r>
              <a:rPr lang="en-US" dirty="0">
                <a:solidFill>
                  <a:srgbClr val="000000"/>
                </a:solidFill>
              </a:rPr>
              <a:t>Confirm that the uploaded </a:t>
            </a:r>
            <a:r>
              <a:rPr lang="en-US" b="1" dirty="0">
                <a:solidFill>
                  <a:srgbClr val="000000"/>
                </a:solidFill>
              </a:rPr>
              <a:t>File* </a:t>
            </a:r>
            <a:r>
              <a:rPr lang="en-US" dirty="0">
                <a:solidFill>
                  <a:srgbClr val="000000"/>
                </a:solidFill>
              </a:rPr>
              <a:t>was added.</a:t>
            </a:r>
          </a:p>
          <a:p>
            <a:pPr marL="742950" indent="-742950" fontAlgn="base">
              <a:buFont typeface="+mj-lt"/>
              <a:buAutoNum type="arabicPeriod" startAt="21"/>
            </a:pPr>
            <a:r>
              <a:rPr lang="en-US" dirty="0"/>
              <a:t>Enter </a:t>
            </a:r>
            <a:r>
              <a:rPr lang="en-US" b="1" dirty="0"/>
              <a:t>Comments</a:t>
            </a:r>
            <a:r>
              <a:rPr lang="en-US" dirty="0"/>
              <a:t> (Optional). </a:t>
            </a:r>
          </a:p>
          <a:p>
            <a:pPr marL="742950" indent="-742950" fontAlgn="base">
              <a:buFont typeface="+mj-lt"/>
              <a:buAutoNum type="arabicPeriod" startAt="21"/>
            </a:pPr>
            <a:r>
              <a:rPr lang="en-US" dirty="0"/>
              <a:t>Select </a:t>
            </a:r>
            <a:r>
              <a:rPr lang="en-US" b="1" dirty="0"/>
              <a:t>Display Order*</a:t>
            </a:r>
            <a:r>
              <a:rPr lang="en-US" dirty="0"/>
              <a:t>. </a:t>
            </a:r>
          </a:p>
          <a:p>
            <a:pPr marL="742950" indent="-742950" fontAlgn="base">
              <a:buFont typeface="+mj-lt"/>
              <a:buAutoNum type="arabicPeriod" startAt="21"/>
            </a:pPr>
            <a:r>
              <a:rPr lang="en-US" dirty="0"/>
              <a:t>Click </a:t>
            </a:r>
            <a:r>
              <a:rPr lang="en-US" b="1" dirty="0"/>
              <a:t>Save Changes</a:t>
            </a:r>
            <a:r>
              <a:rPr lang="en-US" dirty="0"/>
              <a:t>.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B3E885-453B-9030-B073-6F214DADD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609" y="6281249"/>
            <a:ext cx="10058400" cy="698601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02C27C8-0314-D1C7-02B9-5A1C1D2FD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4102405" y="8986606"/>
            <a:ext cx="5301789" cy="66316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8F97856-8E0C-C7E4-9897-B6F5772AC9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8212778" y="12554029"/>
            <a:ext cx="1667201" cy="50033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1723893-3729-2C09-32AB-D4BD14153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548981" y="9043858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5D2EA0D-83FA-62E7-4707-21EADA54F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4097621" y="10151472"/>
            <a:ext cx="4429344" cy="106665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AAB034D-5B31-4A75-E3E3-B1447DE2B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4124007" y="11617501"/>
            <a:ext cx="6796753" cy="43325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8E8486B-6414-E25E-3A10-CE29A0469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664138" y="1252987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62BAD66-F88D-60D2-2C63-EF3D44F95C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575367" y="11559806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55FEF3D-1E2E-6955-5634-3DDAE17F6D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548981" y="1041047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DE204D-1830-E7C8-B7E8-E74C3414F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B7832-A06D-4E8B-A914-BDD6443ECE72}" type="datetime1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4/2/2026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72FA00-4476-61FE-8C67-5010EC4854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88AC52-2B3C-4B63-825C-30A7ACE67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78E8AA-DD40-477F-A66C-355F3DFD5912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9831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39CA9B-D92F-BB79-9797-897E821672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7E9F4B-DE18-3A51-8076-AB42290CB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B7832-A06D-4E8B-A914-BDD6443ECE72}" type="datetime1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4/2/2026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D0C0D2-1BE2-5998-27F2-AD25EE118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0CF82F-E4B3-C3A4-A574-9ED1CE6758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78E8AA-DD40-477F-A66C-355F3DFD5912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543917E-E900-904A-FCC2-0B684E7F2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Amend a Sourcing Event (Part 8 of 10)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654E8EA-F2F9-8C69-81A5-785591BBBB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25"/>
            </a:pPr>
            <a:r>
              <a:rPr lang="en-US" dirty="0"/>
              <a:t>Select </a:t>
            </a:r>
            <a:r>
              <a:rPr lang="en-US" b="1" dirty="0"/>
              <a:t>Link</a:t>
            </a:r>
            <a:r>
              <a:rPr lang="en-US" dirty="0"/>
              <a:t> as </a:t>
            </a:r>
            <a:r>
              <a:rPr lang="en-US" b="1" dirty="0"/>
              <a:t>Attachment Type*</a:t>
            </a:r>
            <a:r>
              <a:rPr lang="en-US" dirty="0"/>
              <a:t>.</a:t>
            </a:r>
          </a:p>
          <a:p>
            <a:pPr marL="742950" indent="-742950">
              <a:buFont typeface="+mj-lt"/>
              <a:buAutoNum type="arabicPeriod" startAt="25"/>
            </a:pPr>
            <a:r>
              <a:rPr lang="en-US" dirty="0"/>
              <a:t>Enter </a:t>
            </a:r>
            <a:r>
              <a:rPr lang="en-US" b="1" dirty="0"/>
              <a:t>Name </a:t>
            </a:r>
            <a:r>
              <a:rPr lang="en-US" dirty="0"/>
              <a:t>and enter </a:t>
            </a:r>
            <a:r>
              <a:rPr lang="en-US" b="1" dirty="0"/>
              <a:t>URL*</a:t>
            </a:r>
            <a:r>
              <a:rPr lang="en-US" dirty="0"/>
              <a:t>.</a:t>
            </a:r>
          </a:p>
          <a:p>
            <a:pPr marL="742950" indent="-742950">
              <a:buFont typeface="+mj-lt"/>
              <a:buAutoNum type="arabicPeriod" startAt="25"/>
            </a:pPr>
            <a:r>
              <a:rPr lang="en-US" dirty="0"/>
              <a:t>Select </a:t>
            </a:r>
            <a:r>
              <a:rPr lang="en-US" b="1" dirty="0"/>
              <a:t>Display Order*</a:t>
            </a:r>
            <a:r>
              <a:rPr lang="en-US" dirty="0"/>
              <a:t>.</a:t>
            </a:r>
            <a:r>
              <a:rPr lang="en-US" b="1" dirty="0"/>
              <a:t> </a:t>
            </a:r>
          </a:p>
          <a:p>
            <a:pPr marL="742950" indent="-742950">
              <a:buFont typeface="+mj-lt"/>
              <a:buAutoNum type="arabicPeriod" startAt="25"/>
            </a:pPr>
            <a:r>
              <a:rPr lang="en-US" dirty="0"/>
              <a:t>Click </a:t>
            </a:r>
            <a:r>
              <a:rPr lang="en-US" b="1" dirty="0"/>
              <a:t>Save Changes</a:t>
            </a:r>
            <a:r>
              <a:rPr lang="en-US" dirty="0"/>
              <a:t>. 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6C8B26-6D39-71FE-97A7-08EC36036FD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4625E37-AEF3-107D-C9D7-0C9E185F5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826" b="3877"/>
          <a:stretch>
            <a:fillRect/>
          </a:stretch>
        </p:blipFill>
        <p:spPr>
          <a:xfrm>
            <a:off x="1954389" y="5036519"/>
            <a:ext cx="8229600" cy="367815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BDFC49E0-5055-9090-19A0-842257721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4419869" y="7484771"/>
            <a:ext cx="5580008" cy="38968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3BA897-E542-B33B-434A-5669B808F0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4422976" y="6508657"/>
            <a:ext cx="3916351" cy="87434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274109E-EEB3-2C29-4748-F9F374E209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4346398" y="5912199"/>
            <a:ext cx="1666695" cy="34510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AF09567-DFEB-0418-B083-0F505CA97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7790688" y="8298223"/>
            <a:ext cx="1374378" cy="34510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EFED545-829F-19A6-6666-3A8BA117E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013093" y="5810433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F41A534-804D-1A4E-1B3F-0A31DC32E1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871229" y="7405293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53D6A40-A20A-A500-F840-4C862334F9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339327" y="664454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AE8C670-4E72-9858-5B89-152A94556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242048" y="8166038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935299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Job Aid Template">
  <a:themeElements>
    <a:clrScheme name="GA@WORK">
      <a:dk1>
        <a:sysClr val="windowText" lastClr="000000"/>
      </a:dk1>
      <a:lt1>
        <a:sysClr val="window" lastClr="FFFFFF"/>
      </a:lt1>
      <a:dk2>
        <a:srgbClr val="235789"/>
      </a:dk2>
      <a:lt2>
        <a:srgbClr val="B3B3B3"/>
      </a:lt2>
      <a:accent1>
        <a:srgbClr val="F7921E"/>
      </a:accent1>
      <a:accent2>
        <a:srgbClr val="F3B700"/>
      </a:accent2>
      <a:accent3>
        <a:srgbClr val="7FA267"/>
      </a:accent3>
      <a:accent4>
        <a:srgbClr val="A72608"/>
      </a:accent4>
      <a:accent5>
        <a:srgbClr val="90C3C8"/>
      </a:accent5>
      <a:accent6>
        <a:srgbClr val="000000"/>
      </a:accent6>
      <a:hlink>
        <a:srgbClr val="000000"/>
      </a:hlink>
      <a:folHlink>
        <a:srgbClr val="F7921E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Administrative">
  <a:themeElements>
    <a:clrScheme name="GA@WORK">
      <a:dk1>
        <a:sysClr val="windowText" lastClr="000000"/>
      </a:dk1>
      <a:lt1>
        <a:sysClr val="window" lastClr="FFFFFF"/>
      </a:lt1>
      <a:dk2>
        <a:srgbClr val="235789"/>
      </a:dk2>
      <a:lt2>
        <a:srgbClr val="B3B3B3"/>
      </a:lt2>
      <a:accent1>
        <a:srgbClr val="F7921E"/>
      </a:accent1>
      <a:accent2>
        <a:srgbClr val="F3B700"/>
      </a:accent2>
      <a:accent3>
        <a:srgbClr val="7FA267"/>
      </a:accent3>
      <a:accent4>
        <a:srgbClr val="A72608"/>
      </a:accent4>
      <a:accent5>
        <a:srgbClr val="90C3C8"/>
      </a:accent5>
      <a:accent6>
        <a:srgbClr val="000000"/>
      </a:accent6>
      <a:hlink>
        <a:srgbClr val="000000"/>
      </a:hlink>
      <a:folHlink>
        <a:srgbClr val="F792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55827e1-3cad-47df-a2cc-3bbe25ba25c0">
      <Terms xmlns="http://schemas.microsoft.com/office/infopath/2007/PartnerControls"/>
    </lcf76f155ced4ddcb4097134ff3c332f>
    <TaxCatchAll xmlns="1f6a4403-3194-4bb4-a459-db1dbbb51f9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EAE3A79BBFD64492F0113C7CC0E81F" ma:contentTypeVersion="12" ma:contentTypeDescription="Create a new document." ma:contentTypeScope="" ma:versionID="2d00a3bfb90a7342a919c30f384c47e3">
  <xsd:schema xmlns:xsd="http://www.w3.org/2001/XMLSchema" xmlns:xs="http://www.w3.org/2001/XMLSchema" xmlns:p="http://schemas.microsoft.com/office/2006/metadata/properties" xmlns:ns2="455827e1-3cad-47df-a2cc-3bbe25ba25c0" xmlns:ns3="1f6a4403-3194-4bb4-a459-db1dbbb51f9b" targetNamespace="http://schemas.microsoft.com/office/2006/metadata/properties" ma:root="true" ma:fieldsID="272850b15b7704d5af47cf7a72a578b9" ns2:_="" ns3:_="">
    <xsd:import namespace="455827e1-3cad-47df-a2cc-3bbe25ba25c0"/>
    <xsd:import namespace="1f6a4403-3194-4bb4-a459-db1dbbb51f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5827e1-3cad-47df-a2cc-3bbe25ba25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d1b9b15-6ca2-435f-87bd-c880ab9116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6a4403-3194-4bb4-a459-db1dbbb51f9b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9289526b-6c3c-45fa-9c6d-2a29dee24c6f}" ma:internalName="TaxCatchAll" ma:showField="CatchAllData" ma:web="1f6a4403-3194-4bb4-a459-db1dbbb51f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55037ED-0B11-4449-BF81-C0D1539FFB91}">
  <ds:schemaRefs>
    <ds:schemaRef ds:uri="http://schemas.microsoft.com/office/infopath/2007/PartnerControls"/>
    <ds:schemaRef ds:uri="8d5ae7cb-5eaa-45bd-87a9-9ecdfd4d7a10"/>
    <ds:schemaRef ds:uri="http://schemas.microsoft.com/office/2006/documentManagement/types"/>
    <ds:schemaRef ds:uri="http://purl.org/dc/dcmitype/"/>
    <ds:schemaRef ds:uri="91b022cc-d96d-4c7a-a6ef-47af526da2c2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1BD3C697-2B16-4665-AAC3-412DC734760E}"/>
</file>

<file path=customXml/itemProps3.xml><?xml version="1.0" encoding="utf-8"?>
<ds:datastoreItem xmlns:ds="http://schemas.openxmlformats.org/officeDocument/2006/customXml" ds:itemID="{D17FB6B5-495C-4BE2-9DC0-3AE005212118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36da45f1-dd2c-4d1f-af13-5abe46b99921}" enabled="0" method="" siteId="{36da45f1-dd2c-4d1f-af13-5abe46b99921}" removed="1"/>
  <clbl:label id="{512da10d-071b-4b94-8abc-9ec4044d1516}" enabled="0" method="" siteId="{512da10d-071b-4b94-8abc-9ec4044d151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644</Words>
  <Application>Microsoft Office PowerPoint</Application>
  <PresentationFormat>Custom</PresentationFormat>
  <Paragraphs>149</Paragraphs>
  <Slides>11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Job Aid Template</vt:lpstr>
      <vt:lpstr>1_Administrative</vt:lpstr>
      <vt:lpstr>Amend a Sourcing Event</vt:lpstr>
      <vt:lpstr>Amend a Sourcing Event (Part 1 of 10)</vt:lpstr>
      <vt:lpstr>Amend a Sourcing Event (Part 2 of 10)</vt:lpstr>
      <vt:lpstr>Amend a Sourcing Event (Part 3 of 10)</vt:lpstr>
      <vt:lpstr>Amend a Sourcing Event (Part 4 of 10)</vt:lpstr>
      <vt:lpstr>Amend a Sourcing Event (Part 5 of 10)</vt:lpstr>
      <vt:lpstr>Amend a Sourcing Event (Part 6 of 10)</vt:lpstr>
      <vt:lpstr>Amend a Sourcing Event (Part 7 of 10)</vt:lpstr>
      <vt:lpstr>Amend a Sourcing Event (Part 8 of 10)</vt:lpstr>
      <vt:lpstr>Amend a Sourcing Event (Part 9 of 10)</vt:lpstr>
      <vt:lpstr>Amend a Sourcing Event (Part 10 of 10)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Title: Suite_Workstream_Title</dc:title>
  <dc:creator>Bennett, Sarah</dc:creator>
  <cp:lastModifiedBy>Chapman, Mary</cp:lastModifiedBy>
  <cp:revision>5</cp:revision>
  <cp:lastPrinted>2024-05-14T19:49:44Z</cp:lastPrinted>
  <dcterms:created xsi:type="dcterms:W3CDTF">2024-01-04T16:25:20Z</dcterms:created>
  <dcterms:modified xsi:type="dcterms:W3CDTF">2026-04-02T19:12:52Z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a60d57e-af5b-4752-ac57-3e4f28ca11dc_Enabled">
    <vt:lpwstr>true</vt:lpwstr>
  </property>
  <property fmtid="{D5CDD505-2E9C-101B-9397-08002B2CF9AE}" pid="3" name="MSIP_Label_ea60d57e-af5b-4752-ac57-3e4f28ca11dc_SetDate">
    <vt:lpwstr>2024-01-04T16:25:20Z</vt:lpwstr>
  </property>
  <property fmtid="{D5CDD505-2E9C-101B-9397-08002B2CF9AE}" pid="4" name="MSIP_Label_ea60d57e-af5b-4752-ac57-3e4f28ca11dc_Method">
    <vt:lpwstr>Standard</vt:lpwstr>
  </property>
  <property fmtid="{D5CDD505-2E9C-101B-9397-08002B2CF9AE}" pid="5" name="MSIP_Label_ea60d57e-af5b-4752-ac57-3e4f28ca11dc_Name">
    <vt:lpwstr>ea60d57e-af5b-4752-ac57-3e4f28ca11dc</vt:lpwstr>
  </property>
  <property fmtid="{D5CDD505-2E9C-101B-9397-08002B2CF9AE}" pid="6" name="MSIP_Label_ea60d57e-af5b-4752-ac57-3e4f28ca11dc_SiteId">
    <vt:lpwstr>36da45f1-dd2c-4d1f-af13-5abe46b99921</vt:lpwstr>
  </property>
  <property fmtid="{D5CDD505-2E9C-101B-9397-08002B2CF9AE}" pid="7" name="MSIP_Label_ea60d57e-af5b-4752-ac57-3e4f28ca11dc_ActionId">
    <vt:lpwstr>502715d2-dc1c-4686-9400-29020d63069a</vt:lpwstr>
  </property>
  <property fmtid="{D5CDD505-2E9C-101B-9397-08002B2CF9AE}" pid="8" name="MSIP_Label_ea60d57e-af5b-4752-ac57-3e4f28ca11dc_ContentBits">
    <vt:lpwstr>0</vt:lpwstr>
  </property>
  <property fmtid="{D5CDD505-2E9C-101B-9397-08002B2CF9AE}" pid="9" name="ContentTypeId">
    <vt:lpwstr>0x010100A8EAE3A79BBFD64492F0113C7CC0E81F</vt:lpwstr>
  </property>
  <property fmtid="{D5CDD505-2E9C-101B-9397-08002B2CF9AE}" pid="10" name="MediaServiceImageTags">
    <vt:lpwstr/>
  </property>
  <property fmtid="{D5CDD505-2E9C-101B-9397-08002B2CF9AE}" pid="11" name="xd_ProgID">
    <vt:lpwstr/>
  </property>
  <property fmtid="{D5CDD505-2E9C-101B-9397-08002B2CF9AE}" pid="12" name="ComplianceAssetId">
    <vt:lpwstr/>
  </property>
  <property fmtid="{D5CDD505-2E9C-101B-9397-08002B2CF9AE}" pid="13" name="TemplateUrl">
    <vt:lpwstr/>
  </property>
  <property fmtid="{D5CDD505-2E9C-101B-9397-08002B2CF9AE}" pid="14" name="_ExtendedDescription">
    <vt:lpwstr/>
  </property>
  <property fmtid="{D5CDD505-2E9C-101B-9397-08002B2CF9AE}" pid="15" name="TriggerFlowInfo">
    <vt:lpwstr/>
  </property>
  <property fmtid="{D5CDD505-2E9C-101B-9397-08002B2CF9AE}" pid="16" name="xd_Signature">
    <vt:bool>false</vt:bool>
  </property>
</Properties>
</file>