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49" r:id="rId5"/>
  </p:sldMasterIdLst>
  <p:notesMasterIdLst>
    <p:notesMasterId r:id="rId12"/>
  </p:notesMasterIdLst>
  <p:sldIdLst>
    <p:sldId id="355" r:id="rId6"/>
    <p:sldId id="373" r:id="rId7"/>
    <p:sldId id="375" r:id="rId8"/>
    <p:sldId id="361" r:id="rId9"/>
    <p:sldId id="376" r:id="rId10"/>
    <p:sldId id="362" r:id="rId11"/>
  </p:sldIdLst>
  <p:sldSz cx="12192000" cy="16256000"/>
  <p:notesSz cx="7315200" cy="96012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20" userDrawn="1">
          <p15:clr>
            <a:srgbClr val="A4A3A4"/>
          </p15:clr>
        </p15:guide>
        <p15:guide id="2" pos="910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A7CC10-1F72-8B19-53D4-21405434BD74}" name="Jenkins, Deja" initials="DJ" userId="S::deja.jenkins@doas.ga.gov::8c7a3fa7-4a9a-4402-9e37-3d3a791d1e5b" providerId="AD"/>
  <p188:author id="{8720932C-58B8-903E-3C52-6D463B34B2BE}" name="Blackshear, Toni" initials="TB" userId="S::toni.blackshear@sao.ga.gov::728cc639-1579-4431-8c20-805d8be18b62" providerId="AD"/>
  <p188:author id="{85962F3F-1C78-67CE-6023-3987B0B6593D}" name="Sipe, Jamie" initials="JS" userId="S::jamie.sipe@sao.ga.gov::7135933e-2247-4fda-8566-f650ed1ae2f7" providerId="AD"/>
  <p188:author id="{F91B0641-7AD4-5A68-D1F4-7C9063A67663}" name="Swartout, Darcy" initials="SD" userId="S::dswartout@deloitte.com::bc7a7b0f-5bcf-46d3-acb2-99bb7206cb2b" providerId="AD"/>
  <p188:author id="{1DCD4546-5D69-6A56-6A02-F4967DCAD517}" name="Gottdenker, Jay" initials="GJ" userId="S::jay.gottdenker@sao.ga.gov::05835fd4-2787-49f7-ad76-5a4f6e86bcd6" providerId="AD"/>
  <p188:author id="{C1A60C49-7C29-73C3-1A30-B787DD752A19}" name="Robert, Margaret" initials="MR" userId="Robert, Margaret" providerId="None"/>
  <p188:author id="{F94FB268-4EB0-26A1-9FED-9A9B05C4B15C}" name="McClester, Ryan" initials="RM" userId="S::ryan.mcclester@sao.ga.gov::5f0298cf-8456-4577-8b9b-8f3379c01079" providerId="AD"/>
  <p188:author id="{BFFD038E-6017-C843-98BD-7DB9884C9DDE}" name="Sipe, Jamie" initials="SJ" userId="S::jasipe@deloitte.com::5bc06a04-23d5-42bd-853b-0cd5205b0fa0" providerId="AD"/>
  <p188:author id="{FBCD2DA1-F473-E7E3-31EF-E384AF046315}" name="Reddick, Sheree" initials="SR" userId="S::Sheree.Reddick@doas.ga.gov::79f77c81-3202-45e9-8542-60a85beec9e3" providerId="AD"/>
  <p188:author id="{A6C03AB1-8E7C-7E09-B1AE-C5E0DCE5B814}" name="Stewart, Alexandra" initials="SA" userId="S::alexandra.stewart@doas.ga.gov::3f324179-5079-4e8c-9567-70d9ee78726e" providerId="AD"/>
  <p188:author id="{67594FB9-BEA4-EE57-F985-59D2DBC1E009}" name="Reddick, Sheree" initials="RS" userId="S::sheree.reddick@doas.ga.gov::79f77c81-3202-45e9-8542-60a85beec9e3" providerId="AD"/>
  <p188:author id="{2AFD9AF1-72FD-DABD-77A2-2F9C0E103930}" name="Bennett, Sarah" initials="BS" userId="S::sarabennett@deloitte.com::e3a7b89e-ccd3-495f-9a2d-e395c84ccd09" providerId="AD"/>
  <p188:author id="{3033C2F6-E6C9-0691-B99F-BAFE8E228662}" name="Swartout, Darcy" initials="DS" userId="S::darcy.swartout@sao.ga.gov::1c015fc4-41a8-4efb-8017-be6f6fc86c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030A0"/>
    <a:srgbClr val="3B1C5B"/>
    <a:srgbClr val="8D2B64"/>
    <a:srgbClr val="F738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431" autoAdjust="0"/>
  </p:normalViewPr>
  <p:slideViewPr>
    <p:cSldViewPr snapToGrid="0">
      <p:cViewPr>
        <p:scale>
          <a:sx n="50" d="100"/>
          <a:sy n="50" d="100"/>
        </p:scale>
        <p:origin x="1834" y="-302"/>
      </p:cViewPr>
      <p:guideLst>
        <p:guide orient="horz" pos="5120"/>
        <p:guide pos="9102"/>
      </p:guideLst>
    </p:cSldViewPr>
  </p:slideViewPr>
  <p:notesTextViewPr>
    <p:cViewPr>
      <p:scale>
        <a:sx n="1" d="1"/>
        <a:sy n="1" d="1"/>
      </p:scale>
      <p:origin x="0" y="0"/>
    </p:cViewPr>
  </p:notesTextViewPr>
  <p:sorterViewPr>
    <p:cViewPr>
      <p:scale>
        <a:sx n="100" d="100"/>
        <a:sy n="100" d="100"/>
      </p:scale>
      <p:origin x="0" y="-187"/>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ttdenker, Jay" userId="S::jay.gottdenker@sao.ga.gov::05835fd4-2787-49f7-ad76-5a4f6e86bcd6" providerId="AD" clId="Web-{B96FCA52-9404-0ED0-6974-D63016919D42}"/>
    <pc:docChg chg="mod">
      <pc:chgData name="Gottdenker, Jay" userId="S::jay.gottdenker@sao.ga.gov::05835fd4-2787-49f7-ad76-5a4f6e86bcd6" providerId="AD" clId="Web-{B96FCA52-9404-0ED0-6974-D63016919D42}" dt="2025-05-28T12:58:52.692" v="0"/>
      <pc:docMkLst>
        <pc:docMk/>
      </pc:docMkLst>
    </pc:docChg>
  </pc:docChgLst>
  <pc:docChgLst>
    <pc:chgData name="Jenkins, Deja" userId="S::deja.jenkins@doas.ga.gov::8c7a3fa7-4a9a-4402-9e37-3d3a791d1e5b" providerId="AD" clId="Web-{F64D934C-32C2-A847-9376-E1FFA93F4FF8}"/>
    <pc:docChg chg="modSld">
      <pc:chgData name="Jenkins, Deja" userId="S::deja.jenkins@doas.ga.gov::8c7a3fa7-4a9a-4402-9e37-3d3a791d1e5b" providerId="AD" clId="Web-{F64D934C-32C2-A847-9376-E1FFA93F4FF8}" dt="2025-04-03T17:02:13.624" v="0" actId="14100"/>
      <pc:docMkLst>
        <pc:docMk/>
      </pc:docMkLst>
      <pc:sldChg chg="modSp">
        <pc:chgData name="Jenkins, Deja" userId="S::deja.jenkins@doas.ga.gov::8c7a3fa7-4a9a-4402-9e37-3d3a791d1e5b" providerId="AD" clId="Web-{F64D934C-32C2-A847-9376-E1FFA93F4FF8}" dt="2025-04-03T17:02:13.624" v="0" actId="14100"/>
        <pc:sldMkLst>
          <pc:docMk/>
          <pc:sldMk cId="1985498403" sldId="361"/>
        </pc:sldMkLst>
      </pc:sldChg>
    </pc:docChg>
  </pc:docChgLst>
  <pc:docChgLst>
    <pc:chgData name="Jenkins, Deja" userId="S::deja.jenkins@doas.ga.gov::8c7a3fa7-4a9a-4402-9e37-3d3a791d1e5b" providerId="AD" clId="Web-{7174271D-640F-8E5C-C1FB-68D83FCFFE3D}"/>
    <pc:docChg chg="modSld">
      <pc:chgData name="Jenkins, Deja" userId="S::deja.jenkins@doas.ga.gov::8c7a3fa7-4a9a-4402-9e37-3d3a791d1e5b" providerId="AD" clId="Web-{7174271D-640F-8E5C-C1FB-68D83FCFFE3D}" dt="2025-04-22T17:10:37.760" v="2" actId="20577"/>
      <pc:docMkLst>
        <pc:docMk/>
      </pc:docMkLst>
      <pc:sldChg chg="modSp">
        <pc:chgData name="Jenkins, Deja" userId="S::deja.jenkins@doas.ga.gov::8c7a3fa7-4a9a-4402-9e37-3d3a791d1e5b" providerId="AD" clId="Web-{7174271D-640F-8E5C-C1FB-68D83FCFFE3D}" dt="2025-04-22T17:10:13.150" v="0" actId="20577"/>
        <pc:sldMkLst>
          <pc:docMk/>
          <pc:sldMk cId="1339528299" sldId="355"/>
        </pc:sldMkLst>
      </pc:sldChg>
      <pc:sldChg chg="modSp">
        <pc:chgData name="Jenkins, Deja" userId="S::deja.jenkins@doas.ga.gov::8c7a3fa7-4a9a-4402-9e37-3d3a791d1e5b" providerId="AD" clId="Web-{7174271D-640F-8E5C-C1FB-68D83FCFFE3D}" dt="2025-04-22T17:10:37.760" v="2" actId="20577"/>
        <pc:sldMkLst>
          <pc:docMk/>
          <pc:sldMk cId="869113302" sldId="376"/>
        </pc:sldMkLst>
      </pc:sldChg>
    </pc:docChg>
  </pc:docChgLst>
  <pc:docChgLst>
    <pc:chgData name="Jenkins, Deja" userId="S::deja.jenkins@doas.ga.gov::8c7a3fa7-4a9a-4402-9e37-3d3a791d1e5b" providerId="AD" clId="Web-{A6A726EA-8877-A1D3-53AA-006131CB5671}"/>
    <pc:docChg chg="modSld">
      <pc:chgData name="Jenkins, Deja" userId="S::deja.jenkins@doas.ga.gov::8c7a3fa7-4a9a-4402-9e37-3d3a791d1e5b" providerId="AD" clId="Web-{A6A726EA-8877-A1D3-53AA-006131CB5671}" dt="2025-05-19T15:12:39.065" v="1" actId="20577"/>
      <pc:docMkLst>
        <pc:docMk/>
      </pc:docMkLst>
      <pc:sldChg chg="modSp modCm">
        <pc:chgData name="Jenkins, Deja" userId="S::deja.jenkins@doas.ga.gov::8c7a3fa7-4a9a-4402-9e37-3d3a791d1e5b" providerId="AD" clId="Web-{A6A726EA-8877-A1D3-53AA-006131CB5671}" dt="2025-05-19T15:12:39.065" v="1" actId="20577"/>
        <pc:sldMkLst>
          <pc:docMk/>
          <pc:sldMk cId="1339528299" sldId="355"/>
        </pc:sldMkLst>
        <pc:extLst>
          <p:ext xmlns:p="http://schemas.openxmlformats.org/presentationml/2006/main" uri="{D6D511B9-2390-475A-947B-AFAB55BFBCF1}">
            <pc226:cmChg xmlns:pc226="http://schemas.microsoft.com/office/powerpoint/2022/06/main/command" chg="mod">
              <pc226:chgData name="Jenkins, Deja" userId="S::deja.jenkins@doas.ga.gov::8c7a3fa7-4a9a-4402-9e37-3d3a791d1e5b" providerId="AD" clId="Web-{A6A726EA-8877-A1D3-53AA-006131CB5671}" dt="2025-05-19T15:12:39.065" v="1" actId="20577"/>
              <pc2:cmMkLst xmlns:pc2="http://schemas.microsoft.com/office/powerpoint/2019/9/main/command">
                <pc:docMk/>
                <pc:sldMk cId="1339528299" sldId="355"/>
                <pc2:cmMk id="{F8B6CA57-3A43-455B-8D68-1BF35A845F18}"/>
              </pc2:cmMkLst>
            </pc226:cmChg>
          </p:ext>
        </pc:extLst>
      </pc:sldChg>
    </pc:docChg>
  </pc:docChgLst>
  <pc:docChgLst>
    <pc:chgData name="Jenkins, Deja" userId="S::deja.jenkins@doas.ga.gov::8c7a3fa7-4a9a-4402-9e37-3d3a791d1e5b" providerId="AD" clId="Web-{9D0592B7-6DE8-D9C7-2216-CBE5B0429982}"/>
    <pc:docChg chg="modSld">
      <pc:chgData name="Jenkins, Deja" userId="S::deja.jenkins@doas.ga.gov::8c7a3fa7-4a9a-4402-9e37-3d3a791d1e5b" providerId="AD" clId="Web-{9D0592B7-6DE8-D9C7-2216-CBE5B0429982}" dt="2025-04-22T12:30:00.255" v="10" actId="14100"/>
      <pc:docMkLst>
        <pc:docMk/>
      </pc:docMkLst>
      <pc:sldChg chg="modSp">
        <pc:chgData name="Jenkins, Deja" userId="S::deja.jenkins@doas.ga.gov::8c7a3fa7-4a9a-4402-9e37-3d3a791d1e5b" providerId="AD" clId="Web-{9D0592B7-6DE8-D9C7-2216-CBE5B0429982}" dt="2025-04-22T12:30:00.255" v="10" actId="14100"/>
        <pc:sldMkLst>
          <pc:docMk/>
          <pc:sldMk cId="1339528299" sldId="355"/>
        </pc:sldMkLst>
      </pc:sldChg>
      <pc:sldChg chg="modSp">
        <pc:chgData name="Jenkins, Deja" userId="S::deja.jenkins@doas.ga.gov::8c7a3fa7-4a9a-4402-9e37-3d3a791d1e5b" providerId="AD" clId="Web-{9D0592B7-6DE8-D9C7-2216-CBE5B0429982}" dt="2025-04-22T12:27:35.333" v="0"/>
        <pc:sldMkLst>
          <pc:docMk/>
          <pc:sldMk cId="1985498403" sldId="361"/>
        </pc:sldMkLst>
      </pc:sldChg>
      <pc:sldChg chg="modSp">
        <pc:chgData name="Jenkins, Deja" userId="S::deja.jenkins@doas.ga.gov::8c7a3fa7-4a9a-4402-9e37-3d3a791d1e5b" providerId="AD" clId="Web-{9D0592B7-6DE8-D9C7-2216-CBE5B0429982}" dt="2025-04-22T12:28:21.630" v="1" actId="20577"/>
        <pc:sldMkLst>
          <pc:docMk/>
          <pc:sldMk cId="3099381091" sldId="375"/>
        </pc:sldMkLst>
      </pc:sldChg>
      <pc:sldChg chg="modSp modCm">
        <pc:chgData name="Jenkins, Deja" userId="S::deja.jenkins@doas.ga.gov::8c7a3fa7-4a9a-4402-9e37-3d3a791d1e5b" providerId="AD" clId="Web-{9D0592B7-6DE8-D9C7-2216-CBE5B0429982}" dt="2025-04-22T12:29:29.365" v="9" actId="20577"/>
        <pc:sldMkLst>
          <pc:docMk/>
          <pc:sldMk cId="869113302" sldId="376"/>
        </pc:sldMkLst>
        <pc:extLst>
          <p:ext xmlns:p="http://schemas.openxmlformats.org/presentationml/2006/main" uri="{D6D511B9-2390-475A-947B-AFAB55BFBCF1}">
            <pc226:cmChg xmlns:pc226="http://schemas.microsoft.com/office/powerpoint/2022/06/main/command" chg="mod">
              <pc226:chgData name="Jenkins, Deja" userId="S::deja.jenkins@doas.ga.gov::8c7a3fa7-4a9a-4402-9e37-3d3a791d1e5b" providerId="AD" clId="Web-{9D0592B7-6DE8-D9C7-2216-CBE5B0429982}" dt="2025-04-22T12:29:20.333" v="8" actId="20577"/>
              <pc2:cmMkLst xmlns:pc2="http://schemas.microsoft.com/office/powerpoint/2019/9/main/command">
                <pc:docMk/>
                <pc:sldMk cId="869113302" sldId="376"/>
                <pc2:cmMk id="{35459BAD-4076-4B36-AAF8-65A7462D7833}"/>
              </pc2:cmMkLst>
            </pc226:cmChg>
          </p:ext>
        </pc:extLst>
      </pc:sldChg>
    </pc:docChg>
  </pc:docChgLst>
  <pc:docChgLst>
    <pc:chgData name="Jenkins, Deja" userId="S::deja.jenkins@doas.ga.gov::8c7a3fa7-4a9a-4402-9e37-3d3a791d1e5b" providerId="AD" clId="Web-{0C2B62BB-973E-C09E-7094-E77533F7DB8A}"/>
    <pc:docChg chg="modSld sldOrd">
      <pc:chgData name="Jenkins, Deja" userId="S::deja.jenkins@doas.ga.gov::8c7a3fa7-4a9a-4402-9e37-3d3a791d1e5b" providerId="AD" clId="Web-{0C2B62BB-973E-C09E-7094-E77533F7DB8A}" dt="2025-04-03T16:49:34.750" v="103" actId="20577"/>
      <pc:docMkLst>
        <pc:docMk/>
      </pc:docMkLst>
      <pc:sldChg chg="modSp">
        <pc:chgData name="Jenkins, Deja" userId="S::deja.jenkins@doas.ga.gov::8c7a3fa7-4a9a-4402-9e37-3d3a791d1e5b" providerId="AD" clId="Web-{0C2B62BB-973E-C09E-7094-E77533F7DB8A}" dt="2025-04-03T16:34:52.248" v="4" actId="20577"/>
        <pc:sldMkLst>
          <pc:docMk/>
          <pc:sldMk cId="1339528299" sldId="355"/>
        </pc:sldMkLst>
      </pc:sldChg>
      <pc:sldChg chg="addSp modSp">
        <pc:chgData name="Jenkins, Deja" userId="S::deja.jenkins@doas.ga.gov::8c7a3fa7-4a9a-4402-9e37-3d3a791d1e5b" providerId="AD" clId="Web-{0C2B62BB-973E-C09E-7094-E77533F7DB8A}" dt="2025-04-03T16:44:21.348" v="67" actId="14100"/>
        <pc:sldMkLst>
          <pc:docMk/>
          <pc:sldMk cId="2178360457" sldId="356"/>
        </pc:sldMkLst>
      </pc:sldChg>
      <pc:sldChg chg="addSp delSp modSp ord">
        <pc:chgData name="Jenkins, Deja" userId="S::deja.jenkins@doas.ga.gov::8c7a3fa7-4a9a-4402-9e37-3d3a791d1e5b" providerId="AD" clId="Web-{0C2B62BB-973E-C09E-7094-E77533F7DB8A}" dt="2025-04-03T16:49:34.750" v="103" actId="20577"/>
        <pc:sldMkLst>
          <pc:docMk/>
          <pc:sldMk cId="1985498403" sldId="361"/>
        </pc:sldMkLst>
      </pc:sldChg>
    </pc:docChg>
  </pc:docChgLst>
  <pc:docChgLst>
    <pc:chgData name="Swartout, Darcy" userId="S::darcy.swartout@sao.ga.gov::1c015fc4-41a8-4efb-8017-be6f6fc86c37" providerId="AD" clId="Web-{E3847B93-CBE1-6646-1AAD-E1108F570E0A}"/>
    <pc:docChg chg="modSld">
      <pc:chgData name="Swartout, Darcy" userId="S::darcy.swartout@sao.ga.gov::1c015fc4-41a8-4efb-8017-be6f6fc86c37" providerId="AD" clId="Web-{E3847B93-CBE1-6646-1AAD-E1108F570E0A}" dt="2025-05-19T15:19:58.407" v="6" actId="20577"/>
      <pc:docMkLst>
        <pc:docMk/>
      </pc:docMkLst>
      <pc:sldChg chg="modSp modCm">
        <pc:chgData name="Swartout, Darcy" userId="S::darcy.swartout@sao.ga.gov::1c015fc4-41a8-4efb-8017-be6f6fc86c37" providerId="AD" clId="Web-{E3847B93-CBE1-6646-1AAD-E1108F570E0A}" dt="2025-05-19T15:19:58.407" v="6" actId="20577"/>
        <pc:sldMkLst>
          <pc:docMk/>
          <pc:sldMk cId="1339528299" sldId="355"/>
        </pc:sldMkLst>
        <pc:extLst>
          <p:ext xmlns:p="http://schemas.openxmlformats.org/presentationml/2006/main" uri="{D6D511B9-2390-475A-947B-AFAB55BFBCF1}">
            <pc226:cmChg xmlns:pc226="http://schemas.microsoft.com/office/powerpoint/2022/06/main/command" chg="mod">
              <pc226:chgData name="Swartout, Darcy" userId="S::darcy.swartout@sao.ga.gov::1c015fc4-41a8-4efb-8017-be6f6fc86c37" providerId="AD" clId="Web-{E3847B93-CBE1-6646-1AAD-E1108F570E0A}" dt="2025-05-19T15:19:48.611" v="2" actId="20577"/>
              <pc2:cmMkLst xmlns:pc2="http://schemas.microsoft.com/office/powerpoint/2019/9/main/command">
                <pc:docMk/>
                <pc:sldMk cId="1339528299" sldId="355"/>
                <pc2:cmMk id="{F8B6CA57-3A43-455B-8D68-1BF35A845F18}"/>
              </pc2:cmMkLst>
            </pc226:cmChg>
          </p:ext>
        </pc:extLst>
      </pc:sldChg>
    </pc:docChg>
  </pc:docChgLst>
  <pc:docChgLst>
    <pc:chgData name="Jenkins, Deja" userId="8c7a3fa7-4a9a-4402-9e37-3d3a791d1e5b" providerId="ADAL" clId="{AC096EA8-DC32-435B-AECD-D7FE2E3981B8}"/>
    <pc:docChg chg="undo redo custSel addSld delSld modSld sldOrd addSection modSection">
      <pc:chgData name="Jenkins, Deja" userId="8c7a3fa7-4a9a-4402-9e37-3d3a791d1e5b" providerId="ADAL" clId="{AC096EA8-DC32-435B-AECD-D7FE2E3981B8}" dt="2025-04-21T22:58:23.152" v="2457"/>
      <pc:docMkLst>
        <pc:docMk/>
      </pc:docMkLst>
      <pc:sldChg chg="modSp del mod">
        <pc:chgData name="Jenkins, Deja" userId="8c7a3fa7-4a9a-4402-9e37-3d3a791d1e5b" providerId="ADAL" clId="{AC096EA8-DC32-435B-AECD-D7FE2E3981B8}" dt="2025-04-21T22:54:31.557" v="2392" actId="47"/>
        <pc:sldMkLst>
          <pc:docMk/>
          <pc:sldMk cId="434607786" sldId="352"/>
        </pc:sldMkLst>
      </pc:sldChg>
      <pc:sldChg chg="addSp delSp modSp mod">
        <pc:chgData name="Jenkins, Deja" userId="8c7a3fa7-4a9a-4402-9e37-3d3a791d1e5b" providerId="ADAL" clId="{AC096EA8-DC32-435B-AECD-D7FE2E3981B8}" dt="2025-04-21T22:14:34.494" v="1673" actId="20577"/>
        <pc:sldMkLst>
          <pc:docMk/>
          <pc:sldMk cId="1339528299" sldId="355"/>
        </pc:sldMkLst>
      </pc:sldChg>
      <pc:sldChg chg="modSp del mod">
        <pc:chgData name="Jenkins, Deja" userId="8c7a3fa7-4a9a-4402-9e37-3d3a791d1e5b" providerId="ADAL" clId="{AC096EA8-DC32-435B-AECD-D7FE2E3981B8}" dt="2025-04-03T17:11:41.886" v="32" actId="2696"/>
        <pc:sldMkLst>
          <pc:docMk/>
          <pc:sldMk cId="2178360457" sldId="356"/>
        </pc:sldMkLst>
      </pc:sldChg>
      <pc:sldChg chg="del">
        <pc:chgData name="Jenkins, Deja" userId="8c7a3fa7-4a9a-4402-9e37-3d3a791d1e5b" providerId="ADAL" clId="{AC096EA8-DC32-435B-AECD-D7FE2E3981B8}" dt="2025-04-21T22:53:17.785" v="2389" actId="47"/>
        <pc:sldMkLst>
          <pc:docMk/>
          <pc:sldMk cId="3844911270" sldId="360"/>
        </pc:sldMkLst>
      </pc:sldChg>
      <pc:sldChg chg="addSp delSp modSp mod">
        <pc:chgData name="Jenkins, Deja" userId="8c7a3fa7-4a9a-4402-9e37-3d3a791d1e5b" providerId="ADAL" clId="{AC096EA8-DC32-435B-AECD-D7FE2E3981B8}" dt="2025-04-21T22:55:49.722" v="2448" actId="20577"/>
        <pc:sldMkLst>
          <pc:docMk/>
          <pc:sldMk cId="1985498403" sldId="361"/>
        </pc:sldMkLst>
      </pc:sldChg>
      <pc:sldChg chg="addSp modSp mod ord">
        <pc:chgData name="Jenkins, Deja" userId="8c7a3fa7-4a9a-4402-9e37-3d3a791d1e5b" providerId="ADAL" clId="{AC096EA8-DC32-435B-AECD-D7FE2E3981B8}" dt="2025-04-21T22:56:02.864" v="2454" actId="20577"/>
        <pc:sldMkLst>
          <pc:docMk/>
          <pc:sldMk cId="1301820798" sldId="362"/>
        </pc:sldMkLst>
      </pc:sldChg>
      <pc:sldChg chg="addSp modSp del mod ord">
        <pc:chgData name="Jenkins, Deja" userId="8c7a3fa7-4a9a-4402-9e37-3d3a791d1e5b" providerId="ADAL" clId="{AC096EA8-DC32-435B-AECD-D7FE2E3981B8}" dt="2025-04-21T19:48:25.043" v="790" actId="47"/>
        <pc:sldMkLst>
          <pc:docMk/>
          <pc:sldMk cId="3841331538" sldId="363"/>
        </pc:sldMkLst>
      </pc:sldChg>
      <pc:sldChg chg="del">
        <pc:chgData name="Jenkins, Deja" userId="8c7a3fa7-4a9a-4402-9e37-3d3a791d1e5b" providerId="ADAL" clId="{AC096EA8-DC32-435B-AECD-D7FE2E3981B8}" dt="2025-04-21T22:53:18.448" v="2390" actId="47"/>
        <pc:sldMkLst>
          <pc:docMk/>
          <pc:sldMk cId="2594437778" sldId="364"/>
        </pc:sldMkLst>
      </pc:sldChg>
      <pc:sldChg chg="del">
        <pc:chgData name="Jenkins, Deja" userId="8c7a3fa7-4a9a-4402-9e37-3d3a791d1e5b" providerId="ADAL" clId="{AC096EA8-DC32-435B-AECD-D7FE2E3981B8}" dt="2025-04-21T20:17:38.901" v="1122" actId="2696"/>
        <pc:sldMkLst>
          <pc:docMk/>
          <pc:sldMk cId="2529097494" sldId="365"/>
        </pc:sldMkLst>
      </pc:sldChg>
      <pc:sldChg chg="del">
        <pc:chgData name="Jenkins, Deja" userId="8c7a3fa7-4a9a-4402-9e37-3d3a791d1e5b" providerId="ADAL" clId="{AC096EA8-DC32-435B-AECD-D7FE2E3981B8}" dt="2025-04-21T22:54:37.602" v="2393" actId="47"/>
        <pc:sldMkLst>
          <pc:docMk/>
          <pc:sldMk cId="700590098" sldId="366"/>
        </pc:sldMkLst>
      </pc:sldChg>
      <pc:sldChg chg="del">
        <pc:chgData name="Jenkins, Deja" userId="8c7a3fa7-4a9a-4402-9e37-3d3a791d1e5b" providerId="ADAL" clId="{AC096EA8-DC32-435B-AECD-D7FE2E3981B8}" dt="2025-04-21T22:54:38.721" v="2394" actId="47"/>
        <pc:sldMkLst>
          <pc:docMk/>
          <pc:sldMk cId="3599592151" sldId="367"/>
        </pc:sldMkLst>
      </pc:sldChg>
      <pc:sldChg chg="new del">
        <pc:chgData name="Jenkins, Deja" userId="8c7a3fa7-4a9a-4402-9e37-3d3a791d1e5b" providerId="ADAL" clId="{AC096EA8-DC32-435B-AECD-D7FE2E3981B8}" dt="2025-04-21T22:53:16.013" v="2388" actId="47"/>
        <pc:sldMkLst>
          <pc:docMk/>
          <pc:sldMk cId="3066316708" sldId="368"/>
        </pc:sldMkLst>
      </pc:sldChg>
      <pc:sldChg chg="addSp delSp modSp new del mod ord">
        <pc:chgData name="Jenkins, Deja" userId="8c7a3fa7-4a9a-4402-9e37-3d3a791d1e5b" providerId="ADAL" clId="{AC096EA8-DC32-435B-AECD-D7FE2E3981B8}" dt="2025-04-21T19:47:12.257" v="717" actId="47"/>
        <pc:sldMkLst>
          <pc:docMk/>
          <pc:sldMk cId="3602265083" sldId="369"/>
        </pc:sldMkLst>
      </pc:sldChg>
      <pc:sldChg chg="addSp delSp modSp new del mod ord">
        <pc:chgData name="Jenkins, Deja" userId="8c7a3fa7-4a9a-4402-9e37-3d3a791d1e5b" providerId="ADAL" clId="{AC096EA8-DC32-435B-AECD-D7FE2E3981B8}" dt="2025-04-21T21:20:56.112" v="1374" actId="2696"/>
        <pc:sldMkLst>
          <pc:docMk/>
          <pc:sldMk cId="3300482360" sldId="370"/>
        </pc:sldMkLst>
      </pc:sldChg>
      <pc:sldChg chg="new del ord">
        <pc:chgData name="Jenkins, Deja" userId="8c7a3fa7-4a9a-4402-9e37-3d3a791d1e5b" providerId="ADAL" clId="{AC096EA8-DC32-435B-AECD-D7FE2E3981B8}" dt="2025-04-21T19:51:55.215" v="980" actId="47"/>
        <pc:sldMkLst>
          <pc:docMk/>
          <pc:sldMk cId="3567561495" sldId="371"/>
        </pc:sldMkLst>
      </pc:sldChg>
      <pc:sldChg chg="addSp modSp new del mod">
        <pc:chgData name="Jenkins, Deja" userId="8c7a3fa7-4a9a-4402-9e37-3d3a791d1e5b" providerId="ADAL" clId="{AC096EA8-DC32-435B-AECD-D7FE2E3981B8}" dt="2025-04-21T22:29:28.503" v="1680" actId="2696"/>
        <pc:sldMkLst>
          <pc:docMk/>
          <pc:sldMk cId="2971733471" sldId="372"/>
        </pc:sldMkLst>
      </pc:sldChg>
      <pc:sldChg chg="addSp delSp modSp new mod ord">
        <pc:chgData name="Jenkins, Deja" userId="8c7a3fa7-4a9a-4402-9e37-3d3a791d1e5b" providerId="ADAL" clId="{AC096EA8-DC32-435B-AECD-D7FE2E3981B8}" dt="2025-04-21T22:58:23.152" v="2457"/>
        <pc:sldMkLst>
          <pc:docMk/>
          <pc:sldMk cId="2616794758" sldId="373"/>
        </pc:sldMkLst>
      </pc:sldChg>
      <pc:sldChg chg="addSp modSp new del mod ord">
        <pc:chgData name="Jenkins, Deja" userId="8c7a3fa7-4a9a-4402-9e37-3d3a791d1e5b" providerId="ADAL" clId="{AC096EA8-DC32-435B-AECD-D7FE2E3981B8}" dt="2025-04-21T22:14:02.083" v="1664" actId="2696"/>
        <pc:sldMkLst>
          <pc:docMk/>
          <pc:sldMk cId="954624781" sldId="374"/>
        </pc:sldMkLst>
      </pc:sldChg>
      <pc:sldChg chg="addSp delSp modSp new mod">
        <pc:chgData name="Jenkins, Deja" userId="8c7a3fa7-4a9a-4402-9e37-3d3a791d1e5b" providerId="ADAL" clId="{AC096EA8-DC32-435B-AECD-D7FE2E3981B8}" dt="2025-04-21T22:58:18.624" v="2456"/>
        <pc:sldMkLst>
          <pc:docMk/>
          <pc:sldMk cId="3099381091" sldId="375"/>
        </pc:sldMkLst>
      </pc:sldChg>
      <pc:sldChg chg="addSp delSp modSp add del mod">
        <pc:chgData name="Jenkins, Deja" userId="8c7a3fa7-4a9a-4402-9e37-3d3a791d1e5b" providerId="ADAL" clId="{AC096EA8-DC32-435B-AECD-D7FE2E3981B8}" dt="2025-04-21T20:30:14.149" v="1234" actId="2696"/>
        <pc:sldMkLst>
          <pc:docMk/>
          <pc:sldMk cId="3242389001" sldId="375"/>
        </pc:sldMkLst>
      </pc:sldChg>
      <pc:sldChg chg="addSp modSp new mod ord">
        <pc:chgData name="Jenkins, Deja" userId="8c7a3fa7-4a9a-4402-9e37-3d3a791d1e5b" providerId="ADAL" clId="{AC096EA8-DC32-435B-AECD-D7FE2E3981B8}" dt="2025-04-21T22:58:14.241" v="2455"/>
        <pc:sldMkLst>
          <pc:docMk/>
          <pc:sldMk cId="869113302" sldId="376"/>
        </pc:sldMkLst>
      </pc:sldChg>
    </pc:docChg>
  </pc:docChgLst>
  <pc:docChgLst>
    <pc:chgData name="Jenkins, Deja" userId="S::deja.jenkins@doas.ga.gov::8c7a3fa7-4a9a-4402-9e37-3d3a791d1e5b" providerId="AD" clId="Web-{FEA3B593-0D2F-FC86-F635-24B6AEC210C1}"/>
    <pc:docChg chg="modSld">
      <pc:chgData name="Jenkins, Deja" userId="S::deja.jenkins@doas.ga.gov::8c7a3fa7-4a9a-4402-9e37-3d3a791d1e5b" providerId="AD" clId="Web-{FEA3B593-0D2F-FC86-F635-24B6AEC210C1}" dt="2025-05-07T17:24:23.989" v="25"/>
      <pc:docMkLst>
        <pc:docMk/>
      </pc:docMkLst>
      <pc:sldChg chg="addSp modSp">
        <pc:chgData name="Jenkins, Deja" userId="S::deja.jenkins@doas.ga.gov::8c7a3fa7-4a9a-4402-9e37-3d3a791d1e5b" providerId="AD" clId="Web-{FEA3B593-0D2F-FC86-F635-24B6AEC210C1}" dt="2025-05-07T17:24:23.989" v="25"/>
        <pc:sldMkLst>
          <pc:docMk/>
          <pc:sldMk cId="1985498403" sldId="361"/>
        </pc:sldMkLst>
      </pc:sldChg>
      <pc:sldChg chg="modSp">
        <pc:chgData name="Jenkins, Deja" userId="S::deja.jenkins@doas.ga.gov::8c7a3fa7-4a9a-4402-9e37-3d3a791d1e5b" providerId="AD" clId="Web-{FEA3B593-0D2F-FC86-F635-24B6AEC210C1}" dt="2025-05-07T17:20:50.219" v="21" actId="14100"/>
        <pc:sldMkLst>
          <pc:docMk/>
          <pc:sldMk cId="1301820798" sldId="362"/>
        </pc:sldMkLst>
      </pc:sldChg>
      <pc:sldChg chg="addSp delSp modSp">
        <pc:chgData name="Jenkins, Deja" userId="S::deja.jenkins@doas.ga.gov::8c7a3fa7-4a9a-4402-9e37-3d3a791d1e5b" providerId="AD" clId="Web-{FEA3B593-0D2F-FC86-F635-24B6AEC210C1}" dt="2025-05-07T17:06:36.279" v="14" actId="14100"/>
        <pc:sldMkLst>
          <pc:docMk/>
          <pc:sldMk cId="3099381091" sldId="375"/>
        </pc:sldMkLst>
      </pc:sldChg>
      <pc:sldChg chg="modSp">
        <pc:chgData name="Jenkins, Deja" userId="S::deja.jenkins@doas.ga.gov::8c7a3fa7-4a9a-4402-9e37-3d3a791d1e5b" providerId="AD" clId="Web-{FEA3B593-0D2F-FC86-F635-24B6AEC210C1}" dt="2025-05-07T17:20:53.188" v="22" actId="14100"/>
        <pc:sldMkLst>
          <pc:docMk/>
          <pc:sldMk cId="869113302" sldId="376"/>
        </pc:sldMkLst>
      </pc:sldChg>
    </pc:docChg>
  </pc:docChgLst>
  <pc:docChgLst>
    <pc:chgData name="Jenkins, Deja" userId="S::deja.jenkins@doas.ga.gov::8c7a3fa7-4a9a-4402-9e37-3d3a791d1e5b" providerId="AD" clId="Web-{7A6D26FC-678A-7D00-5C65-F1B06E83F466}"/>
    <pc:docChg chg="modSld">
      <pc:chgData name="Jenkins, Deja" userId="S::deja.jenkins@doas.ga.gov::8c7a3fa7-4a9a-4402-9e37-3d3a791d1e5b" providerId="AD" clId="Web-{7A6D26FC-678A-7D00-5C65-F1B06E83F466}" dt="2025-05-12T14:35:42.611" v="11" actId="20577"/>
      <pc:docMkLst>
        <pc:docMk/>
      </pc:docMkLst>
      <pc:sldChg chg="modSp">
        <pc:chgData name="Jenkins, Deja" userId="S::deja.jenkins@doas.ga.gov::8c7a3fa7-4a9a-4402-9e37-3d3a791d1e5b" providerId="AD" clId="Web-{7A6D26FC-678A-7D00-5C65-F1B06E83F466}" dt="2025-05-09T13:10:03.811" v="0"/>
        <pc:sldMkLst>
          <pc:docMk/>
          <pc:sldMk cId="1985498403" sldId="361"/>
        </pc:sldMkLst>
      </pc:sldChg>
      <pc:sldChg chg="modSp modCm">
        <pc:chgData name="Jenkins, Deja" userId="S::deja.jenkins@doas.ga.gov::8c7a3fa7-4a9a-4402-9e37-3d3a791d1e5b" providerId="AD" clId="Web-{7A6D26FC-678A-7D00-5C65-F1B06E83F466}" dt="2025-05-12T14:35:42.611" v="11" actId="20577"/>
        <pc:sldMkLst>
          <pc:docMk/>
          <pc:sldMk cId="869113302" sldId="376"/>
        </pc:sldMkLst>
        <pc:extLst>
          <p:ext xmlns:p="http://schemas.openxmlformats.org/presentationml/2006/main" uri="{D6D511B9-2390-475A-947B-AFAB55BFBCF1}">
            <pc226:cmChg xmlns:pc226="http://schemas.microsoft.com/office/powerpoint/2022/06/main/command" chg="mod">
              <pc226:chgData name="Jenkins, Deja" userId="S::deja.jenkins@doas.ga.gov::8c7a3fa7-4a9a-4402-9e37-3d3a791d1e5b" providerId="AD" clId="Web-{7A6D26FC-678A-7D00-5C65-F1B06E83F466}" dt="2025-05-12T14:35:41.127" v="10" actId="20577"/>
              <pc2:cmMkLst xmlns:pc2="http://schemas.microsoft.com/office/powerpoint/2019/9/main/command">
                <pc:docMk/>
                <pc:sldMk cId="869113302" sldId="376"/>
                <pc2:cmMk id="{9096FBFA-876A-4F52-B47F-1184DE65AC17}"/>
              </pc2:cmMkLst>
            </pc226:cmChg>
          </p:ext>
        </pc:extLst>
      </pc:sldChg>
    </pc:docChg>
  </pc:docChgLst>
  <pc:docChgLst>
    <pc:chgData name="Reddick, Sheree" userId="S::sheree.reddick@doas.ga.gov::79f77c81-3202-45e9-8542-60a85beec9e3" providerId="AD" clId="Web-{077CB6EA-D537-8258-AE0B-81AF28FA9B6A}"/>
    <pc:docChg chg="mod">
      <pc:chgData name="Reddick, Sheree" userId="S::sheree.reddick@doas.ga.gov::79f77c81-3202-45e9-8542-60a85beec9e3" providerId="AD" clId="Web-{077CB6EA-D537-8258-AE0B-81AF28FA9B6A}" dt="2025-04-22T13:48:14.816" v="0"/>
      <pc:docMkLst>
        <pc:docMk/>
      </pc:docMkLst>
    </pc:docChg>
  </pc:docChgLst>
  <pc:docChgLst>
    <pc:chgData name="Swartout, Darcy" userId="1c015fc4-41a8-4efb-8017-be6f6fc86c37" providerId="ADAL" clId="{D49E5583-F8DD-4CFF-A9DC-5FA51C0180C2}"/>
    <pc:docChg chg="modMainMaster">
      <pc:chgData name="Swartout, Darcy" userId="1c015fc4-41a8-4efb-8017-be6f6fc86c37" providerId="ADAL" clId="{D49E5583-F8DD-4CFF-A9DC-5FA51C0180C2}" dt="2025-09-08T18:40:01.802" v="3" actId="1036"/>
      <pc:docMkLst>
        <pc:docMk/>
      </pc:docMkLst>
      <pc:sldMasterChg chg="modSldLayout">
        <pc:chgData name="Swartout, Darcy" userId="1c015fc4-41a8-4efb-8017-be6f6fc86c37" providerId="ADAL" clId="{D49E5583-F8DD-4CFF-A9DC-5FA51C0180C2}" dt="2025-09-08T18:40:01.802" v="3" actId="1036"/>
        <pc:sldMasterMkLst>
          <pc:docMk/>
          <pc:sldMasterMk cId="626881921" sldId="2147483711"/>
        </pc:sldMasterMkLst>
        <pc:sldLayoutChg chg="addSp modSp mod">
          <pc:chgData name="Swartout, Darcy" userId="1c015fc4-41a8-4efb-8017-be6f6fc86c37" providerId="ADAL" clId="{D49E5583-F8DD-4CFF-A9DC-5FA51C0180C2}" dt="2025-09-08T18:40:01.802" v="3" actId="1036"/>
          <pc:sldLayoutMkLst>
            <pc:docMk/>
            <pc:sldMasterMk cId="626881921" sldId="2147483711"/>
            <pc:sldLayoutMk cId="2932939049" sldId="2147483714"/>
          </pc:sldLayoutMkLst>
        </pc:sldLayoutChg>
      </pc:sldMasterChg>
    </pc:docChg>
  </pc:docChgLst>
  <pc:docChgLst>
    <pc:chgData name="Barfield, Chris" userId="bce30e8a-c9b2-4f0f-b373-c3216ae509e8" providerId="ADAL" clId="{1C38A8CD-198A-4246-8B00-37A6B95595FE}"/>
    <pc:docChg chg="modSld">
      <pc:chgData name="Barfield, Chris" userId="bce30e8a-c9b2-4f0f-b373-c3216ae509e8" providerId="ADAL" clId="{1C38A8CD-198A-4246-8B00-37A6B95595FE}" dt="2025-10-30T13:37:29.476" v="49" actId="1076"/>
      <pc:docMkLst>
        <pc:docMk/>
      </pc:docMkLst>
      <pc:sldChg chg="modSp mod">
        <pc:chgData name="Barfield, Chris" userId="bce30e8a-c9b2-4f0f-b373-c3216ae509e8" providerId="ADAL" clId="{1C38A8CD-198A-4246-8B00-37A6B95595FE}" dt="2025-10-30T13:27:39.166" v="31" actId="20577"/>
        <pc:sldMkLst>
          <pc:docMk/>
          <pc:sldMk cId="1339528299" sldId="355"/>
        </pc:sldMkLst>
        <pc:spChg chg="mod">
          <ac:chgData name="Barfield, Chris" userId="bce30e8a-c9b2-4f0f-b373-c3216ae509e8" providerId="ADAL" clId="{1C38A8CD-198A-4246-8B00-37A6B95595FE}" dt="2025-10-30T13:27:39.166" v="31" actId="20577"/>
          <ac:spMkLst>
            <pc:docMk/>
            <pc:sldMk cId="1339528299" sldId="355"/>
            <ac:spMk id="6" creationId="{C3BB6FEC-C60D-49BB-A4AE-8ED5D0583D88}"/>
          </ac:spMkLst>
        </pc:spChg>
      </pc:sldChg>
      <pc:sldChg chg="modSp mod">
        <pc:chgData name="Barfield, Chris" userId="bce30e8a-c9b2-4f0f-b373-c3216ae509e8" providerId="ADAL" clId="{1C38A8CD-198A-4246-8B00-37A6B95595FE}" dt="2025-10-30T13:36:24.439" v="34" actId="1036"/>
        <pc:sldMkLst>
          <pc:docMk/>
          <pc:sldMk cId="1985498403" sldId="361"/>
        </pc:sldMkLst>
        <pc:spChg chg="mod">
          <ac:chgData name="Barfield, Chris" userId="bce30e8a-c9b2-4f0f-b373-c3216ae509e8" providerId="ADAL" clId="{1C38A8CD-198A-4246-8B00-37A6B95595FE}" dt="2025-10-30T13:36:24.439" v="34" actId="1036"/>
          <ac:spMkLst>
            <pc:docMk/>
            <pc:sldMk cId="1985498403" sldId="361"/>
            <ac:spMk id="13" creationId="{8EEF84EE-1DE4-2A9F-0382-FCBFEC5B988A}"/>
          </ac:spMkLst>
        </pc:spChg>
        <pc:picChg chg="mod">
          <ac:chgData name="Barfield, Chris" userId="bce30e8a-c9b2-4f0f-b373-c3216ae509e8" providerId="ADAL" clId="{1C38A8CD-198A-4246-8B00-37A6B95595FE}" dt="2025-10-30T13:36:20.836" v="33" actId="14100"/>
          <ac:picMkLst>
            <pc:docMk/>
            <pc:sldMk cId="1985498403" sldId="361"/>
            <ac:picMk id="6" creationId="{582A4C17-4E96-0363-4554-092927D65C45}"/>
          </ac:picMkLst>
        </pc:picChg>
      </pc:sldChg>
      <pc:sldChg chg="modSp mod">
        <pc:chgData name="Barfield, Chris" userId="bce30e8a-c9b2-4f0f-b373-c3216ae509e8" providerId="ADAL" clId="{1C38A8CD-198A-4246-8B00-37A6B95595FE}" dt="2025-10-30T13:34:16.959" v="32" actId="255"/>
        <pc:sldMkLst>
          <pc:docMk/>
          <pc:sldMk cId="3099381091" sldId="375"/>
        </pc:sldMkLst>
        <pc:spChg chg="mod">
          <ac:chgData name="Barfield, Chris" userId="bce30e8a-c9b2-4f0f-b373-c3216ae509e8" providerId="ADAL" clId="{1C38A8CD-198A-4246-8B00-37A6B95595FE}" dt="2025-10-30T13:34:16.959" v="32" actId="255"/>
          <ac:spMkLst>
            <pc:docMk/>
            <pc:sldMk cId="3099381091" sldId="375"/>
            <ac:spMk id="12" creationId="{8473DA9C-0C7E-7D24-36B9-6EE7CC30ADEC}"/>
          </ac:spMkLst>
        </pc:spChg>
      </pc:sldChg>
      <pc:sldChg chg="modSp mod">
        <pc:chgData name="Barfield, Chris" userId="bce30e8a-c9b2-4f0f-b373-c3216ae509e8" providerId="ADAL" clId="{1C38A8CD-198A-4246-8B00-37A6B95595FE}" dt="2025-10-30T13:37:29.476" v="49" actId="1076"/>
        <pc:sldMkLst>
          <pc:docMk/>
          <pc:sldMk cId="869113302" sldId="376"/>
        </pc:sldMkLst>
        <pc:spChg chg="mod">
          <ac:chgData name="Barfield, Chris" userId="bce30e8a-c9b2-4f0f-b373-c3216ae509e8" providerId="ADAL" clId="{1C38A8CD-198A-4246-8B00-37A6B95595FE}" dt="2025-10-30T13:37:29.476" v="49" actId="1076"/>
          <ac:spMkLst>
            <pc:docMk/>
            <pc:sldMk cId="869113302" sldId="376"/>
            <ac:spMk id="11" creationId="{4D82B568-4002-CD87-B858-CE8B89A88AE5}"/>
          </ac:spMkLst>
        </pc:spChg>
        <pc:spChg chg="mod">
          <ac:chgData name="Barfield, Chris" userId="bce30e8a-c9b2-4f0f-b373-c3216ae509e8" providerId="ADAL" clId="{1C38A8CD-198A-4246-8B00-37A6B95595FE}" dt="2025-10-30T13:37:22.431" v="47" actId="1037"/>
          <ac:spMkLst>
            <pc:docMk/>
            <pc:sldMk cId="869113302" sldId="376"/>
            <ac:spMk id="12" creationId="{4FB35734-1E33-F634-67A1-5B9E8B19B0BE}"/>
          </ac:spMkLst>
        </pc:spChg>
        <pc:spChg chg="mod">
          <ac:chgData name="Barfield, Chris" userId="bce30e8a-c9b2-4f0f-b373-c3216ae509e8" providerId="ADAL" clId="{1C38A8CD-198A-4246-8B00-37A6B95595FE}" dt="2025-10-30T13:37:27.319" v="48" actId="14100"/>
          <ac:spMkLst>
            <pc:docMk/>
            <pc:sldMk cId="869113302" sldId="376"/>
            <ac:spMk id="13" creationId="{56A1A61A-A126-5F83-9C82-1FC6C044C788}"/>
          </ac:spMkLst>
        </pc:spChg>
        <pc:spChg chg="mod">
          <ac:chgData name="Barfield, Chris" userId="bce30e8a-c9b2-4f0f-b373-c3216ae509e8" providerId="ADAL" clId="{1C38A8CD-198A-4246-8B00-37A6B95595FE}" dt="2025-10-30T13:37:14.377" v="42" actId="14100"/>
          <ac:spMkLst>
            <pc:docMk/>
            <pc:sldMk cId="869113302" sldId="376"/>
            <ac:spMk id="14" creationId="{C8561CB7-0D1C-C773-4D6A-6E0B7F8EF6F0}"/>
          </ac:spMkLst>
        </pc:spChg>
        <pc:picChg chg="mod">
          <ac:chgData name="Barfield, Chris" userId="bce30e8a-c9b2-4f0f-b373-c3216ae509e8" providerId="ADAL" clId="{1C38A8CD-198A-4246-8B00-37A6B95595FE}" dt="2025-10-30T13:36:41.984" v="36" actId="1076"/>
          <ac:picMkLst>
            <pc:docMk/>
            <pc:sldMk cId="869113302" sldId="376"/>
            <ac:picMk id="16" creationId="{00A4CEA4-22AB-3EFC-825A-E620ECD261E8}"/>
          </ac:picMkLst>
        </pc:picChg>
        <pc:picChg chg="mod">
          <ac:chgData name="Barfield, Chris" userId="bce30e8a-c9b2-4f0f-b373-c3216ae509e8" providerId="ADAL" clId="{1C38A8CD-198A-4246-8B00-37A6B95595FE}" dt="2025-10-30T13:36:52.487" v="38" actId="1076"/>
          <ac:picMkLst>
            <pc:docMk/>
            <pc:sldMk cId="869113302" sldId="376"/>
            <ac:picMk id="21" creationId="{8044BEF8-BC67-8EC0-F7EE-11D771C5B758}"/>
          </ac:picMkLst>
        </pc:picChg>
      </pc:sldChg>
    </pc:docChg>
  </pc:docChgLst>
  <pc:docChgLst>
    <pc:chgData name="Jenkins, Deja" userId="S::deja.jenkins@doas.ga.gov::8c7a3fa7-4a9a-4402-9e37-3d3a791d1e5b" providerId="AD" clId="Web-{3C60CC29-736A-B642-1642-B3614C3D3815}"/>
    <pc:docChg chg="modSld">
      <pc:chgData name="Jenkins, Deja" userId="S::deja.jenkins@doas.ga.gov::8c7a3fa7-4a9a-4402-9e37-3d3a791d1e5b" providerId="AD" clId="Web-{3C60CC29-736A-B642-1642-B3614C3D3815}" dt="2025-05-29T14:24:29.342" v="6" actId="20577"/>
      <pc:docMkLst>
        <pc:docMk/>
      </pc:docMkLst>
      <pc:sldChg chg="modSp modCm">
        <pc:chgData name="Jenkins, Deja" userId="S::deja.jenkins@doas.ga.gov::8c7a3fa7-4a9a-4402-9e37-3d3a791d1e5b" providerId="AD" clId="Web-{3C60CC29-736A-B642-1642-B3614C3D3815}" dt="2025-05-29T14:24:29.342" v="6" actId="20577"/>
        <pc:sldMkLst>
          <pc:docMk/>
          <pc:sldMk cId="1339528299" sldId="355"/>
        </pc:sldMkLst>
        <pc:extLst>
          <p:ext xmlns:p="http://schemas.openxmlformats.org/presentationml/2006/main" uri="{D6D511B9-2390-475A-947B-AFAB55BFBCF1}">
            <pc226:cmChg xmlns:pc226="http://schemas.microsoft.com/office/powerpoint/2022/06/main/command" chg="mod">
              <pc226:chgData name="Jenkins, Deja" userId="S::deja.jenkins@doas.ga.gov::8c7a3fa7-4a9a-4402-9e37-3d3a791d1e5b" providerId="AD" clId="Web-{3C60CC29-736A-B642-1642-B3614C3D3815}" dt="2025-05-29T14:24:15.045" v="5" actId="20577"/>
              <pc2:cmMkLst xmlns:pc2="http://schemas.microsoft.com/office/powerpoint/2019/9/main/command">
                <pc:docMk/>
                <pc:sldMk cId="1339528299" sldId="355"/>
                <pc2:cmMk id="{002F5941-117C-4E60-A84C-573C96B23583}"/>
              </pc2:cmMkLst>
            </pc226:cmChg>
          </p:ext>
        </pc:extLst>
      </pc:sldChg>
    </pc:docChg>
  </pc:docChgLst>
  <pc:docChgLst>
    <pc:chgData name="Jenkins, Deja" userId="S::deja.jenkins@doas.ga.gov::8c7a3fa7-4a9a-4402-9e37-3d3a791d1e5b" providerId="AD" clId="Web-{7357E55A-DCB2-6B5D-C920-20253E159067}"/>
    <pc:docChg chg="modSld">
      <pc:chgData name="Jenkins, Deja" userId="S::deja.jenkins@doas.ga.gov::8c7a3fa7-4a9a-4402-9e37-3d3a791d1e5b" providerId="AD" clId="Web-{7357E55A-DCB2-6B5D-C920-20253E159067}" dt="2025-04-22T16:02:12.123" v="1" actId="20577"/>
      <pc:docMkLst>
        <pc:docMk/>
      </pc:docMkLst>
      <pc:sldChg chg="modSp modCm">
        <pc:chgData name="Jenkins, Deja" userId="S::deja.jenkins@doas.ga.gov::8c7a3fa7-4a9a-4402-9e37-3d3a791d1e5b" providerId="AD" clId="Web-{7357E55A-DCB2-6B5D-C920-20253E159067}" dt="2025-04-22T16:02:12.123" v="1" actId="20577"/>
        <pc:sldMkLst>
          <pc:docMk/>
          <pc:sldMk cId="3099381091" sldId="375"/>
        </pc:sldMkLst>
        <pc:extLst>
          <p:ext xmlns:p="http://schemas.openxmlformats.org/presentationml/2006/main" uri="{D6D511B9-2390-475A-947B-AFAB55BFBCF1}">
            <pc226:cmChg xmlns:pc226="http://schemas.microsoft.com/office/powerpoint/2022/06/main/command" chg="mod">
              <pc226:chgData name="Jenkins, Deja" userId="S::deja.jenkins@doas.ga.gov::8c7a3fa7-4a9a-4402-9e37-3d3a791d1e5b" providerId="AD" clId="Web-{7357E55A-DCB2-6B5D-C920-20253E159067}" dt="2025-04-22T16:02:12.123" v="1" actId="20577"/>
              <pc2:cmMkLst xmlns:pc2="http://schemas.microsoft.com/office/powerpoint/2019/9/main/command">
                <pc:docMk/>
                <pc:sldMk cId="3099381091" sldId="375"/>
                <pc2:cmMk id="{A4A5949A-A346-4074-AF09-091FBA3B4D16}"/>
              </pc2:cmMkLst>
            </pc226:cmChg>
          </p:ext>
        </pc:extLst>
      </pc:sldChg>
    </pc:docChg>
  </pc:docChgLst>
  <pc:docChgLst>
    <pc:chgData name="Jenkins, Deja" userId="S::deja.jenkins@doas.ga.gov::8c7a3fa7-4a9a-4402-9e37-3d3a791d1e5b" providerId="AD" clId="Web-{2C0A3A8E-34C3-C5E8-5D77-D265E81B8EF6}"/>
    <pc:docChg chg="modSld">
      <pc:chgData name="Jenkins, Deja" userId="S::deja.jenkins@doas.ga.gov::8c7a3fa7-4a9a-4402-9e37-3d3a791d1e5b" providerId="AD" clId="Web-{2C0A3A8E-34C3-C5E8-5D77-D265E81B8EF6}" dt="2025-04-22T16:01:57.119" v="1" actId="1076"/>
      <pc:docMkLst>
        <pc:docMk/>
      </pc:docMkLst>
      <pc:sldChg chg="modSp">
        <pc:chgData name="Jenkins, Deja" userId="S::deja.jenkins@doas.ga.gov::8c7a3fa7-4a9a-4402-9e37-3d3a791d1e5b" providerId="AD" clId="Web-{2C0A3A8E-34C3-C5E8-5D77-D265E81B8EF6}" dt="2025-04-22T16:01:57.119" v="1" actId="1076"/>
        <pc:sldMkLst>
          <pc:docMk/>
          <pc:sldMk cId="3099381091" sldId="375"/>
        </pc:sldMkLst>
      </pc:sldChg>
    </pc:docChg>
  </pc:docChgLst>
  <pc:docChgLst>
    <pc:chgData name="Jenkins, Deja" userId="S::deja.jenkins@doas.ga.gov::8c7a3fa7-4a9a-4402-9e37-3d3a791d1e5b" providerId="AD" clId="Web-{89E9D0CF-2BA5-3E5C-B506-3EFDE0251A2B}"/>
    <pc:docChg chg="modSld">
      <pc:chgData name="Jenkins, Deja" userId="S::deja.jenkins@doas.ga.gov::8c7a3fa7-4a9a-4402-9e37-3d3a791d1e5b" providerId="AD" clId="Web-{89E9D0CF-2BA5-3E5C-B506-3EFDE0251A2B}" dt="2025-05-08T18:38:35.063" v="89" actId="14100"/>
      <pc:docMkLst>
        <pc:docMk/>
      </pc:docMkLst>
      <pc:sldChg chg="delSp modSp modCm">
        <pc:chgData name="Jenkins, Deja" userId="S::deja.jenkins@doas.ga.gov::8c7a3fa7-4a9a-4402-9e37-3d3a791d1e5b" providerId="AD" clId="Web-{89E9D0CF-2BA5-3E5C-B506-3EFDE0251A2B}" dt="2025-05-08T18:38:35.063" v="89" actId="14100"/>
        <pc:sldMkLst>
          <pc:docMk/>
          <pc:sldMk cId="869113302" sldId="376"/>
        </pc:sldMkLst>
        <pc:extLst>
          <p:ext xmlns:p="http://schemas.openxmlformats.org/presentationml/2006/main" uri="{D6D511B9-2390-475A-947B-AFAB55BFBCF1}">
            <pc226:cmChg xmlns:pc226="http://schemas.microsoft.com/office/powerpoint/2022/06/main/command" chg="mod">
              <pc226:chgData name="Jenkins, Deja" userId="S::deja.jenkins@doas.ga.gov::8c7a3fa7-4a9a-4402-9e37-3d3a791d1e5b" providerId="AD" clId="Web-{89E9D0CF-2BA5-3E5C-B506-3EFDE0251A2B}" dt="2025-05-08T18:38:31.813" v="86" actId="20577"/>
              <pc2:cmMkLst xmlns:pc2="http://schemas.microsoft.com/office/powerpoint/2019/9/main/command">
                <pc:docMk/>
                <pc:sldMk cId="869113302" sldId="376"/>
                <pc2:cmMk id="{9096FBFA-876A-4F52-B47F-1184DE65AC17}"/>
              </pc2:cmMkLst>
            </pc226:cmChg>
          </p:ext>
        </pc:extLst>
      </pc:sldChg>
    </pc:docChg>
  </pc:docChgLst>
  <pc:docChgLst>
    <pc:chgData name="Jenkins, Deja" userId="S::deja.jenkins@doas.ga.gov::8c7a3fa7-4a9a-4402-9e37-3d3a791d1e5b" providerId="AD" clId="Web-{DD1590D9-0C68-E28F-6EF3-A4456ABE5639}"/>
    <pc:docChg chg="sldOrd">
      <pc:chgData name="Jenkins, Deja" userId="S::deja.jenkins@doas.ga.gov::8c7a3fa7-4a9a-4402-9e37-3d3a791d1e5b" providerId="AD" clId="Web-{DD1590D9-0C68-E28F-6EF3-A4456ABE5639}" dt="2025-04-24T20:22:36.248" v="0"/>
      <pc:docMkLst>
        <pc:docMk/>
      </pc:docMkLst>
      <pc:sldChg chg="ord">
        <pc:chgData name="Jenkins, Deja" userId="S::deja.jenkins@doas.ga.gov::8c7a3fa7-4a9a-4402-9e37-3d3a791d1e5b" providerId="AD" clId="Web-{DD1590D9-0C68-E28F-6EF3-A4456ABE5639}" dt="2025-04-24T20:22:36.248" v="0"/>
        <pc:sldMkLst>
          <pc:docMk/>
          <pc:sldMk cId="869113302" sldId="376"/>
        </pc:sldMkLst>
      </pc:sldChg>
    </pc:docChg>
  </pc:docChgLst>
  <pc:docChgLst>
    <pc:chgData name="Stewart, Alexandra" userId="S::alexandra.stewart@doas.ga.gov::3f324179-5079-4e8c-9567-70d9ee78726e" providerId="AD" clId="Web-{D89CE940-D82D-AD79-BB92-FA23598DD64E}"/>
    <pc:docChg chg="mod">
      <pc:chgData name="Stewart, Alexandra" userId="S::alexandra.stewart@doas.ga.gov::3f324179-5079-4e8c-9567-70d9ee78726e" providerId="AD" clId="Web-{D89CE940-D82D-AD79-BB92-FA23598DD64E}" dt="2025-05-27T15:56:02.474" v="0"/>
      <pc:docMkLst>
        <pc:docMk/>
      </pc:docMkLst>
    </pc:docChg>
  </pc:docChgLst>
  <pc:docChgLst>
    <pc:chgData name="Jenkins, Deja" userId="8c7a3fa7-4a9a-4402-9e37-3d3a791d1e5b" providerId="ADAL" clId="{267AE92F-836C-4213-BE99-DB15BA15DAF8}"/>
    <pc:docChg chg="undo custSel addSld delSld modSld sldOrd addSection delSection modSection">
      <pc:chgData name="Jenkins, Deja" userId="8c7a3fa7-4a9a-4402-9e37-3d3a791d1e5b" providerId="ADAL" clId="{267AE92F-836C-4213-BE99-DB15BA15DAF8}" dt="2025-05-19T17:45:30.438" v="683" actId="962"/>
      <pc:docMkLst>
        <pc:docMk/>
      </pc:docMkLst>
      <pc:sldChg chg="add del">
        <pc:chgData name="Jenkins, Deja" userId="8c7a3fa7-4a9a-4402-9e37-3d3a791d1e5b" providerId="ADAL" clId="{267AE92F-836C-4213-BE99-DB15BA15DAF8}" dt="2025-05-07T20:27:16.964" v="380" actId="18676"/>
        <pc:sldMkLst>
          <pc:docMk/>
          <pc:sldMk cId="1339528299" sldId="355"/>
        </pc:sldMkLst>
      </pc:sldChg>
      <pc:sldChg chg="delSp modSp add del mod">
        <pc:chgData name="Jenkins, Deja" userId="8c7a3fa7-4a9a-4402-9e37-3d3a791d1e5b" providerId="ADAL" clId="{267AE92F-836C-4213-BE99-DB15BA15DAF8}" dt="2025-05-19T17:44:04.748" v="670" actId="962"/>
        <pc:sldMkLst>
          <pc:docMk/>
          <pc:sldMk cId="1985498403" sldId="361"/>
        </pc:sldMkLst>
      </pc:sldChg>
      <pc:sldChg chg="delSp modSp mod ord">
        <pc:chgData name="Jenkins, Deja" userId="8c7a3fa7-4a9a-4402-9e37-3d3a791d1e5b" providerId="ADAL" clId="{267AE92F-836C-4213-BE99-DB15BA15DAF8}" dt="2025-05-19T17:45:30.438" v="683" actId="962"/>
        <pc:sldMkLst>
          <pc:docMk/>
          <pc:sldMk cId="1301820798" sldId="362"/>
        </pc:sldMkLst>
      </pc:sldChg>
      <pc:sldChg chg="modSp add del mod">
        <pc:chgData name="Jenkins, Deja" userId="8c7a3fa7-4a9a-4402-9e37-3d3a791d1e5b" providerId="ADAL" clId="{267AE92F-836C-4213-BE99-DB15BA15DAF8}" dt="2025-05-19T17:42:19.257" v="658" actId="962"/>
        <pc:sldMkLst>
          <pc:docMk/>
          <pc:sldMk cId="2616794758" sldId="373"/>
        </pc:sldMkLst>
      </pc:sldChg>
      <pc:sldChg chg="delSp modSp add del mod">
        <pc:chgData name="Jenkins, Deja" userId="8c7a3fa7-4a9a-4402-9e37-3d3a791d1e5b" providerId="ADAL" clId="{267AE92F-836C-4213-BE99-DB15BA15DAF8}" dt="2025-05-19T17:43:42.250" v="664" actId="962"/>
        <pc:sldMkLst>
          <pc:docMk/>
          <pc:sldMk cId="3099381091" sldId="375"/>
        </pc:sldMkLst>
      </pc:sldChg>
      <pc:sldChg chg="addSp delSp modSp mod ord modCm">
        <pc:chgData name="Jenkins, Deja" userId="8c7a3fa7-4a9a-4402-9e37-3d3a791d1e5b" providerId="ADAL" clId="{267AE92F-836C-4213-BE99-DB15BA15DAF8}" dt="2025-05-19T17:44:40.643" v="674" actId="962"/>
        <pc:sldMkLst>
          <pc:docMk/>
          <pc:sldMk cId="869113302" sldId="376"/>
        </pc:sldMkLst>
        <pc:extLst>
          <p:ext xmlns:p="http://schemas.openxmlformats.org/presentationml/2006/main" uri="{D6D511B9-2390-475A-947B-AFAB55BFBCF1}">
            <pc226:cmChg xmlns:pc226="http://schemas.microsoft.com/office/powerpoint/2022/06/main/command" chg="mod">
              <pc226:chgData name="Jenkins, Deja" userId="8c7a3fa7-4a9a-4402-9e37-3d3a791d1e5b" providerId="ADAL" clId="{267AE92F-836C-4213-BE99-DB15BA15DAF8}" dt="2025-05-08T18:46:38.284" v="516" actId="478"/>
              <pc2:cmMkLst xmlns:pc2="http://schemas.microsoft.com/office/powerpoint/2019/9/main/command">
                <pc:docMk/>
                <pc:sldMk cId="869113302" sldId="376"/>
                <pc2:cmMk id="{8BAD5A57-76CE-41AF-A0C2-6E0213A2C92D}"/>
              </pc2:cmMkLst>
            </pc226:cmChg>
            <pc226:cmChg xmlns:pc226="http://schemas.microsoft.com/office/powerpoint/2022/06/main/command" chg="mod">
              <pc226:chgData name="Jenkins, Deja" userId="8c7a3fa7-4a9a-4402-9e37-3d3a791d1e5b" providerId="ADAL" clId="{267AE92F-836C-4213-BE99-DB15BA15DAF8}" dt="2025-05-08T18:44:56.980" v="509" actId="20577"/>
              <pc2:cmMkLst xmlns:pc2="http://schemas.microsoft.com/office/powerpoint/2019/9/main/command">
                <pc:docMk/>
                <pc:sldMk cId="869113302" sldId="376"/>
                <pc2:cmMk id="{35459BAD-4076-4B36-AAF8-65A7462D7833}"/>
              </pc2:cmMkLst>
            </pc226:cmChg>
            <pc226:cmChg xmlns:pc226="http://schemas.microsoft.com/office/powerpoint/2022/06/main/command" chg="mod">
              <pc226:chgData name="Jenkins, Deja" userId="8c7a3fa7-4a9a-4402-9e37-3d3a791d1e5b" providerId="ADAL" clId="{267AE92F-836C-4213-BE99-DB15BA15DAF8}" dt="2025-05-08T18:39:03.730" v="431" actId="20577"/>
              <pc2:cmMkLst xmlns:pc2="http://schemas.microsoft.com/office/powerpoint/2019/9/main/command">
                <pc:docMk/>
                <pc:sldMk cId="869113302" sldId="376"/>
                <pc2:cmMk id="{9096FBFA-876A-4F52-B47F-1184DE65AC17}"/>
              </pc2:cmMkLst>
            </pc226:cmChg>
          </p:ext>
        </pc:extLst>
      </pc:sldChg>
    </pc:docChg>
  </pc:docChgLst>
  <pc:docChgLst>
    <pc:chgData name="Swartout, Darcy" userId="1c015fc4-41a8-4efb-8017-be6f6fc86c37" providerId="ADAL" clId="{E4CFBE34-E507-4B54-A2C9-EAC7AA1C6421}"/>
    <pc:docChg chg="custSel modSld">
      <pc:chgData name="Swartout, Darcy" userId="1c015fc4-41a8-4efb-8017-be6f6fc86c37" providerId="ADAL" clId="{E4CFBE34-E507-4B54-A2C9-EAC7AA1C6421}" dt="2025-05-19T19:21:25.660" v="208" actId="33524"/>
      <pc:docMkLst>
        <pc:docMk/>
      </pc:docMkLst>
      <pc:sldChg chg="modSp mod modCm">
        <pc:chgData name="Swartout, Darcy" userId="1c015fc4-41a8-4efb-8017-be6f6fc86c37" providerId="ADAL" clId="{E4CFBE34-E507-4B54-A2C9-EAC7AA1C6421}" dt="2025-05-19T19:21:08.383" v="207" actId="113"/>
        <pc:sldMkLst>
          <pc:docMk/>
          <pc:sldMk cId="1985498403" sldId="361"/>
        </pc:sldMkLst>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E4CFBE34-E507-4B54-A2C9-EAC7AA1C6421}" dt="2025-05-08T20:57:16.154" v="203" actId="20577"/>
              <pc2:cmMkLst xmlns:pc2="http://schemas.microsoft.com/office/powerpoint/2019/9/main/command">
                <pc:docMk/>
                <pc:sldMk cId="1985498403" sldId="361"/>
                <pc2:cmMk id="{33FC823A-5CD7-49D7-A58D-7AC28667E2EF}"/>
              </pc2:cmMkLst>
            </pc226:cmChg>
          </p:ext>
        </pc:extLst>
      </pc:sldChg>
      <pc:sldChg chg="addSp modSp mod">
        <pc:chgData name="Swartout, Darcy" userId="1c015fc4-41a8-4efb-8017-be6f6fc86c37" providerId="ADAL" clId="{E4CFBE34-E507-4B54-A2C9-EAC7AA1C6421}" dt="2025-04-24T19:56:54.765" v="146" actId="1076"/>
        <pc:sldMkLst>
          <pc:docMk/>
          <pc:sldMk cId="1301820798" sldId="362"/>
        </pc:sldMkLst>
      </pc:sldChg>
      <pc:sldChg chg="modSp mod">
        <pc:chgData name="Swartout, Darcy" userId="1c015fc4-41a8-4efb-8017-be6f6fc86c37" providerId="ADAL" clId="{E4CFBE34-E507-4B54-A2C9-EAC7AA1C6421}" dt="2025-04-24T19:48:25.158" v="11" actId="6549"/>
        <pc:sldMkLst>
          <pc:docMk/>
          <pc:sldMk cId="2616794758" sldId="373"/>
        </pc:sldMkLst>
      </pc:sldChg>
      <pc:sldChg chg="addSp delSp modSp mod">
        <pc:chgData name="Swartout, Darcy" userId="1c015fc4-41a8-4efb-8017-be6f6fc86c37" providerId="ADAL" clId="{E4CFBE34-E507-4B54-A2C9-EAC7AA1C6421}" dt="2025-05-19T19:20:43.259" v="206" actId="404"/>
        <pc:sldMkLst>
          <pc:docMk/>
          <pc:sldMk cId="3099381091" sldId="3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B3D99ADA-6A33-48C2-AFB3-0384CD572718}" type="datetimeFigureOut">
              <a:rPr lang="en-US" smtClean="0"/>
              <a:t>10/30/2025</a:t>
            </a:fld>
            <a:endParaRPr lang="en-US"/>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C8F99EE-B2D2-41D4-83DE-2320E59029E6}" type="slidenum">
              <a:rPr lang="en-US" smtClean="0"/>
              <a:t>‹#›</a:t>
            </a:fld>
            <a:endParaRPr lang="en-US"/>
          </a:p>
        </p:txBody>
      </p:sp>
    </p:spTree>
    <p:extLst>
      <p:ext uri="{BB962C8B-B14F-4D97-AF65-F5344CB8AC3E}">
        <p14:creationId xmlns:p14="http://schemas.microsoft.com/office/powerpoint/2010/main" val="2170165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C8F99EE-B2D2-41D4-83DE-2320E59029E6}" type="slidenum">
              <a:rPr lang="en-US" smtClean="0"/>
              <a:t>6</a:t>
            </a:fld>
            <a:endParaRPr lang="en-US"/>
          </a:p>
        </p:txBody>
      </p:sp>
    </p:spTree>
    <p:extLst>
      <p:ext uri="{BB962C8B-B14F-4D97-AF65-F5344CB8AC3E}">
        <p14:creationId xmlns:p14="http://schemas.microsoft.com/office/powerpoint/2010/main" val="20818476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4 shape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10/30/2025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083047"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3770291"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17" name="Straight Arrow Connector 16">
            <a:extLst>
              <a:ext uri="{FF2B5EF4-FFF2-40B4-BE49-F238E27FC236}">
                <a16:creationId xmlns:a16="http://schemas.microsoft.com/office/drawing/2014/main" id="{6FDA55B7-CD6E-C95A-2992-64371D2A2250}"/>
              </a:ext>
              <a:ext uri="{C183D7F6-B498-43B3-948B-1728B52AA6E4}">
                <adec:decorative xmlns:adec="http://schemas.microsoft.com/office/drawing/2017/decorative" val="1"/>
              </a:ext>
            </a:extLst>
          </p:cNvPr>
          <p:cNvCxnSpPr>
            <a:cxnSpLocks/>
          </p:cNvCxnSpPr>
          <p:nvPr userDrawn="1"/>
        </p:nvCxnSpPr>
        <p:spPr>
          <a:xfrm>
            <a:off x="5866869"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99CD3C2-C4E2-3218-37BA-4E7267462A98}"/>
              </a:ext>
              <a:ext uri="{C183D7F6-B498-43B3-948B-1728B52AA6E4}">
                <adec:decorative xmlns:adec="http://schemas.microsoft.com/office/drawing/2017/decorative" val="1"/>
              </a:ext>
            </a:extLst>
          </p:cNvPr>
          <p:cNvSpPr/>
          <p:nvPr userDrawn="1"/>
        </p:nvSpPr>
        <p:spPr>
          <a:xfrm>
            <a:off x="6569257" y="13309460"/>
            <a:ext cx="1786198" cy="154690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847300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3990206"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5" name="Text Placeholder 22">
            <a:extLst>
              <a:ext uri="{FF2B5EF4-FFF2-40B4-BE49-F238E27FC236}">
                <a16:creationId xmlns:a16="http://schemas.microsoft.com/office/drawing/2014/main" id="{8EF3B554-0B76-2A27-119D-14B00A458086}"/>
              </a:ext>
            </a:extLst>
          </p:cNvPr>
          <p:cNvSpPr>
            <a:spLocks noGrp="1"/>
          </p:cNvSpPr>
          <p:nvPr>
            <p:ph type="body" sz="quarter" idx="18" hasCustomPrompt="1"/>
          </p:nvPr>
        </p:nvSpPr>
        <p:spPr>
          <a:xfrm>
            <a:off x="6737662" y="13697149"/>
            <a:ext cx="1449387" cy="771525"/>
          </a:xfrm>
        </p:spPr>
        <p:txBody>
          <a:bodyPr anchor="ctr">
            <a:noAutofit/>
          </a:bodyPr>
          <a:lstStyle>
            <a:lvl1pPr marL="0" indent="0" algn="ctr">
              <a:buNone/>
              <a:defRPr sz="1800" b="1"/>
            </a:lvl1pPr>
          </a:lstStyle>
          <a:p>
            <a:pPr lvl="0"/>
            <a:r>
              <a:rPr lang="en-US"/>
              <a:t>Next step</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3">
            <a:extLst>
              <a:ext uri="{FF2B5EF4-FFF2-40B4-BE49-F238E27FC236}">
                <a16:creationId xmlns:a16="http://schemas.microsoft.com/office/drawing/2014/main" id="{6EC0BDFB-051D-A08F-460B-C1B8714AE784}"/>
              </a:ext>
            </a:extLst>
          </p:cNvPr>
          <p:cNvSpPr txBox="1"/>
          <p:nvPr userDrawn="1"/>
        </p:nvSpPr>
        <p:spPr>
          <a:xfrm>
            <a:off x="318652" y="14928814"/>
            <a:ext cx="11554691"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Disclaimer</a:t>
            </a:r>
            <a:r>
              <a:rPr lang="en-US" dirty="0">
                <a:latin typeface="Arial" panose="020B0604020202020204" pitchFamily="34" charset="0"/>
                <a:cs typeface="Arial" panose="020B0604020202020204" pitchFamily="34" charset="0"/>
              </a:rPr>
              <a:t>: Due to regular system updates, the screens and features in GA@WORK may differ slightly from those shown in this job aid. For questions or assistance, please contact the Help Desk.</a:t>
            </a:r>
          </a:p>
        </p:txBody>
      </p:sp>
    </p:spTree>
    <p:extLst>
      <p:ext uri="{BB962C8B-B14F-4D97-AF65-F5344CB8AC3E}">
        <p14:creationId xmlns:p14="http://schemas.microsoft.com/office/powerpoint/2010/main" val="293293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3 shapes">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10/30/2025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73836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5151390"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7893885"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5371305"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0652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teps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10/30/2025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Arial font, bold step numbers, bold Workday actions, add screenshot of action.</a:t>
            </a:r>
          </a:p>
        </p:txBody>
      </p:sp>
      <p:pic>
        <p:nvPicPr>
          <p:cNvPr id="2" name="Picture 1">
            <a:extLst>
              <a:ext uri="{FF2B5EF4-FFF2-40B4-BE49-F238E27FC236}">
                <a16:creationId xmlns:a16="http://schemas.microsoft.com/office/drawing/2014/main" id="{27D9D906-924F-559D-A2D0-0CF232BBFF1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13FD2C3A-9CD7-69CB-79BD-441FE0B0CF92}"/>
              </a:ext>
              <a:ext uri="{C183D7F6-B498-43B3-948B-1728B52AA6E4}">
                <adec:decorative xmlns:adec="http://schemas.microsoft.com/office/drawing/2017/decorative" val="1"/>
              </a:ext>
            </a:extLst>
          </p:cNvPr>
          <p:cNvSpPr/>
          <p:nvPr userDrawn="1"/>
        </p:nvSpPr>
        <p:spPr>
          <a:xfrm>
            <a:off x="4610100" y="1810899"/>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525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teps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9A3FAA4-DEA7-FA82-16D4-A3D741BAA5A8}"/>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10/30/2025</a:t>
            </a:fld>
            <a:endParaRPr lang="en-US"/>
          </a:p>
        </p:txBody>
      </p:sp>
      <p:sp>
        <p:nvSpPr>
          <p:cNvPr id="4" name="Footer Placeholder 3">
            <a:extLst>
              <a:ext uri="{FF2B5EF4-FFF2-40B4-BE49-F238E27FC236}">
                <a16:creationId xmlns:a16="http://schemas.microsoft.com/office/drawing/2014/main" id="{0D24CC63-EC9E-E561-D793-B6D72C36951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D76F3A2A-2C14-EA83-4E37-EFB1F50F4882}"/>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EA67389A-647C-25B9-EC21-96D8E89E0006}"/>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4C91B243-49B2-9D53-E684-4A24A21F1557}"/>
              </a:ext>
              <a:ext uri="{C183D7F6-B498-43B3-948B-1728B52AA6E4}">
                <adec:decorative xmlns:adec="http://schemas.microsoft.com/office/drawing/2017/decorative" val="1"/>
              </a:ext>
            </a:extLst>
          </p:cNvPr>
          <p:cNvCxnSpPr>
            <a:cxnSpLocks/>
          </p:cNvCxnSpPr>
          <p:nvPr userDrawn="1"/>
        </p:nvCxnSpPr>
        <p:spPr>
          <a:xfrm>
            <a:off x="838199" y="88149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D8B138E-1F3F-DC77-5EA4-6C4BCFF0A395}"/>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750B7665-440D-E687-1931-F77CD27F9E48}"/>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two steps</a:t>
            </a:r>
          </a:p>
        </p:txBody>
      </p:sp>
      <p:sp>
        <p:nvSpPr>
          <p:cNvPr id="11" name="Text Placeholder 12">
            <a:extLst>
              <a:ext uri="{FF2B5EF4-FFF2-40B4-BE49-F238E27FC236}">
                <a16:creationId xmlns:a16="http://schemas.microsoft.com/office/drawing/2014/main" id="{D3DE3D2C-37D2-B62A-B24C-CBEF78DBF395}"/>
              </a:ext>
            </a:extLst>
          </p:cNvPr>
          <p:cNvSpPr>
            <a:spLocks noGrp="1"/>
          </p:cNvSpPr>
          <p:nvPr>
            <p:ph type="body" sz="quarter" idx="14" hasCustomPrompt="1"/>
          </p:nvPr>
        </p:nvSpPr>
        <p:spPr>
          <a:xfrm>
            <a:off x="838199" y="9017659"/>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2" name="Picture 1">
            <a:extLst>
              <a:ext uri="{FF2B5EF4-FFF2-40B4-BE49-F238E27FC236}">
                <a16:creationId xmlns:a16="http://schemas.microsoft.com/office/drawing/2014/main" id="{CE342976-675F-9A54-1C8B-53AF5FC0BBA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2" name="Rectangle 11">
            <a:extLst>
              <a:ext uri="{FF2B5EF4-FFF2-40B4-BE49-F238E27FC236}">
                <a16:creationId xmlns:a16="http://schemas.microsoft.com/office/drawing/2014/main" id="{9D1D62B9-092A-5F26-5652-E9634800D1CA}"/>
              </a:ext>
              <a:ext uri="{C183D7F6-B498-43B3-948B-1728B52AA6E4}">
                <adec:decorative xmlns:adec="http://schemas.microsoft.com/office/drawing/2017/decorative" val="1"/>
              </a:ext>
            </a:extLst>
          </p:cNvPr>
          <p:cNvSpPr/>
          <p:nvPr userDrawn="1"/>
        </p:nvSpPr>
        <p:spPr>
          <a:xfrm>
            <a:off x="4610100" y="183093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359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teps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1CC4B09-B11D-A6E6-A469-482C4BE4D414}"/>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10/30/2025</a:t>
            </a:fld>
            <a:endParaRPr lang="en-US"/>
          </a:p>
        </p:txBody>
      </p:sp>
      <p:sp>
        <p:nvSpPr>
          <p:cNvPr id="4" name="Footer Placeholder 3">
            <a:extLst>
              <a:ext uri="{FF2B5EF4-FFF2-40B4-BE49-F238E27FC236}">
                <a16:creationId xmlns:a16="http://schemas.microsoft.com/office/drawing/2014/main" id="{8A3306A1-BF0B-04AA-E055-CBCD9F88FDD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BA2A929-451C-6074-98A2-9C6F206D11C3}"/>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cxnSp>
        <p:nvCxnSpPr>
          <p:cNvPr id="6" name="Straight Connector 5">
            <a:extLst>
              <a:ext uri="{FF2B5EF4-FFF2-40B4-BE49-F238E27FC236}">
                <a16:creationId xmlns:a16="http://schemas.microsoft.com/office/drawing/2014/main" id="{8A64A6B0-E796-E2BD-8EE7-0F619EB03470}"/>
              </a:ext>
              <a:ext uri="{C183D7F6-B498-43B3-948B-1728B52AA6E4}">
                <adec:decorative xmlns:adec="http://schemas.microsoft.com/office/drawing/2017/decorative" val="1"/>
              </a:ext>
            </a:extLst>
          </p:cNvPr>
          <p:cNvCxnSpPr>
            <a:cxnSpLocks/>
          </p:cNvCxnSpPr>
          <p:nvPr userDrawn="1"/>
        </p:nvCxnSpPr>
        <p:spPr>
          <a:xfrm>
            <a:off x="838201" y="6488007"/>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932E6A9-4DAB-998B-3C6C-E139BC54BCE6}"/>
              </a:ext>
              <a:ext uri="{C183D7F6-B498-43B3-948B-1728B52AA6E4}">
                <adec:decorative xmlns:adec="http://schemas.microsoft.com/office/drawing/2017/decorative" val="1"/>
              </a:ext>
            </a:extLst>
          </p:cNvPr>
          <p:cNvCxnSpPr>
            <a:cxnSpLocks/>
          </p:cNvCxnSpPr>
          <p:nvPr userDrawn="1"/>
        </p:nvCxnSpPr>
        <p:spPr>
          <a:xfrm>
            <a:off x="838201" y="20452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4D4D0C3-7A54-6024-A936-F4B3565BCB0A}"/>
              </a:ext>
              <a:ext uri="{C183D7F6-B498-43B3-948B-1728B52AA6E4}">
                <adec:decorative xmlns:adec="http://schemas.microsoft.com/office/drawing/2017/decorative" val="1"/>
              </a:ext>
            </a:extLst>
          </p:cNvPr>
          <p:cNvCxnSpPr>
            <a:cxnSpLocks/>
          </p:cNvCxnSpPr>
          <p:nvPr userDrawn="1"/>
        </p:nvCxnSpPr>
        <p:spPr>
          <a:xfrm>
            <a:off x="811485" y="10935476"/>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7CD3333-F900-AA66-4437-6BC55500907D}"/>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sp>
        <p:nvSpPr>
          <p:cNvPr id="11" name="Text Placeholder 12">
            <a:extLst>
              <a:ext uri="{FF2B5EF4-FFF2-40B4-BE49-F238E27FC236}">
                <a16:creationId xmlns:a16="http://schemas.microsoft.com/office/drawing/2014/main" id="{D3FE134B-6B21-A9D3-2F8F-ECAFF3CE24D8}"/>
              </a:ext>
            </a:extLst>
          </p:cNvPr>
          <p:cNvSpPr>
            <a:spLocks noGrp="1"/>
          </p:cNvSpPr>
          <p:nvPr>
            <p:ph type="body" sz="quarter" idx="16" hasCustomPrompt="1"/>
          </p:nvPr>
        </p:nvSpPr>
        <p:spPr>
          <a:xfrm>
            <a:off x="838198" y="2389822"/>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three steps</a:t>
            </a:r>
          </a:p>
        </p:txBody>
      </p:sp>
      <p:sp>
        <p:nvSpPr>
          <p:cNvPr id="13" name="Text Placeholder 12">
            <a:extLst>
              <a:ext uri="{FF2B5EF4-FFF2-40B4-BE49-F238E27FC236}">
                <a16:creationId xmlns:a16="http://schemas.microsoft.com/office/drawing/2014/main" id="{F900CAC4-4AA7-5917-6E77-B293E9B08800}"/>
              </a:ext>
            </a:extLst>
          </p:cNvPr>
          <p:cNvSpPr>
            <a:spLocks noGrp="1"/>
          </p:cNvSpPr>
          <p:nvPr>
            <p:ph type="body" sz="quarter" idx="18" hasCustomPrompt="1"/>
          </p:nvPr>
        </p:nvSpPr>
        <p:spPr>
          <a:xfrm>
            <a:off x="784577" y="6786990"/>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sp>
        <p:nvSpPr>
          <p:cNvPr id="12" name="Text Placeholder 12">
            <a:extLst>
              <a:ext uri="{FF2B5EF4-FFF2-40B4-BE49-F238E27FC236}">
                <a16:creationId xmlns:a16="http://schemas.microsoft.com/office/drawing/2014/main" id="{843CAA79-4A70-3945-4EE6-34BECE9C8DFF}"/>
              </a:ext>
            </a:extLst>
          </p:cNvPr>
          <p:cNvSpPr>
            <a:spLocks noGrp="1"/>
          </p:cNvSpPr>
          <p:nvPr>
            <p:ph type="body" sz="quarter" idx="17" hasCustomPrompt="1"/>
          </p:nvPr>
        </p:nvSpPr>
        <p:spPr>
          <a:xfrm>
            <a:off x="784577" y="11249224"/>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14" name="Picture 13">
            <a:extLst>
              <a:ext uri="{FF2B5EF4-FFF2-40B4-BE49-F238E27FC236}">
                <a16:creationId xmlns:a16="http://schemas.microsoft.com/office/drawing/2014/main" id="{BB3590C5-EAE4-5F81-FAC9-C74EE395E4A5}"/>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2" name="Rectangle 1">
            <a:extLst>
              <a:ext uri="{FF2B5EF4-FFF2-40B4-BE49-F238E27FC236}">
                <a16:creationId xmlns:a16="http://schemas.microsoft.com/office/drawing/2014/main" id="{8AAF977A-F5B7-8D5D-85A5-89899962E2B8}"/>
              </a:ext>
              <a:ext uri="{C183D7F6-B498-43B3-948B-1728B52AA6E4}">
                <adec:decorative xmlns:adec="http://schemas.microsoft.com/office/drawing/2017/decorative" val="1"/>
              </a:ext>
            </a:extLst>
          </p:cNvPr>
          <p:cNvSpPr/>
          <p:nvPr userDrawn="1"/>
        </p:nvSpPr>
        <p:spPr>
          <a:xfrm>
            <a:off x="4610100" y="1786472"/>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381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teps En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10/30/2025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for the final step</a:t>
            </a:r>
          </a:p>
        </p:txBody>
      </p:sp>
      <p:pic>
        <p:nvPicPr>
          <p:cNvPr id="2" name="Picture 1">
            <a:extLst>
              <a:ext uri="{FF2B5EF4-FFF2-40B4-BE49-F238E27FC236}">
                <a16:creationId xmlns:a16="http://schemas.microsoft.com/office/drawing/2014/main" id="{9BA4C340-0BC8-0DF0-0BFF-CE95BC9F989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B16D5B2F-86C6-2EE7-3391-D9177BA81304}"/>
              </a:ext>
              <a:ext uri="{C183D7F6-B498-43B3-948B-1728B52AA6E4}">
                <adec:decorative xmlns:adec="http://schemas.microsoft.com/office/drawing/2017/decorative" val="1"/>
              </a:ext>
            </a:extLst>
          </p:cNvPr>
          <p:cNvSpPr/>
          <p:nvPr userDrawn="1"/>
        </p:nvSpPr>
        <p:spPr>
          <a:xfrm>
            <a:off x="4610100" y="1773437"/>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040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42830602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E2930E-B342-6EC2-71B0-A923496E2855}"/>
              </a:ext>
              <a:ext uri="{C183D7F6-B498-43B3-948B-1728B52AA6E4}">
                <adec:decorative xmlns:adec="http://schemas.microsoft.com/office/drawing/2017/decorative" val="1"/>
              </a:ext>
            </a:extLst>
          </p:cNvPr>
          <p:cNvSpPr/>
          <p:nvPr userDrawn="1"/>
        </p:nvSpPr>
        <p:spPr>
          <a:xfrm>
            <a:off x="0" y="15564465"/>
            <a:ext cx="12192000" cy="68542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C183D7F6-B498-43B3-948B-1728B52AA6E4}">
                <adec:decorative xmlns:adec="http://schemas.microsoft.com/office/drawing/2017/decorative" val="1"/>
              </a:ext>
            </a:extLst>
          </p:cNvPr>
          <p:cNvSpPr>
            <a:spLocks noGrp="1"/>
          </p:cNvSpPr>
          <p:nvPr>
            <p:ph type="dt" sz="half" idx="2"/>
          </p:nvPr>
        </p:nvSpPr>
        <p:spPr>
          <a:xfrm>
            <a:off x="838200" y="15564465"/>
            <a:ext cx="2743200" cy="685423"/>
          </a:xfrm>
          <a:prstGeom prst="rect">
            <a:avLst/>
          </a:prstGeom>
        </p:spPr>
        <p:txBody>
          <a:bodyPr vert="horz" lIns="91440" tIns="45720" rIns="91440" bIns="45720" rtlCol="0" anchor="ctr"/>
          <a:lstStyle>
            <a:lvl1pPr algn="l">
              <a:defRPr sz="1600" b="1">
                <a:solidFill>
                  <a:schemeClr val="bg1"/>
                </a:solidFill>
                <a:latin typeface="Arial" panose="020B0604020202020204" pitchFamily="34" charset="0"/>
                <a:cs typeface="Arial" panose="020B0604020202020204" pitchFamily="34" charset="0"/>
              </a:defRPr>
            </a:lvl1pPr>
          </a:lstStyle>
          <a:p>
            <a:fld id="{AABB7832-A06D-4E8B-A914-BDD6443ECE72}" type="datetime1">
              <a:rPr lang="en-US" smtClean="0"/>
              <a:pPr/>
              <a:t>10/30/2025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4038599" y="15564465"/>
            <a:ext cx="4114800" cy="685423"/>
          </a:xfrm>
          <a:prstGeom prst="rect">
            <a:avLst/>
          </a:prstGeom>
        </p:spPr>
        <p:txBody>
          <a:bodyPr vert="horz" lIns="91440" tIns="45720" rIns="91440" bIns="45720" rtlCol="0" anchor="ctr"/>
          <a:lstStyle>
            <a:lvl1pPr algn="ctr">
              <a:defRPr sz="1600" b="1">
                <a:solidFill>
                  <a:schemeClr val="bg1"/>
                </a:solidFill>
                <a:latin typeface="Arial" panose="020B0604020202020204" pitchFamily="34" charset="0"/>
                <a:cs typeface="Arial" panose="020B0604020202020204" pitchFamily="34" charset="0"/>
              </a:defRPr>
            </a:lvl1p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8610598" y="15564465"/>
            <a:ext cx="2743200" cy="685423"/>
          </a:xfrm>
          <a:prstGeom prst="rect">
            <a:avLst/>
          </a:prstGeom>
        </p:spPr>
        <p:txBody>
          <a:bodyPr vert="horz" lIns="91440" tIns="45720" rIns="91440" bIns="45720" rtlCol="0" anchor="ctr"/>
          <a:lstStyle>
            <a:lvl1pPr algn="r">
              <a:defRPr sz="1600" b="1">
                <a:solidFill>
                  <a:schemeClr val="bg1"/>
                </a:solidFill>
                <a:latin typeface="Arial" panose="020B0604020202020204" pitchFamily="34" charset="0"/>
                <a:cs typeface="Arial" panose="020B0604020202020204" pitchFamily="34" charset="0"/>
              </a:defRPr>
            </a:lvl1pPr>
          </a:lstStyle>
          <a:p>
            <a:fld id="{A178E8AA-DD40-477F-A66C-355F3DFD5912}" type="slidenum">
              <a:rPr lang="en-US" smtClean="0"/>
              <a:pPr/>
              <a:t>‹#›</a:t>
            </a:fld>
            <a:endParaRPr lang="en-US"/>
          </a:p>
        </p:txBody>
      </p:sp>
    </p:spTree>
    <p:extLst>
      <p:ext uri="{BB962C8B-B14F-4D97-AF65-F5344CB8AC3E}">
        <p14:creationId xmlns:p14="http://schemas.microsoft.com/office/powerpoint/2010/main" val="626881921"/>
      </p:ext>
    </p:extLst>
  </p:cSld>
  <p:clrMap bg1="lt1" tx1="dk1" bg2="lt2" tx2="dk2" accent1="accent1" accent2="accent2" accent3="accent3" accent4="accent4" accent5="accent5" accent6="accent6" hlink="hlink" folHlink="folHlink"/>
  <p:sldLayoutIdLst>
    <p:sldLayoutId id="2147483714" r:id="rId1"/>
    <p:sldLayoutId id="2147483731" r:id="rId2"/>
    <p:sldLayoutId id="2147483727" r:id="rId3"/>
    <p:sldLayoutId id="2147483728" r:id="rId4"/>
    <p:sldLayoutId id="2147483729" r:id="rId5"/>
    <p:sldLayoutId id="2147483730" r:id="rId6"/>
  </p:sldLayoutIdLst>
  <p:hf hdr="0"/>
  <p:txStyles>
    <p:titleStyle>
      <a:lvl1pPr algn="l" defTabSz="1219170" rtl="0" eaLnBrk="1" latinLnBrk="0" hangingPunct="1">
        <a:lnSpc>
          <a:spcPct val="90000"/>
        </a:lnSpc>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182A1D-66EC-74BC-AB60-89C831CAC7B3}"/>
              </a:ext>
            </a:extLst>
          </p:cNvPr>
          <p:cNvSpPr>
            <a:spLocks noGrp="1"/>
          </p:cNvSpPr>
          <p:nvPr>
            <p:ph type="title"/>
          </p:nvPr>
        </p:nvSpPr>
        <p:spPr>
          <a:xfrm>
            <a:off x="838200" y="865188"/>
            <a:ext cx="10515600" cy="314166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B7592-11CA-2A6E-1542-0BE2F9DF11A0}"/>
              </a:ext>
            </a:extLst>
          </p:cNvPr>
          <p:cNvSpPr>
            <a:spLocks noGrp="1"/>
          </p:cNvSpPr>
          <p:nvPr>
            <p:ph type="body" idx="1"/>
          </p:nvPr>
        </p:nvSpPr>
        <p:spPr>
          <a:xfrm>
            <a:off x="838200" y="4327525"/>
            <a:ext cx="10515600" cy="10313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E7DC6595-393F-C30E-D49F-F56A5356E571}"/>
              </a:ext>
            </a:extLst>
          </p:cNvPr>
          <p:cNvSpPr/>
          <p:nvPr userDrawn="1"/>
        </p:nvSpPr>
        <p:spPr>
          <a:xfrm>
            <a:off x="0" y="16059617"/>
            <a:ext cx="12192000" cy="19638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8793FA5-7779-9A5A-2D1A-6A4D7543CEA1}"/>
              </a:ext>
            </a:extLst>
          </p:cNvPr>
          <p:cNvSpPr/>
          <p:nvPr userDrawn="1"/>
        </p:nvSpPr>
        <p:spPr>
          <a:xfrm>
            <a:off x="0" y="15814613"/>
            <a:ext cx="12192000" cy="4571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65F10F9-1BC4-F778-75AE-3BE8E035C2B5}"/>
              </a:ext>
            </a:extLst>
          </p:cNvPr>
          <p:cNvSpPr/>
          <p:nvPr userDrawn="1"/>
        </p:nvSpPr>
        <p:spPr>
          <a:xfrm>
            <a:off x="0" y="15906150"/>
            <a:ext cx="12192000" cy="116792"/>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3BD588AB-8E23-C19A-1F89-2E8E911DB7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7618" y="133201"/>
            <a:ext cx="2936764" cy="472719"/>
          </a:xfrm>
          <a:prstGeom prst="rect">
            <a:avLst/>
          </a:prstGeom>
        </p:spPr>
      </p:pic>
      <p:sp>
        <p:nvSpPr>
          <p:cNvPr id="8" name="Rectangle 7">
            <a:extLst>
              <a:ext uri="{FF2B5EF4-FFF2-40B4-BE49-F238E27FC236}">
                <a16:creationId xmlns:a16="http://schemas.microsoft.com/office/drawing/2014/main" id="{BF5D4F38-F451-E598-8188-4BA135F7B4DE}"/>
              </a:ext>
            </a:extLst>
          </p:cNvPr>
          <p:cNvSpPr/>
          <p:nvPr userDrawn="1"/>
        </p:nvSpPr>
        <p:spPr>
          <a:xfrm>
            <a:off x="0" y="698365"/>
            <a:ext cx="4031311" cy="12100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557F171-F95D-BF02-8249-DFFEC6B94B21}"/>
              </a:ext>
            </a:extLst>
          </p:cNvPr>
          <p:cNvSpPr/>
          <p:nvPr userDrawn="1"/>
        </p:nvSpPr>
        <p:spPr>
          <a:xfrm>
            <a:off x="4031311" y="698366"/>
            <a:ext cx="4129378" cy="12100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2B4463F-88E7-4CAB-FEA0-5B3F158CC5D7}"/>
              </a:ext>
            </a:extLst>
          </p:cNvPr>
          <p:cNvSpPr/>
          <p:nvPr userDrawn="1"/>
        </p:nvSpPr>
        <p:spPr>
          <a:xfrm>
            <a:off x="8160689" y="698364"/>
            <a:ext cx="4031311" cy="121005"/>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7579002"/>
      </p:ext>
    </p:extLst>
  </p:cSld>
  <p:clrMap bg1="lt1" tx1="dk1" bg2="lt2" tx2="dk2" accent1="accent1" accent2="accent2" accent3="accent3" accent4="accent4" accent5="accent5" accent6="accent6" hlink="hlink" folHlink="folHlink"/>
  <p:sldLayoutIdLst>
    <p:sldLayoutId id="2147483752"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tags" Target="../tags/tag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tags" Target="../tags/tag5.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4.xml"/><Relationship Id="rId1" Type="http://schemas.openxmlformats.org/officeDocument/2006/relationships/tags" Target="../tags/tag6.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7.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39C346-3206-559E-BD9A-D93CB9F429B3}"/>
              </a:ex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10/30/2025</a:t>
            </a:fld>
            <a:endParaRPr lang="en-US"/>
          </a:p>
        </p:txBody>
      </p:sp>
      <p:sp>
        <p:nvSpPr>
          <p:cNvPr id="3" name="Footer Placeholder 2">
            <a:extLst>
              <a:ext uri="{FF2B5EF4-FFF2-40B4-BE49-F238E27FC236}">
                <a16:creationId xmlns:a16="http://schemas.microsoft.com/office/drawing/2014/main" id="{F5D9F3F8-9B10-2A7E-A124-EE6DEE67222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694794EC-4E3F-6B53-82AC-3E32E23E1F2B}"/>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1</a:t>
            </a:fld>
            <a:endParaRPr lang="en-US"/>
          </a:p>
        </p:txBody>
      </p:sp>
      <p:sp>
        <p:nvSpPr>
          <p:cNvPr id="5" name="Title 4">
            <a:extLst>
              <a:ext uri="{FF2B5EF4-FFF2-40B4-BE49-F238E27FC236}">
                <a16:creationId xmlns:a16="http://schemas.microsoft.com/office/drawing/2014/main" id="{B4BECF17-DFF5-706A-4BD9-83DBF4B2690D}"/>
              </a:ext>
            </a:extLst>
          </p:cNvPr>
          <p:cNvSpPr>
            <a:spLocks noGrp="1"/>
          </p:cNvSpPr>
          <p:nvPr>
            <p:ph type="title"/>
          </p:nvPr>
        </p:nvSpPr>
        <p:spPr/>
        <p:txBody>
          <a:bodyPr/>
          <a:lstStyle/>
          <a:p>
            <a:r>
              <a:rPr lang="en-US" dirty="0"/>
              <a:t>Approve a Sourcing Event </a:t>
            </a:r>
          </a:p>
        </p:txBody>
      </p:sp>
      <p:sp>
        <p:nvSpPr>
          <p:cNvPr id="14" name="TextBox 13">
            <a:extLst>
              <a:ext uri="{FF2B5EF4-FFF2-40B4-BE49-F238E27FC236}">
                <a16:creationId xmlns:a16="http://schemas.microsoft.com/office/drawing/2014/main" id="{068A4F8D-27CE-51A6-7DB0-78A10F1E2825}"/>
              </a:ext>
            </a:extLst>
          </p:cNvPr>
          <p:cNvSpPr txBox="1"/>
          <p:nvPr/>
        </p:nvSpPr>
        <p:spPr>
          <a:xfrm>
            <a:off x="4662764" y="3576893"/>
            <a:ext cx="27912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DESCRIPTION</a:t>
            </a:r>
          </a:p>
        </p:txBody>
      </p:sp>
      <p:sp>
        <p:nvSpPr>
          <p:cNvPr id="6" name="Text Placeholder 5">
            <a:extLst>
              <a:ext uri="{FF2B5EF4-FFF2-40B4-BE49-F238E27FC236}">
                <a16:creationId xmlns:a16="http://schemas.microsoft.com/office/drawing/2014/main" id="{C3BB6FEC-C60D-49BB-A4AE-8ED5D0583D88}"/>
              </a:ext>
            </a:extLst>
          </p:cNvPr>
          <p:cNvSpPr>
            <a:spLocks noGrp="1"/>
          </p:cNvSpPr>
          <p:nvPr>
            <p:ph type="body" sz="quarter" idx="13"/>
          </p:nvPr>
        </p:nvSpPr>
        <p:spPr/>
        <p:txBody>
          <a:bodyPr vert="horz" lIns="91440" tIns="45720" rIns="91440" bIns="45720" rtlCol="0" anchor="t">
            <a:normAutofit/>
          </a:bodyPr>
          <a:lstStyle/>
          <a:p>
            <a:r>
              <a:rPr lang="en-US" dirty="0">
                <a:latin typeface="Arial"/>
                <a:cs typeface="Arial"/>
              </a:rPr>
              <a:t>This guide will assist </a:t>
            </a:r>
            <a:r>
              <a:rPr lang="en-US" i="1" dirty="0">
                <a:latin typeface="Arial"/>
                <a:cs typeface="Arial"/>
              </a:rPr>
              <a:t>Award Contract Specialist Approvers </a:t>
            </a:r>
            <a:r>
              <a:rPr lang="en-US" dirty="0">
                <a:latin typeface="Arial"/>
                <a:cs typeface="Arial"/>
              </a:rPr>
              <a:t>with the process of reviewing and </a:t>
            </a:r>
            <a:r>
              <a:rPr lang="en-US" i="1" dirty="0">
                <a:latin typeface="Arial"/>
                <a:cs typeface="Arial"/>
              </a:rPr>
              <a:t>Approving a Sourcing Event.</a:t>
            </a:r>
            <a:endParaRPr lang="en-US" dirty="0">
              <a:latin typeface="Arial"/>
              <a:cs typeface="Arial"/>
            </a:endParaRPr>
          </a:p>
        </p:txBody>
      </p:sp>
      <p:sp>
        <p:nvSpPr>
          <p:cNvPr id="15" name="TextBox 14">
            <a:extLst>
              <a:ext uri="{FF2B5EF4-FFF2-40B4-BE49-F238E27FC236}">
                <a16:creationId xmlns:a16="http://schemas.microsoft.com/office/drawing/2014/main" id="{C99C5D2D-E7CF-CBC6-7F52-848250C94A7A}"/>
              </a:ext>
            </a:extLst>
          </p:cNvPr>
          <p:cNvSpPr txBox="1"/>
          <p:nvPr/>
        </p:nvSpPr>
        <p:spPr>
          <a:xfrm>
            <a:off x="4788196" y="6906348"/>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OVERVIEW</a:t>
            </a:r>
          </a:p>
        </p:txBody>
      </p:sp>
      <p:sp>
        <p:nvSpPr>
          <p:cNvPr id="19" name="TextBox 18">
            <a:extLst>
              <a:ext uri="{FF2B5EF4-FFF2-40B4-BE49-F238E27FC236}">
                <a16:creationId xmlns:a16="http://schemas.microsoft.com/office/drawing/2014/main" id="{D013A2FA-E2B3-6559-0977-2D83E8F54847}"/>
              </a:ext>
            </a:extLst>
          </p:cNvPr>
          <p:cNvSpPr txBox="1"/>
          <p:nvPr/>
        </p:nvSpPr>
        <p:spPr>
          <a:xfrm>
            <a:off x="838200" y="7420232"/>
            <a:ext cx="7680109" cy="55399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 key steps in the process are below:</a:t>
            </a:r>
          </a:p>
        </p:txBody>
      </p:sp>
      <p:sp>
        <p:nvSpPr>
          <p:cNvPr id="7" name="Text Placeholder 6">
            <a:extLst>
              <a:ext uri="{FF2B5EF4-FFF2-40B4-BE49-F238E27FC236}">
                <a16:creationId xmlns:a16="http://schemas.microsoft.com/office/drawing/2014/main" id="{84D10075-D2D1-BEAF-E25D-673DCC1AF695}"/>
              </a:ext>
            </a:extLst>
          </p:cNvPr>
          <p:cNvSpPr>
            <a:spLocks noGrp="1"/>
          </p:cNvSpPr>
          <p:nvPr>
            <p:ph type="body" sz="quarter" idx="14"/>
          </p:nvPr>
        </p:nvSpPr>
        <p:spPr>
          <a:xfrm>
            <a:off x="844889" y="8043364"/>
            <a:ext cx="10542315" cy="4468739"/>
          </a:xfrm>
        </p:spPr>
        <p:txBody>
          <a:bodyPr>
            <a:normAutofit/>
          </a:bodyPr>
          <a:lstStyle/>
          <a:p>
            <a:r>
              <a:rPr lang="en-US" dirty="0"/>
              <a:t>Navigate to the </a:t>
            </a:r>
            <a:r>
              <a:rPr lang="en-US" b="1" dirty="0"/>
              <a:t>Sourcing, Contracts, and Supplier Management </a:t>
            </a:r>
            <a:r>
              <a:rPr lang="en-US" dirty="0"/>
              <a:t>app.</a:t>
            </a:r>
          </a:p>
          <a:p>
            <a:r>
              <a:rPr lang="en-US" dirty="0"/>
              <a:t>Click </a:t>
            </a:r>
            <a:r>
              <a:rPr lang="en-US" b="1" dirty="0"/>
              <a:t>Sign On</a:t>
            </a:r>
            <a:r>
              <a:rPr lang="en-US" dirty="0"/>
              <a:t>. </a:t>
            </a:r>
          </a:p>
          <a:p>
            <a:r>
              <a:rPr lang="en-US" dirty="0"/>
              <a:t>Open </a:t>
            </a:r>
            <a:r>
              <a:rPr lang="en-US" b="1" dirty="0"/>
              <a:t>Approvals</a:t>
            </a:r>
            <a:r>
              <a:rPr lang="en-US" dirty="0"/>
              <a:t> and select the </a:t>
            </a:r>
            <a:r>
              <a:rPr lang="en-US" b="1" dirty="0"/>
              <a:t>Sourcing Event Request</a:t>
            </a:r>
            <a:r>
              <a:rPr lang="en-US" dirty="0"/>
              <a:t>.</a:t>
            </a:r>
          </a:p>
          <a:p>
            <a:r>
              <a:rPr lang="en-US" dirty="0"/>
              <a:t>Click </a:t>
            </a:r>
            <a:r>
              <a:rPr lang="en-US" b="1" dirty="0"/>
              <a:t>Approve/Complete</a:t>
            </a:r>
            <a:r>
              <a:rPr lang="en-US" dirty="0"/>
              <a:t>, add notes if needed, and submit.</a:t>
            </a:r>
          </a:p>
        </p:txBody>
      </p:sp>
      <p:sp>
        <p:nvSpPr>
          <p:cNvPr id="20" name="TextBox 19">
            <a:extLst>
              <a:ext uri="{FF2B5EF4-FFF2-40B4-BE49-F238E27FC236}">
                <a16:creationId xmlns:a16="http://schemas.microsoft.com/office/drawing/2014/main" id="{F2082E7B-8386-7355-0FE9-4DE750566166}"/>
              </a:ext>
            </a:extLst>
          </p:cNvPr>
          <p:cNvSpPr txBox="1"/>
          <p:nvPr/>
        </p:nvSpPr>
        <p:spPr>
          <a:xfrm>
            <a:off x="864923" y="12512103"/>
            <a:ext cx="10470445" cy="553998"/>
          </a:xfrm>
          <a:prstGeom prst="rect">
            <a:avLst/>
          </a:prstGeom>
          <a:noFill/>
        </p:spPr>
        <p:txBody>
          <a:bodyPr wrap="square">
            <a:spAutoFit/>
          </a:bodyPr>
          <a:lstStyle/>
          <a:p>
            <a:pPr lvl="0"/>
            <a:r>
              <a:rPr lang="en-US" sz="3000" b="1">
                <a:latin typeface="Arial" panose="020B0604020202020204" pitchFamily="34" charset="0"/>
                <a:cs typeface="Arial" panose="020B0604020202020204" pitchFamily="34" charset="0"/>
              </a:rPr>
              <a:t>Business Process:</a:t>
            </a:r>
          </a:p>
        </p:txBody>
      </p:sp>
      <p:sp>
        <p:nvSpPr>
          <p:cNvPr id="8" name="Text Placeholder 7">
            <a:extLst>
              <a:ext uri="{FF2B5EF4-FFF2-40B4-BE49-F238E27FC236}">
                <a16:creationId xmlns:a16="http://schemas.microsoft.com/office/drawing/2014/main" id="{7F3C6C7C-8C40-D8D9-1BA6-A13B1DFFB518}"/>
              </a:ext>
            </a:extLst>
          </p:cNvPr>
          <p:cNvSpPr>
            <a:spLocks noGrp="1"/>
          </p:cNvSpPr>
          <p:nvPr>
            <p:ph type="body" sz="quarter" idx="16"/>
          </p:nvPr>
        </p:nvSpPr>
        <p:spPr/>
        <p:txBody>
          <a:bodyPr/>
          <a:lstStyle/>
          <a:p>
            <a:r>
              <a:rPr lang="en-US" dirty="0"/>
              <a:t>Access Sourcing App</a:t>
            </a:r>
          </a:p>
        </p:txBody>
      </p:sp>
      <p:sp>
        <p:nvSpPr>
          <p:cNvPr id="9" name="Text Placeholder 8">
            <a:extLst>
              <a:ext uri="{FF2B5EF4-FFF2-40B4-BE49-F238E27FC236}">
                <a16:creationId xmlns:a16="http://schemas.microsoft.com/office/drawing/2014/main" id="{60B7C34F-CAEE-3B6F-DE0B-7F01229DC43D}"/>
              </a:ext>
            </a:extLst>
          </p:cNvPr>
          <p:cNvSpPr>
            <a:spLocks noGrp="1"/>
          </p:cNvSpPr>
          <p:nvPr>
            <p:ph type="body" sz="quarter" idx="17"/>
          </p:nvPr>
        </p:nvSpPr>
        <p:spPr>
          <a:xfrm>
            <a:off x="3771900" y="13687823"/>
            <a:ext cx="1885950" cy="771525"/>
          </a:xfrm>
        </p:spPr>
        <p:txBody>
          <a:bodyPr/>
          <a:lstStyle/>
          <a:p>
            <a:r>
              <a:rPr lang="en-US" dirty="0"/>
              <a:t>Click </a:t>
            </a:r>
            <a:br>
              <a:rPr lang="en-US" dirty="0"/>
            </a:br>
            <a:r>
              <a:rPr lang="en-US" dirty="0"/>
              <a:t>Sign on</a:t>
            </a:r>
          </a:p>
        </p:txBody>
      </p:sp>
      <p:sp>
        <p:nvSpPr>
          <p:cNvPr id="10" name="Text Placeholder 9">
            <a:extLst>
              <a:ext uri="{FF2B5EF4-FFF2-40B4-BE49-F238E27FC236}">
                <a16:creationId xmlns:a16="http://schemas.microsoft.com/office/drawing/2014/main" id="{9C297BA9-7850-2144-FADD-2BD3C6BEB5E9}"/>
              </a:ext>
            </a:extLst>
          </p:cNvPr>
          <p:cNvSpPr>
            <a:spLocks noGrp="1"/>
          </p:cNvSpPr>
          <p:nvPr>
            <p:ph type="body" sz="quarter" idx="18"/>
          </p:nvPr>
        </p:nvSpPr>
        <p:spPr/>
        <p:txBody>
          <a:bodyPr/>
          <a:lstStyle/>
          <a:p>
            <a:r>
              <a:rPr lang="en-US" dirty="0"/>
              <a:t>Review Event Request </a:t>
            </a:r>
          </a:p>
        </p:txBody>
      </p:sp>
      <p:sp>
        <p:nvSpPr>
          <p:cNvPr id="11" name="Text Placeholder 10">
            <a:extLst>
              <a:ext uri="{FF2B5EF4-FFF2-40B4-BE49-F238E27FC236}">
                <a16:creationId xmlns:a16="http://schemas.microsoft.com/office/drawing/2014/main" id="{21A24BAD-6929-53A5-9DED-14D151B75A03}"/>
              </a:ext>
            </a:extLst>
          </p:cNvPr>
          <p:cNvSpPr>
            <a:spLocks noGrp="1"/>
          </p:cNvSpPr>
          <p:nvPr>
            <p:ph type="body" sz="quarter" idx="19"/>
          </p:nvPr>
        </p:nvSpPr>
        <p:spPr/>
        <p:txBody>
          <a:bodyPr/>
          <a:lstStyle/>
          <a:p>
            <a:r>
              <a:rPr lang="en-US" dirty="0"/>
              <a:t>Submit for  Final Approval  </a:t>
            </a:r>
          </a:p>
        </p:txBody>
      </p:sp>
    </p:spTree>
    <p:custDataLst>
      <p:tags r:id="rId1"/>
    </p:custDataLst>
    <p:extLst>
      <p:ext uri="{BB962C8B-B14F-4D97-AF65-F5344CB8AC3E}">
        <p14:creationId xmlns:p14="http://schemas.microsoft.com/office/powerpoint/2010/main" val="1339528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E08EE6B-A7D4-875C-2469-AC699CF0AB1A}"/>
              </a:ext>
            </a:extLst>
          </p:cNvPr>
          <p:cNvSpPr>
            <a:spLocks noGrp="1"/>
          </p:cNvSpPr>
          <p:nvPr>
            <p:ph type="title"/>
          </p:nvPr>
        </p:nvSpPr>
        <p:spPr/>
        <p:txBody>
          <a:bodyPr>
            <a:normAutofit/>
          </a:bodyPr>
          <a:lstStyle/>
          <a:p>
            <a:r>
              <a:rPr lang="en-US" dirty="0"/>
              <a:t>Approve a Sourcing Event (Part 1 of 5)</a:t>
            </a:r>
          </a:p>
        </p:txBody>
      </p:sp>
      <p:sp>
        <p:nvSpPr>
          <p:cNvPr id="2" name="Date Placeholder 1">
            <a:extLst>
              <a:ext uri="{FF2B5EF4-FFF2-40B4-BE49-F238E27FC236}">
                <a16:creationId xmlns:a16="http://schemas.microsoft.com/office/drawing/2014/main" id="{AFD86725-4693-74D2-4CD8-5178D54761DC}"/>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10/30/2025</a:t>
            </a:fld>
            <a:endParaRPr lang="en-US"/>
          </a:p>
        </p:txBody>
      </p:sp>
      <p:sp>
        <p:nvSpPr>
          <p:cNvPr id="3" name="Footer Placeholder 2">
            <a:extLst>
              <a:ext uri="{FF2B5EF4-FFF2-40B4-BE49-F238E27FC236}">
                <a16:creationId xmlns:a16="http://schemas.microsoft.com/office/drawing/2014/main" id="{101E32CA-6A7C-CD34-22FA-FEA6DB5DEAB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0EAF2522-BA54-CDB1-9D93-38BED6619741}"/>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2</a:t>
            </a:fld>
            <a:endParaRPr lang="en-US"/>
          </a:p>
        </p:txBody>
      </p:sp>
      <p:sp>
        <p:nvSpPr>
          <p:cNvPr id="8" name="Text Placeholder 5">
            <a:extLst>
              <a:ext uri="{FF2B5EF4-FFF2-40B4-BE49-F238E27FC236}">
                <a16:creationId xmlns:a16="http://schemas.microsoft.com/office/drawing/2014/main" id="{DE7B111E-8D76-8F95-6A24-4DF67030AB57}"/>
              </a:ext>
            </a:extLst>
          </p:cNvPr>
          <p:cNvSpPr txBox="1">
            <a:spLocks noGrp="1"/>
          </p:cNvSpPr>
          <p:nvPr>
            <p:ph type="body" sz="quarter" idx="13"/>
          </p:nvPr>
        </p:nvSpPr>
        <p:spPr>
          <a:xfrm>
            <a:off x="838200" y="2357438"/>
            <a:ext cx="10569575" cy="6054725"/>
          </a:xfrm>
          <a:prstGeom prst="rect">
            <a:avLst/>
          </a:prstGeom>
        </p:spPr>
        <p:txBody>
          <a:bodyPr vert="horz" lIns="91440" tIns="45720" rIns="91440" bIns="45720" rtlCol="0" anchor="t">
            <a:normAutofit/>
          </a:bodyPr>
          <a:lstStyle>
            <a:lvl1pPr marL="0" indent="0" algn="l" defTabSz="1219170" rtl="0" eaLnBrk="1" latinLnBrk="0" hangingPunct="1">
              <a:lnSpc>
                <a:spcPct val="90000"/>
              </a:lnSpc>
              <a:spcBef>
                <a:spcPts val="1333"/>
              </a:spcBef>
              <a:buFont typeface="+mj-lt"/>
              <a:buNone/>
              <a:defRPr sz="3600" kern="1200">
                <a:solidFill>
                  <a:schemeClr val="tx1"/>
                </a:solidFill>
                <a:latin typeface="Arial" panose="020B0604020202020204" pitchFamily="34" charset="0"/>
                <a:ea typeface="+mn-ea"/>
                <a:cs typeface="Arial" panose="020B0604020202020204" pitchFamily="34" charset="0"/>
              </a:defRPr>
            </a:lvl1pPr>
            <a:lvl2pPr marL="1371600" indent="-457200"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828800" indent="-457200"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marL="742950" indent="-742950">
              <a:buFont typeface="+mj-lt"/>
              <a:buAutoNum type="arabicPeriod"/>
            </a:pPr>
            <a:r>
              <a:rPr lang="en-US" dirty="0">
                <a:latin typeface="Arial"/>
                <a:cs typeface="Arial"/>
              </a:rPr>
              <a:t>Click the </a:t>
            </a:r>
            <a:r>
              <a:rPr lang="en-US" b="1" dirty="0">
                <a:latin typeface="Arial"/>
                <a:cs typeface="Arial"/>
              </a:rPr>
              <a:t>Global Navigation Menu </a:t>
            </a:r>
            <a:r>
              <a:rPr lang="en-US" dirty="0">
                <a:latin typeface="Arial"/>
                <a:cs typeface="Arial"/>
              </a:rPr>
              <a:t>on your homepage.</a:t>
            </a:r>
            <a:endParaRPr lang="en-US" dirty="0"/>
          </a:p>
        </p:txBody>
      </p:sp>
      <p:pic>
        <p:nvPicPr>
          <p:cNvPr id="9" name="Picture 8">
            <a:extLst>
              <a:ext uri="{FF2B5EF4-FFF2-40B4-BE49-F238E27FC236}">
                <a16:creationId xmlns:a16="http://schemas.microsoft.com/office/drawing/2014/main" id="{665A0EF1-CCA7-817E-9750-E6290BF11ED1}"/>
              </a:ext>
              <a:ext uri="{C183D7F6-B498-43B3-948B-1728B52AA6E4}">
                <adec:decorative xmlns:adec="http://schemas.microsoft.com/office/drawing/2017/decorative" val="1"/>
              </a:ext>
            </a:extLst>
          </p:cNvPr>
          <p:cNvPicPr>
            <a:picLocks noChangeAspect="1"/>
          </p:cNvPicPr>
          <p:nvPr/>
        </p:nvPicPr>
        <p:blipFill>
          <a:blip r:embed="rId3"/>
          <a:srcRect r="24840" b="36058"/>
          <a:stretch/>
        </p:blipFill>
        <p:spPr>
          <a:xfrm>
            <a:off x="1547495" y="3867257"/>
            <a:ext cx="9144000" cy="3883379"/>
          </a:xfrm>
          <a:prstGeom prst="rect">
            <a:avLst/>
          </a:prstGeom>
          <a:ln w="12700">
            <a:solidFill>
              <a:schemeClr val="tx1"/>
            </a:solidFill>
          </a:ln>
        </p:spPr>
      </p:pic>
      <p:sp>
        <p:nvSpPr>
          <p:cNvPr id="10" name="Rectangle 9">
            <a:extLst>
              <a:ext uri="{FF2B5EF4-FFF2-40B4-BE49-F238E27FC236}">
                <a16:creationId xmlns:a16="http://schemas.microsoft.com/office/drawing/2014/main" id="{234841B8-1D24-D3EE-D571-59965EC12E81}"/>
              </a:ext>
              <a:ext uri="{C183D7F6-B498-43B3-948B-1728B52AA6E4}">
                <adec:decorative xmlns:adec="http://schemas.microsoft.com/office/drawing/2017/decorative" val="1"/>
              </a:ext>
            </a:extLst>
          </p:cNvPr>
          <p:cNvSpPr/>
          <p:nvPr/>
        </p:nvSpPr>
        <p:spPr>
          <a:xfrm>
            <a:off x="1554917" y="3867257"/>
            <a:ext cx="1607383" cy="933343"/>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5">
            <a:extLst>
              <a:ext uri="{FF2B5EF4-FFF2-40B4-BE49-F238E27FC236}">
                <a16:creationId xmlns:a16="http://schemas.microsoft.com/office/drawing/2014/main" id="{2B937FC7-A677-4E38-AFFF-88797C231780}"/>
              </a:ext>
            </a:extLst>
          </p:cNvPr>
          <p:cNvSpPr>
            <a:spLocks noGrp="1"/>
          </p:cNvSpPr>
          <p:nvPr>
            <p:ph type="body" sz="quarter" idx="14"/>
          </p:nvPr>
        </p:nvSpPr>
        <p:spPr>
          <a:xfrm>
            <a:off x="838200" y="9017000"/>
            <a:ext cx="10569575" cy="6054725"/>
          </a:xfrm>
        </p:spPr>
        <p:txBody>
          <a:bodyPr vert="horz" lIns="91440" tIns="45720" rIns="91440" bIns="45720" rtlCol="0" anchor="t">
            <a:normAutofit/>
          </a:bodyPr>
          <a:lstStyle/>
          <a:p>
            <a:pPr marL="742950" indent="-742950">
              <a:buFont typeface="+mj-lt"/>
              <a:buAutoNum type="arabicPeriod" startAt="2"/>
            </a:pPr>
            <a:r>
              <a:rPr lang="en-US" dirty="0">
                <a:latin typeface="Arial"/>
                <a:cs typeface="Arial"/>
              </a:rPr>
              <a:t>Click </a:t>
            </a:r>
            <a:r>
              <a:rPr lang="en-US" b="1" dirty="0">
                <a:latin typeface="Arial"/>
                <a:cs typeface="Arial"/>
              </a:rPr>
              <a:t>Sourcing, Contracts, and Supplier Management</a:t>
            </a:r>
            <a:r>
              <a:rPr lang="en-US" dirty="0">
                <a:latin typeface="Arial"/>
                <a:cs typeface="Arial"/>
              </a:rPr>
              <a:t>.</a:t>
            </a:r>
            <a:endParaRPr lang="en-US" dirty="0"/>
          </a:p>
        </p:txBody>
      </p:sp>
      <p:pic>
        <p:nvPicPr>
          <p:cNvPr id="12" name="Picture 11">
            <a:extLst>
              <a:ext uri="{FF2B5EF4-FFF2-40B4-BE49-F238E27FC236}">
                <a16:creationId xmlns:a16="http://schemas.microsoft.com/office/drawing/2014/main" id="{21E95EE1-13CF-DE33-1E0F-2EE9A1CB5464}"/>
              </a:ext>
              <a:ext uri="{C183D7F6-B498-43B3-948B-1728B52AA6E4}">
                <adec:decorative xmlns:adec="http://schemas.microsoft.com/office/drawing/2017/decorative" val="1"/>
              </a:ext>
            </a:extLst>
          </p:cNvPr>
          <p:cNvPicPr>
            <a:picLocks/>
          </p:cNvPicPr>
          <p:nvPr/>
        </p:nvPicPr>
        <p:blipFill>
          <a:blip r:embed="rId4"/>
          <a:stretch>
            <a:fillRect/>
          </a:stretch>
        </p:blipFill>
        <p:spPr>
          <a:xfrm>
            <a:off x="2358608" y="10333611"/>
            <a:ext cx="7315200" cy="5130241"/>
          </a:xfrm>
          <a:prstGeom prst="rect">
            <a:avLst/>
          </a:prstGeom>
          <a:ln w="12700">
            <a:solidFill>
              <a:schemeClr val="tx1"/>
            </a:solidFill>
          </a:ln>
        </p:spPr>
      </p:pic>
      <p:sp>
        <p:nvSpPr>
          <p:cNvPr id="13" name="Rectangle 12">
            <a:extLst>
              <a:ext uri="{FF2B5EF4-FFF2-40B4-BE49-F238E27FC236}">
                <a16:creationId xmlns:a16="http://schemas.microsoft.com/office/drawing/2014/main" id="{5250D138-4FD3-7DC5-070D-731C6ED64DB2}"/>
              </a:ext>
              <a:ext uri="{C183D7F6-B498-43B3-948B-1728B52AA6E4}">
                <adec:decorative xmlns:adec="http://schemas.microsoft.com/office/drawing/2017/decorative" val="1"/>
              </a:ext>
            </a:extLst>
          </p:cNvPr>
          <p:cNvSpPr/>
          <p:nvPr/>
        </p:nvSpPr>
        <p:spPr>
          <a:xfrm>
            <a:off x="2338196" y="14265599"/>
            <a:ext cx="7315200" cy="1210797"/>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47537AE2-5873-2793-8403-CF0624A570B7}"/>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Tree>
    <p:custDataLst>
      <p:tags r:id="rId1"/>
    </p:custDataLst>
    <p:extLst>
      <p:ext uri="{BB962C8B-B14F-4D97-AF65-F5344CB8AC3E}">
        <p14:creationId xmlns:p14="http://schemas.microsoft.com/office/powerpoint/2010/main" val="2616794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842D34-425E-DA39-91FC-EF232B701C3B}"/>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10/30/2025</a:t>
            </a:fld>
            <a:endParaRPr lang="en-US"/>
          </a:p>
        </p:txBody>
      </p:sp>
      <p:sp>
        <p:nvSpPr>
          <p:cNvPr id="3" name="Footer Placeholder 2">
            <a:extLst>
              <a:ext uri="{FF2B5EF4-FFF2-40B4-BE49-F238E27FC236}">
                <a16:creationId xmlns:a16="http://schemas.microsoft.com/office/drawing/2014/main" id="{A3FDFDBB-BFFB-8733-92AD-8CE753BC80F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EC1AB7EA-C135-04FA-7730-B221564D5ADE}"/>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3</a:t>
            </a:fld>
            <a:endParaRPr lang="en-US"/>
          </a:p>
        </p:txBody>
      </p:sp>
      <p:sp>
        <p:nvSpPr>
          <p:cNvPr id="5" name="Title 4">
            <a:extLst>
              <a:ext uri="{FF2B5EF4-FFF2-40B4-BE49-F238E27FC236}">
                <a16:creationId xmlns:a16="http://schemas.microsoft.com/office/drawing/2014/main" id="{B822D2C2-7B7B-3B57-5EF8-BBAA7F8F5069}"/>
              </a:ext>
            </a:extLst>
          </p:cNvPr>
          <p:cNvSpPr>
            <a:spLocks noGrp="1"/>
          </p:cNvSpPr>
          <p:nvPr>
            <p:ph type="title"/>
          </p:nvPr>
        </p:nvSpPr>
        <p:spPr/>
        <p:txBody>
          <a:bodyPr/>
          <a:lstStyle/>
          <a:p>
            <a:r>
              <a:rPr lang="en-US"/>
              <a:t>Approve a Sourcing Event (Part 2 of 5)</a:t>
            </a:r>
          </a:p>
        </p:txBody>
      </p:sp>
      <p:sp>
        <p:nvSpPr>
          <p:cNvPr id="6" name="Text Placeholder 5">
            <a:extLst>
              <a:ext uri="{FF2B5EF4-FFF2-40B4-BE49-F238E27FC236}">
                <a16:creationId xmlns:a16="http://schemas.microsoft.com/office/drawing/2014/main" id="{9A78A7EB-95E5-3EFD-3EC1-1607757EE8BB}"/>
              </a:ext>
            </a:extLst>
          </p:cNvPr>
          <p:cNvSpPr>
            <a:spLocks noGrp="1"/>
          </p:cNvSpPr>
          <p:nvPr>
            <p:ph type="body" sz="quarter" idx="13"/>
          </p:nvPr>
        </p:nvSpPr>
        <p:spPr>
          <a:xfrm>
            <a:off x="838199" y="2358031"/>
            <a:ext cx="10569221" cy="2213970"/>
          </a:xfrm>
        </p:spPr>
        <p:txBody>
          <a:bodyPr vert="horz" lIns="91440" tIns="45720" rIns="91440" bIns="45720" rtlCol="0" anchor="t">
            <a:normAutofit/>
          </a:bodyPr>
          <a:lstStyle/>
          <a:p>
            <a:pPr marL="742950" indent="-742950">
              <a:buFont typeface="+mj-lt"/>
              <a:buAutoNum type="arabicPeriod" startAt="3"/>
            </a:pPr>
            <a:r>
              <a:rPr lang="en-US" dirty="0">
                <a:latin typeface="Arial"/>
                <a:cs typeface="Arial"/>
              </a:rPr>
              <a:t>Click </a:t>
            </a:r>
            <a:r>
              <a:rPr lang="en-US" b="1" dirty="0">
                <a:latin typeface="Arial"/>
                <a:cs typeface="Arial"/>
              </a:rPr>
              <a:t>Sign On</a:t>
            </a:r>
            <a:r>
              <a:rPr lang="en-US" dirty="0">
                <a:latin typeface="Arial"/>
                <a:cs typeface="Arial"/>
              </a:rPr>
              <a:t>.</a:t>
            </a:r>
          </a:p>
        </p:txBody>
      </p:sp>
      <p:pic>
        <p:nvPicPr>
          <p:cNvPr id="9" name="Picture 8">
            <a:extLst>
              <a:ext uri="{FF2B5EF4-FFF2-40B4-BE49-F238E27FC236}">
                <a16:creationId xmlns:a16="http://schemas.microsoft.com/office/drawing/2014/main" id="{D35A70B0-9497-B519-6EF9-30DE3A79A1E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t="1" r="76550" b="64332"/>
          <a:stretch/>
        </p:blipFill>
        <p:spPr>
          <a:xfrm>
            <a:off x="3606756" y="4302190"/>
            <a:ext cx="3657600" cy="2814725"/>
          </a:xfrm>
          <a:prstGeom prst="rect">
            <a:avLst/>
          </a:prstGeom>
          <a:ln w="12700">
            <a:solidFill>
              <a:schemeClr val="tx1"/>
            </a:solidFill>
          </a:ln>
        </p:spPr>
      </p:pic>
      <p:sp>
        <p:nvSpPr>
          <p:cNvPr id="10" name="Rectangle 9">
            <a:extLst>
              <a:ext uri="{FF2B5EF4-FFF2-40B4-BE49-F238E27FC236}">
                <a16:creationId xmlns:a16="http://schemas.microsoft.com/office/drawing/2014/main" id="{FEEB73F3-308A-2DB5-9213-EA7E0BDB7C06}"/>
              </a:ext>
              <a:ext uri="{C183D7F6-B498-43B3-948B-1728B52AA6E4}">
                <adec:decorative xmlns:adec="http://schemas.microsoft.com/office/drawing/2017/decorative" val="1"/>
              </a:ext>
            </a:extLst>
          </p:cNvPr>
          <p:cNvSpPr/>
          <p:nvPr/>
        </p:nvSpPr>
        <p:spPr>
          <a:xfrm>
            <a:off x="3828950" y="6026829"/>
            <a:ext cx="1581250" cy="757185"/>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9">
            <a:extLst>
              <a:ext uri="{FF2B5EF4-FFF2-40B4-BE49-F238E27FC236}">
                <a16:creationId xmlns:a16="http://schemas.microsoft.com/office/drawing/2014/main" id="{8473DA9C-0C7E-7D24-36B9-6EE7CC30ADEC}"/>
              </a:ext>
            </a:extLst>
          </p:cNvPr>
          <p:cNvSpPr txBox="1">
            <a:spLocks/>
          </p:cNvSpPr>
          <p:nvPr/>
        </p:nvSpPr>
        <p:spPr>
          <a:xfrm>
            <a:off x="838199" y="9025530"/>
            <a:ext cx="10569221" cy="3222958"/>
          </a:xfrm>
          <a:prstGeom prst="rect">
            <a:avLst/>
          </a:prstGeom>
        </p:spPr>
        <p:txBody>
          <a:bodyPr vert="horz" lIns="91440" tIns="45720" rIns="91440" bIns="45720" rtlCol="0" anchor="t">
            <a:normAutofit/>
          </a:bodyPr>
          <a:lstStyle>
            <a:lvl1pPr marL="0" indent="0" algn="l" defTabSz="1219170" rtl="0" eaLnBrk="1" latinLnBrk="0" hangingPunct="1">
              <a:lnSpc>
                <a:spcPct val="90000"/>
              </a:lnSpc>
              <a:spcBef>
                <a:spcPts val="1333"/>
              </a:spcBef>
              <a:buFont typeface="+mj-lt"/>
              <a:buNone/>
              <a:defRPr sz="3600" kern="1200">
                <a:solidFill>
                  <a:schemeClr val="tx1"/>
                </a:solidFill>
                <a:latin typeface="Arial" panose="020B0604020202020204" pitchFamily="34" charset="0"/>
                <a:ea typeface="+mn-ea"/>
                <a:cs typeface="Arial" panose="020B0604020202020204" pitchFamily="34" charset="0"/>
              </a:defRPr>
            </a:lvl1pPr>
            <a:lvl2pPr marL="1371600" indent="-457200"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828800" indent="-457200"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marL="742950" indent="-742950">
              <a:buFont typeface="+mj-lt"/>
              <a:buAutoNum type="arabicPeriod" startAt="4"/>
            </a:pPr>
            <a:r>
              <a:rPr lang="en-US" dirty="0">
                <a:latin typeface="Arial"/>
                <a:cs typeface="Arial"/>
              </a:rPr>
              <a:t>Click </a:t>
            </a:r>
            <a:r>
              <a:rPr lang="en-US" b="1" dirty="0">
                <a:latin typeface="Arial"/>
                <a:cs typeface="Arial"/>
              </a:rPr>
              <a:t>Notifications </a:t>
            </a:r>
            <a:r>
              <a:rPr lang="en-US" dirty="0">
                <a:latin typeface="Arial"/>
                <a:cs typeface="Arial"/>
              </a:rPr>
              <a:t>to access your approval requests. </a:t>
            </a:r>
          </a:p>
          <a:p>
            <a:pPr marL="734695"/>
            <a:r>
              <a:rPr lang="en-US" sz="2800" b="1" dirty="0">
                <a:latin typeface="Arial"/>
                <a:cs typeface="Arial"/>
              </a:rPr>
              <a:t>Note</a:t>
            </a:r>
            <a:r>
              <a:rPr lang="en-US" sz="2800" dirty="0">
                <a:latin typeface="Arial"/>
                <a:cs typeface="Arial"/>
              </a:rPr>
              <a:t>: You can also access your </a:t>
            </a:r>
            <a:r>
              <a:rPr lang="en-US" sz="2800" i="1" dirty="0">
                <a:latin typeface="Arial"/>
                <a:cs typeface="Arial"/>
              </a:rPr>
              <a:t>approval request </a:t>
            </a:r>
            <a:r>
              <a:rPr lang="en-US" sz="2800" dirty="0">
                <a:latin typeface="Arial"/>
                <a:cs typeface="Arial"/>
              </a:rPr>
              <a:t>on the S</a:t>
            </a:r>
            <a:r>
              <a:rPr lang="en-US" sz="2800" i="1" dirty="0">
                <a:latin typeface="Arial"/>
                <a:cs typeface="Arial"/>
              </a:rPr>
              <a:t>ourcing</a:t>
            </a:r>
            <a:r>
              <a:rPr lang="en-US" sz="2800" dirty="0">
                <a:latin typeface="Arial"/>
                <a:cs typeface="Arial"/>
              </a:rPr>
              <a:t> </a:t>
            </a:r>
            <a:r>
              <a:rPr lang="en-US" sz="2800" i="1" dirty="0">
                <a:latin typeface="Arial"/>
                <a:cs typeface="Arial"/>
              </a:rPr>
              <a:t>Menu</a:t>
            </a:r>
            <a:r>
              <a:rPr lang="en-US" sz="2800" dirty="0">
                <a:latin typeface="Arial"/>
                <a:cs typeface="Arial"/>
              </a:rPr>
              <a:t> and click </a:t>
            </a:r>
            <a:r>
              <a:rPr lang="en-US" sz="2800" i="1" dirty="0">
                <a:latin typeface="Arial"/>
                <a:cs typeface="Arial"/>
              </a:rPr>
              <a:t>Approvals</a:t>
            </a:r>
            <a:r>
              <a:rPr lang="en-US" sz="2800" dirty="0">
                <a:latin typeface="Arial"/>
                <a:cs typeface="Arial"/>
              </a:rPr>
              <a:t>.</a:t>
            </a:r>
          </a:p>
          <a:p>
            <a:endParaRPr lang="en-US" dirty="0"/>
          </a:p>
          <a:p>
            <a:endParaRPr lang="en-US" dirty="0"/>
          </a:p>
        </p:txBody>
      </p:sp>
      <p:sp>
        <p:nvSpPr>
          <p:cNvPr id="14" name="TextBox 13">
            <a:extLst>
              <a:ext uri="{FF2B5EF4-FFF2-40B4-BE49-F238E27FC236}">
                <a16:creationId xmlns:a16="http://schemas.microsoft.com/office/drawing/2014/main" id="{0CCBC24C-5658-A9C2-D3C0-8D70D9B4C037}"/>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17" name="Picture 16">
            <a:extLst>
              <a:ext uri="{FF2B5EF4-FFF2-40B4-BE49-F238E27FC236}">
                <a16:creationId xmlns:a16="http://schemas.microsoft.com/office/drawing/2014/main" id="{7D3491BF-3C7E-E86C-589C-615179C193E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103796" y="12887881"/>
            <a:ext cx="10058400" cy="1503390"/>
          </a:xfrm>
          <a:prstGeom prst="rect">
            <a:avLst/>
          </a:prstGeom>
          <a:ln w="12700">
            <a:solidFill>
              <a:schemeClr val="tx1"/>
            </a:solidFill>
          </a:ln>
        </p:spPr>
      </p:pic>
      <p:sp>
        <p:nvSpPr>
          <p:cNvPr id="13" name="Rectangle 12">
            <a:extLst>
              <a:ext uri="{FF2B5EF4-FFF2-40B4-BE49-F238E27FC236}">
                <a16:creationId xmlns:a16="http://schemas.microsoft.com/office/drawing/2014/main" id="{8B79663D-3EC8-4ECE-E493-DF03A9593484}"/>
              </a:ext>
              <a:ext uri="{C183D7F6-B498-43B3-948B-1728B52AA6E4}">
                <adec:decorative xmlns:adec="http://schemas.microsoft.com/office/drawing/2017/decorative" val="1"/>
              </a:ext>
            </a:extLst>
          </p:cNvPr>
          <p:cNvSpPr/>
          <p:nvPr/>
        </p:nvSpPr>
        <p:spPr>
          <a:xfrm>
            <a:off x="8317588" y="12888690"/>
            <a:ext cx="902611" cy="975484"/>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099381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DD1300-DC35-DDC0-E2AD-1E1A78EF00EA}"/>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10/30/2025</a:t>
            </a:fld>
            <a:endParaRPr lang="en-US"/>
          </a:p>
        </p:txBody>
      </p:sp>
      <p:sp>
        <p:nvSpPr>
          <p:cNvPr id="3" name="Footer Placeholder 2">
            <a:extLst>
              <a:ext uri="{FF2B5EF4-FFF2-40B4-BE49-F238E27FC236}">
                <a16:creationId xmlns:a16="http://schemas.microsoft.com/office/drawing/2014/main" id="{957467D4-81AA-D7DB-AE3F-88DE3C52B25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D1F42FAF-1624-BFD3-940A-74A765349DF9}"/>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4</a:t>
            </a:fld>
            <a:endParaRPr lang="en-US"/>
          </a:p>
        </p:txBody>
      </p:sp>
      <p:sp>
        <p:nvSpPr>
          <p:cNvPr id="5" name="Title 4">
            <a:extLst>
              <a:ext uri="{FF2B5EF4-FFF2-40B4-BE49-F238E27FC236}">
                <a16:creationId xmlns:a16="http://schemas.microsoft.com/office/drawing/2014/main" id="{24947E83-FD30-085D-6E1C-3B77E1C20478}"/>
              </a:ext>
            </a:extLst>
          </p:cNvPr>
          <p:cNvSpPr>
            <a:spLocks noGrp="1"/>
          </p:cNvSpPr>
          <p:nvPr>
            <p:ph type="title"/>
          </p:nvPr>
        </p:nvSpPr>
        <p:spPr/>
        <p:txBody>
          <a:bodyPr/>
          <a:lstStyle/>
          <a:p>
            <a:r>
              <a:rPr lang="en-US" dirty="0"/>
              <a:t>Approve a Sourcing Event (Part 3 of 5)</a:t>
            </a:r>
          </a:p>
        </p:txBody>
      </p:sp>
      <p:sp>
        <p:nvSpPr>
          <p:cNvPr id="7" name="Text Placeholder 6">
            <a:extLst>
              <a:ext uri="{FF2B5EF4-FFF2-40B4-BE49-F238E27FC236}">
                <a16:creationId xmlns:a16="http://schemas.microsoft.com/office/drawing/2014/main" id="{0D12C97E-C7E4-B7DA-345D-F487179DE1B9}"/>
              </a:ext>
            </a:extLst>
          </p:cNvPr>
          <p:cNvSpPr>
            <a:spLocks noGrp="1"/>
          </p:cNvSpPr>
          <p:nvPr>
            <p:ph type="body" sz="quarter" idx="14"/>
          </p:nvPr>
        </p:nvSpPr>
        <p:spPr>
          <a:xfrm>
            <a:off x="838199" y="2388259"/>
            <a:ext cx="10569221" cy="685423"/>
          </a:xfrm>
        </p:spPr>
        <p:txBody>
          <a:bodyPr vert="horz" lIns="91440" tIns="45720" rIns="91440" bIns="45720" rtlCol="0" anchor="t">
            <a:normAutofit/>
          </a:bodyPr>
          <a:lstStyle/>
          <a:p>
            <a:pPr marL="742950" indent="-742950">
              <a:buFont typeface="+mj-lt"/>
              <a:buAutoNum type="arabicPeriod" startAt="5"/>
            </a:pPr>
            <a:r>
              <a:rPr lang="en-US" dirty="0"/>
              <a:t>Click </a:t>
            </a:r>
            <a:r>
              <a:rPr lang="en-US" b="1" dirty="0"/>
              <a:t>My Assigned Approvals</a:t>
            </a:r>
            <a:r>
              <a:rPr lang="en-US" dirty="0"/>
              <a:t>.</a:t>
            </a:r>
          </a:p>
        </p:txBody>
      </p:sp>
      <p:sp>
        <p:nvSpPr>
          <p:cNvPr id="8" name="TextBox 7">
            <a:extLst>
              <a:ext uri="{FF2B5EF4-FFF2-40B4-BE49-F238E27FC236}">
                <a16:creationId xmlns:a16="http://schemas.microsoft.com/office/drawing/2014/main" id="{1FC4655B-9193-BD72-D827-692B149E211F}"/>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
        <p:nvSpPr>
          <p:cNvPr id="16" name="Text Placeholder 5">
            <a:extLst>
              <a:ext uri="{FF2B5EF4-FFF2-40B4-BE49-F238E27FC236}">
                <a16:creationId xmlns:a16="http://schemas.microsoft.com/office/drawing/2014/main" id="{C49C027B-799B-2A55-4494-19237F832A61}"/>
              </a:ext>
            </a:extLst>
          </p:cNvPr>
          <p:cNvSpPr>
            <a:spLocks noGrp="1"/>
          </p:cNvSpPr>
          <p:nvPr>
            <p:ph type="body" sz="quarter" idx="13"/>
          </p:nvPr>
        </p:nvSpPr>
        <p:spPr>
          <a:xfrm>
            <a:off x="838199" y="9101730"/>
            <a:ext cx="10569221" cy="2585159"/>
          </a:xfrm>
        </p:spPr>
        <p:txBody>
          <a:bodyPr>
            <a:normAutofit/>
          </a:bodyPr>
          <a:lstStyle/>
          <a:p>
            <a:pPr marL="742950" marR="0" lvl="0" indent="-742950" algn="l" defTabSz="1219170" rtl="0" eaLnBrk="1" fontAlgn="auto" latinLnBrk="0" hangingPunct="1">
              <a:lnSpc>
                <a:spcPct val="90000"/>
              </a:lnSpc>
              <a:spcBef>
                <a:spcPts val="1333"/>
              </a:spcBef>
              <a:spcAft>
                <a:spcPts val="0"/>
              </a:spcAft>
              <a:buClrTx/>
              <a:buSzTx/>
              <a:buFont typeface="+mj-lt"/>
              <a:buAutoNum type="arabicPeriod" startAt="6"/>
              <a:tabLst/>
              <a:defRPr/>
            </a:pP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Under </a:t>
            </a:r>
            <a:r>
              <a:rPr kumimoji="0" lang="en-US" sz="3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My Sourcing Event Approvals</a:t>
            </a: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click the </a:t>
            </a:r>
            <a:r>
              <a:rPr kumimoji="0" lang="en-US" sz="3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Event Number</a:t>
            </a: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endParaRPr lang="en-US" dirty="0"/>
          </a:p>
        </p:txBody>
      </p:sp>
      <p:pic>
        <p:nvPicPr>
          <p:cNvPr id="18" name="Picture 17">
            <a:extLst>
              <a:ext uri="{FF2B5EF4-FFF2-40B4-BE49-F238E27FC236}">
                <a16:creationId xmlns:a16="http://schemas.microsoft.com/office/drawing/2014/main" id="{8AAD4F63-A5F7-3243-5139-15218AAEF866}"/>
              </a:ext>
              <a:ext uri="{C183D7F6-B498-43B3-948B-1728B52AA6E4}">
                <adec:decorative xmlns:adec="http://schemas.microsoft.com/office/drawing/2017/decorative" val="1"/>
              </a:ext>
            </a:extLst>
          </p:cNvPr>
          <p:cNvPicPr>
            <a:picLocks/>
          </p:cNvPicPr>
          <p:nvPr/>
        </p:nvPicPr>
        <p:blipFill>
          <a:blip r:embed="rId3">
            <a:extLst>
              <a:ext uri="{28A0092B-C50C-407E-A947-70E740481C1C}">
                <a14:useLocalDpi xmlns:a14="http://schemas.microsoft.com/office/drawing/2010/main" val="0"/>
              </a:ext>
            </a:extLst>
          </a:blip>
          <a:srcRect r="35604"/>
          <a:stretch/>
        </p:blipFill>
        <p:spPr>
          <a:xfrm>
            <a:off x="1523999" y="10737180"/>
            <a:ext cx="9144000" cy="3657600"/>
          </a:xfrm>
          <a:prstGeom prst="rect">
            <a:avLst/>
          </a:prstGeom>
          <a:ln w="12700">
            <a:solidFill>
              <a:schemeClr val="tx1"/>
            </a:solidFill>
          </a:ln>
        </p:spPr>
      </p:pic>
      <p:sp>
        <p:nvSpPr>
          <p:cNvPr id="20" name="Rectangle 19">
            <a:extLst>
              <a:ext uri="{FF2B5EF4-FFF2-40B4-BE49-F238E27FC236}">
                <a16:creationId xmlns:a16="http://schemas.microsoft.com/office/drawing/2014/main" id="{9706018D-7F24-F706-5910-BF5997F81283}"/>
              </a:ext>
              <a:ext uri="{C183D7F6-B498-43B3-948B-1728B52AA6E4}">
                <adec:decorative xmlns:adec="http://schemas.microsoft.com/office/drawing/2017/decorative" val="1"/>
              </a:ext>
            </a:extLst>
          </p:cNvPr>
          <p:cNvSpPr/>
          <p:nvPr/>
        </p:nvSpPr>
        <p:spPr>
          <a:xfrm>
            <a:off x="2406992" y="12597058"/>
            <a:ext cx="2698408" cy="481914"/>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82A4C17-4E96-0363-4554-092927D65C4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560410" y="4169882"/>
            <a:ext cx="9144000" cy="2787230"/>
          </a:xfrm>
          <a:prstGeom prst="rect">
            <a:avLst/>
          </a:prstGeom>
          <a:ln w="12700">
            <a:solidFill>
              <a:schemeClr val="tx1"/>
            </a:solidFill>
          </a:ln>
        </p:spPr>
      </p:pic>
      <p:sp>
        <p:nvSpPr>
          <p:cNvPr id="13" name="Rectangle 12">
            <a:extLst>
              <a:ext uri="{FF2B5EF4-FFF2-40B4-BE49-F238E27FC236}">
                <a16:creationId xmlns:a16="http://schemas.microsoft.com/office/drawing/2014/main" id="{8EEF84EE-1DE4-2A9F-0382-FCBFEC5B988A}"/>
              </a:ext>
              <a:ext uri="{C183D7F6-B498-43B3-948B-1728B52AA6E4}">
                <adec:decorative xmlns:adec="http://schemas.microsoft.com/office/drawing/2017/decorative" val="1"/>
              </a:ext>
            </a:extLst>
          </p:cNvPr>
          <p:cNvSpPr/>
          <p:nvPr/>
        </p:nvSpPr>
        <p:spPr>
          <a:xfrm>
            <a:off x="1803400" y="5745538"/>
            <a:ext cx="3223260" cy="112209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985498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8044BEF8-BC67-8EC0-F7EE-11D771C5B75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579"/>
          <a:stretch/>
        </p:blipFill>
        <p:spPr>
          <a:xfrm>
            <a:off x="2895599" y="10383633"/>
            <a:ext cx="6400800" cy="4888504"/>
          </a:xfrm>
          <a:prstGeom prst="rect">
            <a:avLst/>
          </a:prstGeom>
          <a:ln w="12700">
            <a:solidFill>
              <a:schemeClr val="tx1"/>
            </a:solidFill>
          </a:ln>
        </p:spPr>
      </p:pic>
      <p:sp>
        <p:nvSpPr>
          <p:cNvPr id="2" name="Date Placeholder 1">
            <a:extLst>
              <a:ext uri="{FF2B5EF4-FFF2-40B4-BE49-F238E27FC236}">
                <a16:creationId xmlns:a16="http://schemas.microsoft.com/office/drawing/2014/main" id="{1CD03699-B8B5-34A5-547B-FDD0A38B6F3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10/30/2025</a:t>
            </a:fld>
            <a:endParaRPr lang="en-US"/>
          </a:p>
        </p:txBody>
      </p:sp>
      <p:sp>
        <p:nvSpPr>
          <p:cNvPr id="3" name="Footer Placeholder 2">
            <a:extLst>
              <a:ext uri="{FF2B5EF4-FFF2-40B4-BE49-F238E27FC236}">
                <a16:creationId xmlns:a16="http://schemas.microsoft.com/office/drawing/2014/main" id="{FD48B88C-A016-6113-DA88-EF69E004EEA9}"/>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E38C69C0-018A-D9E0-DDB3-C9A406B6F578}"/>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5</a:t>
            </a:fld>
            <a:endParaRPr lang="en-US"/>
          </a:p>
        </p:txBody>
      </p:sp>
      <p:sp>
        <p:nvSpPr>
          <p:cNvPr id="5" name="Title 4">
            <a:extLst>
              <a:ext uri="{FF2B5EF4-FFF2-40B4-BE49-F238E27FC236}">
                <a16:creationId xmlns:a16="http://schemas.microsoft.com/office/drawing/2014/main" id="{9D6E7F3D-70E6-8792-4932-2ED3C24E22CD}"/>
              </a:ext>
            </a:extLst>
          </p:cNvPr>
          <p:cNvSpPr>
            <a:spLocks noGrp="1"/>
          </p:cNvSpPr>
          <p:nvPr>
            <p:ph type="title"/>
          </p:nvPr>
        </p:nvSpPr>
        <p:spPr/>
        <p:txBody>
          <a:bodyPr/>
          <a:lstStyle/>
          <a:p>
            <a:r>
              <a:rPr lang="en-US" dirty="0"/>
              <a:t>Approve a Sourcing Event (Part 4 of 5)</a:t>
            </a:r>
          </a:p>
        </p:txBody>
      </p:sp>
      <p:sp>
        <p:nvSpPr>
          <p:cNvPr id="6" name="Text Placeholder 5">
            <a:extLst>
              <a:ext uri="{FF2B5EF4-FFF2-40B4-BE49-F238E27FC236}">
                <a16:creationId xmlns:a16="http://schemas.microsoft.com/office/drawing/2014/main" id="{3D66A43B-5470-5872-449A-7604F92C86BE}"/>
              </a:ext>
            </a:extLst>
          </p:cNvPr>
          <p:cNvSpPr>
            <a:spLocks noGrp="1"/>
          </p:cNvSpPr>
          <p:nvPr>
            <p:ph type="body" sz="quarter" idx="13"/>
          </p:nvPr>
        </p:nvSpPr>
        <p:spPr>
          <a:xfrm>
            <a:off x="838199" y="2232599"/>
            <a:ext cx="10544135" cy="3714059"/>
          </a:xfrm>
        </p:spPr>
        <p:txBody>
          <a:bodyPr vert="horz" lIns="91440" tIns="45720" rIns="91440" bIns="45720" rtlCol="0" anchor="t">
            <a:normAutofit/>
          </a:bodyPr>
          <a:lstStyle/>
          <a:p>
            <a:pPr marL="742950" indent="-742950">
              <a:buFont typeface="+mj-lt"/>
              <a:buAutoNum type="arabicPeriod" startAt="7"/>
            </a:pPr>
            <a:r>
              <a:rPr lang="en-US" dirty="0">
                <a:latin typeface="Arial"/>
                <a:cs typeface="Arial"/>
              </a:rPr>
              <a:t>Review all sections of the form.</a:t>
            </a:r>
          </a:p>
          <a:p>
            <a:pPr marL="800100"/>
            <a:r>
              <a:rPr lang="en-US" sz="2800" b="1" dirty="0">
                <a:latin typeface="Arial"/>
                <a:cs typeface="Arial"/>
              </a:rPr>
              <a:t>Note</a:t>
            </a:r>
            <a:r>
              <a:rPr lang="en-US" sz="2800" dirty="0">
                <a:latin typeface="Arial"/>
                <a:cs typeface="Arial"/>
              </a:rPr>
              <a:t>: Fields marked with an asterisk (*) are required and must be completed before continuing. The image below is provided as an example and does not display all required fields but serves to illustrate the type of information you’ll need to enter.</a:t>
            </a:r>
          </a:p>
        </p:txBody>
      </p:sp>
      <p:sp>
        <p:nvSpPr>
          <p:cNvPr id="7" name="Text Placeholder 6">
            <a:extLst>
              <a:ext uri="{FF2B5EF4-FFF2-40B4-BE49-F238E27FC236}">
                <a16:creationId xmlns:a16="http://schemas.microsoft.com/office/drawing/2014/main" id="{C82E7610-62C3-DCC9-0482-B6DBDDF4136F}"/>
              </a:ext>
            </a:extLst>
          </p:cNvPr>
          <p:cNvSpPr>
            <a:spLocks noGrp="1"/>
          </p:cNvSpPr>
          <p:nvPr>
            <p:ph type="body" sz="quarter" idx="14"/>
          </p:nvPr>
        </p:nvSpPr>
        <p:spPr>
          <a:xfrm>
            <a:off x="838199" y="9017660"/>
            <a:ext cx="10569221" cy="1394857"/>
          </a:xfrm>
        </p:spPr>
        <p:txBody>
          <a:bodyPr vert="horz" lIns="91440" tIns="45720" rIns="91440" bIns="45720" rtlCol="0" anchor="t">
            <a:normAutofit/>
          </a:bodyPr>
          <a:lstStyle/>
          <a:p>
            <a:pPr marL="742950" indent="-742950">
              <a:buFont typeface="+mj-lt"/>
              <a:buAutoNum type="arabicPeriod" startAt="8"/>
            </a:pPr>
            <a:r>
              <a:rPr lang="en-US" dirty="0">
                <a:latin typeface="Arial"/>
                <a:cs typeface="Arial"/>
              </a:rPr>
              <a:t>Click </a:t>
            </a:r>
            <a:r>
              <a:rPr lang="en-US" b="1" dirty="0">
                <a:latin typeface="Arial"/>
                <a:cs typeface="Arial"/>
              </a:rPr>
              <a:t>Workflow Actions</a:t>
            </a:r>
            <a:r>
              <a:rPr lang="en-US" dirty="0">
                <a:latin typeface="Arial"/>
                <a:cs typeface="Arial"/>
              </a:rPr>
              <a:t>. </a:t>
            </a:r>
          </a:p>
          <a:p>
            <a:pPr marL="742950" indent="-742950">
              <a:buFont typeface="+mj-lt"/>
              <a:buAutoNum type="arabicPeriod" startAt="8"/>
            </a:pPr>
            <a:r>
              <a:rPr lang="en-US" dirty="0">
                <a:latin typeface="Arial"/>
                <a:cs typeface="Arial"/>
              </a:rPr>
              <a:t>Click </a:t>
            </a:r>
            <a:r>
              <a:rPr lang="en-US" b="1" dirty="0">
                <a:latin typeface="Arial"/>
                <a:cs typeface="Arial"/>
              </a:rPr>
              <a:t>Approve</a:t>
            </a:r>
            <a:r>
              <a:rPr lang="en-US" dirty="0">
                <a:latin typeface="Arial"/>
                <a:cs typeface="Arial"/>
              </a:rPr>
              <a:t>. </a:t>
            </a:r>
          </a:p>
        </p:txBody>
      </p:sp>
      <p:sp>
        <p:nvSpPr>
          <p:cNvPr id="15" name="TextBox 14">
            <a:extLst>
              <a:ext uri="{FF2B5EF4-FFF2-40B4-BE49-F238E27FC236}">
                <a16:creationId xmlns:a16="http://schemas.microsoft.com/office/drawing/2014/main" id="{CD7B6BC4-AAED-7BA2-7C99-5A6D2A3E8021}"/>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16" name="Picture 15">
            <a:extLst>
              <a:ext uri="{FF2B5EF4-FFF2-40B4-BE49-F238E27FC236}">
                <a16:creationId xmlns:a16="http://schemas.microsoft.com/office/drawing/2014/main" id="{00A4CEA4-22AB-3EFC-825A-E620ECD261E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3999" y="5019808"/>
            <a:ext cx="9144000" cy="3502824"/>
          </a:xfrm>
          <a:prstGeom prst="rect">
            <a:avLst/>
          </a:prstGeom>
          <a:ln w="12700">
            <a:solidFill>
              <a:schemeClr val="tx1"/>
            </a:solidFill>
          </a:ln>
        </p:spPr>
      </p:pic>
      <p:sp>
        <p:nvSpPr>
          <p:cNvPr id="11" name="Oval 10">
            <a:extLst>
              <a:ext uri="{FF2B5EF4-FFF2-40B4-BE49-F238E27FC236}">
                <a16:creationId xmlns:a16="http://schemas.microsoft.com/office/drawing/2014/main" id="{4D82B568-4002-CD87-B858-CE8B89A88AE5}"/>
              </a:ext>
              <a:ext uri="{C183D7F6-B498-43B3-948B-1728B52AA6E4}">
                <adec:decorative xmlns:adec="http://schemas.microsoft.com/office/drawing/2017/decorative" val="1"/>
              </a:ext>
            </a:extLst>
          </p:cNvPr>
          <p:cNvSpPr>
            <a:spLocks noChangeAspect="1"/>
          </p:cNvSpPr>
          <p:nvPr/>
        </p:nvSpPr>
        <p:spPr>
          <a:xfrm>
            <a:off x="5083629" y="12566389"/>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8</a:t>
            </a:r>
          </a:p>
        </p:txBody>
      </p:sp>
      <p:sp>
        <p:nvSpPr>
          <p:cNvPr id="12" name="Oval 11">
            <a:extLst>
              <a:ext uri="{FF2B5EF4-FFF2-40B4-BE49-F238E27FC236}">
                <a16:creationId xmlns:a16="http://schemas.microsoft.com/office/drawing/2014/main" id="{4FB35734-1E33-F634-67A1-5B9E8B19B0BE}"/>
              </a:ext>
              <a:ext uri="{C183D7F6-B498-43B3-948B-1728B52AA6E4}">
                <adec:decorative xmlns:adec="http://schemas.microsoft.com/office/drawing/2017/decorative" val="1"/>
              </a:ext>
            </a:extLst>
          </p:cNvPr>
          <p:cNvSpPr>
            <a:spLocks noChangeAspect="1"/>
          </p:cNvSpPr>
          <p:nvPr/>
        </p:nvSpPr>
        <p:spPr>
          <a:xfrm>
            <a:off x="4271548" y="13154824"/>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9</a:t>
            </a:r>
          </a:p>
        </p:txBody>
      </p:sp>
      <p:sp>
        <p:nvSpPr>
          <p:cNvPr id="13" name="Rectangle 12">
            <a:extLst>
              <a:ext uri="{FF2B5EF4-FFF2-40B4-BE49-F238E27FC236}">
                <a16:creationId xmlns:a16="http://schemas.microsoft.com/office/drawing/2014/main" id="{56A1A61A-A126-5F83-9C82-1FC6C044C788}"/>
              </a:ext>
              <a:ext uri="{C183D7F6-B498-43B3-948B-1728B52AA6E4}">
                <adec:decorative xmlns:adec="http://schemas.microsoft.com/office/drawing/2017/decorative" val="1"/>
              </a:ext>
            </a:extLst>
          </p:cNvPr>
          <p:cNvSpPr/>
          <p:nvPr/>
        </p:nvSpPr>
        <p:spPr>
          <a:xfrm>
            <a:off x="2895599" y="12566389"/>
            <a:ext cx="2188030" cy="522992"/>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8561CB7-0D1C-C773-4D6A-6E0B7F8EF6F0}"/>
              </a:ext>
              <a:ext uri="{C183D7F6-B498-43B3-948B-1728B52AA6E4}">
                <adec:decorative xmlns:adec="http://schemas.microsoft.com/office/drawing/2017/decorative" val="1"/>
              </a:ext>
            </a:extLst>
          </p:cNvPr>
          <p:cNvSpPr/>
          <p:nvPr/>
        </p:nvSpPr>
        <p:spPr>
          <a:xfrm>
            <a:off x="2978426" y="13180471"/>
            <a:ext cx="1288774" cy="522993"/>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869113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B8FC81-BB61-673F-18B8-EACA268D3978}"/>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6</a:t>
            </a:fld>
            <a:endParaRPr lang="en-US"/>
          </a:p>
        </p:txBody>
      </p:sp>
      <p:sp>
        <p:nvSpPr>
          <p:cNvPr id="5" name="Title 4">
            <a:extLst>
              <a:ext uri="{FF2B5EF4-FFF2-40B4-BE49-F238E27FC236}">
                <a16:creationId xmlns:a16="http://schemas.microsoft.com/office/drawing/2014/main" id="{EEF59200-322D-CB5C-0758-F07AA7446953}"/>
              </a:ext>
              <a:ext uri="{C183D7F6-B498-43B3-948B-1728B52AA6E4}">
                <adec:decorative xmlns:adec="http://schemas.microsoft.com/office/drawing/2017/decorative" val="0"/>
              </a:ext>
            </a:extLst>
          </p:cNvPr>
          <p:cNvSpPr>
            <a:spLocks noGrp="1"/>
          </p:cNvSpPr>
          <p:nvPr>
            <p:ph type="title"/>
          </p:nvPr>
        </p:nvSpPr>
        <p:spPr/>
        <p:txBody>
          <a:bodyPr/>
          <a:lstStyle/>
          <a:p>
            <a:r>
              <a:rPr lang="en-US"/>
              <a:t>Approve a Sourcing Event (Part 5 of 5)</a:t>
            </a:r>
          </a:p>
        </p:txBody>
      </p:sp>
      <p:sp>
        <p:nvSpPr>
          <p:cNvPr id="7" name="TextBox 6">
            <a:extLst>
              <a:ext uri="{FF2B5EF4-FFF2-40B4-BE49-F238E27FC236}">
                <a16:creationId xmlns:a16="http://schemas.microsoft.com/office/drawing/2014/main" id="{F0D08694-A8EC-63D3-72C8-1C9D2685FA18}"/>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
        <p:nvSpPr>
          <p:cNvPr id="6" name="Text Placeholder 5">
            <a:extLst>
              <a:ext uri="{FF2B5EF4-FFF2-40B4-BE49-F238E27FC236}">
                <a16:creationId xmlns:a16="http://schemas.microsoft.com/office/drawing/2014/main" id="{171966EA-76F3-E985-76DA-8E163B97AD9E}"/>
              </a:ext>
            </a:extLst>
          </p:cNvPr>
          <p:cNvSpPr>
            <a:spLocks noGrp="1"/>
          </p:cNvSpPr>
          <p:nvPr>
            <p:ph type="body" sz="quarter" idx="13"/>
          </p:nvPr>
        </p:nvSpPr>
        <p:spPr>
          <a:xfrm>
            <a:off x="838199" y="2358031"/>
            <a:ext cx="10569221" cy="1515470"/>
          </a:xfrm>
        </p:spPr>
        <p:txBody>
          <a:bodyPr/>
          <a:lstStyle/>
          <a:p>
            <a:pPr marL="742950" indent="-742950">
              <a:buFont typeface="+mj-lt"/>
              <a:buAutoNum type="arabicPeriod" startAt="10"/>
            </a:pPr>
            <a:r>
              <a:rPr lang="en-US" dirty="0"/>
              <a:t>View the completion status bar at the top of the page.</a:t>
            </a:r>
          </a:p>
        </p:txBody>
      </p:sp>
      <p:pic>
        <p:nvPicPr>
          <p:cNvPr id="9" name="Picture 8">
            <a:extLst>
              <a:ext uri="{FF2B5EF4-FFF2-40B4-BE49-F238E27FC236}">
                <a16:creationId xmlns:a16="http://schemas.microsoft.com/office/drawing/2014/main" id="{BED74D23-E573-3E25-F3D4-D622F6631840}"/>
              </a:ext>
              <a:ext uri="{C183D7F6-B498-43B3-948B-1728B52AA6E4}">
                <adec:decorative xmlns:adec="http://schemas.microsoft.com/office/drawing/2017/decorative" val="1"/>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550809" y="4138575"/>
            <a:ext cx="9144000" cy="2743200"/>
          </a:xfrm>
          <a:prstGeom prst="rect">
            <a:avLst/>
          </a:prstGeom>
          <a:ln w="12700">
            <a:solidFill>
              <a:schemeClr val="tx1"/>
            </a:solidFill>
          </a:ln>
        </p:spPr>
      </p:pic>
      <p:grpSp>
        <p:nvGrpSpPr>
          <p:cNvPr id="10" name="Group 9">
            <a:extLst>
              <a:ext uri="{FF2B5EF4-FFF2-40B4-BE49-F238E27FC236}">
                <a16:creationId xmlns:a16="http://schemas.microsoft.com/office/drawing/2014/main" id="{E3643258-AA0A-7139-FAA0-950AD21E6929}"/>
              </a:ext>
              <a:ext uri="{C183D7F6-B498-43B3-948B-1728B52AA6E4}">
                <adec:decorative xmlns:adec="http://schemas.microsoft.com/office/drawing/2017/decorative" val="1"/>
              </a:ext>
            </a:extLst>
          </p:cNvPr>
          <p:cNvGrpSpPr/>
          <p:nvPr/>
        </p:nvGrpSpPr>
        <p:grpSpPr>
          <a:xfrm>
            <a:off x="619200" y="14419531"/>
            <a:ext cx="10953599" cy="991815"/>
            <a:chOff x="328693" y="2700632"/>
            <a:chExt cx="6062976" cy="502647"/>
          </a:xfrm>
          <a:solidFill>
            <a:schemeClr val="accent5"/>
          </a:solidFill>
        </p:grpSpPr>
        <p:sp>
          <p:nvSpPr>
            <p:cNvPr id="11" name="Freeform 101">
              <a:extLst>
                <a:ext uri="{FF2B5EF4-FFF2-40B4-BE49-F238E27FC236}">
                  <a16:creationId xmlns:a16="http://schemas.microsoft.com/office/drawing/2014/main" id="{92468819-C580-A395-7890-C7523382F811}"/>
                </a:ext>
              </a:extLst>
            </p:cNvPr>
            <p:cNvSpPr/>
            <p:nvPr/>
          </p:nvSpPr>
          <p:spPr>
            <a:xfrm>
              <a:off x="328693" y="2700632"/>
              <a:ext cx="6062976" cy="502647"/>
            </a:xfrm>
            <a:prstGeom prst="rect">
              <a:avLst/>
            </a:prstGeom>
            <a:grpFill/>
            <a:ln w="12700">
              <a:solidFill>
                <a:schemeClr val="accent5"/>
              </a:solidFill>
              <a:miter lim="400000"/>
            </a:ln>
          </p:spPr>
          <p:txBody>
            <a:bodyPr lIns="45718" tIns="45718" rIns="45718" bIns="45718"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a:lstStyle>
            <a:p>
              <a:pPr>
                <a:defRPr>
                  <a:solidFill>
                    <a:srgbClr val="FFFFFF"/>
                  </a:solidFill>
                </a:defRPr>
              </a:pPr>
              <a:endParaRPr lang="en-US" sz="1400"/>
            </a:p>
          </p:txBody>
        </p:sp>
        <p:pic>
          <p:nvPicPr>
            <p:cNvPr id="12" name="Graphic 11" descr="Checkmark with solid fill">
              <a:extLst>
                <a:ext uri="{FF2B5EF4-FFF2-40B4-BE49-F238E27FC236}">
                  <a16:creationId xmlns:a16="http://schemas.microsoft.com/office/drawing/2014/main" id="{DC123AEA-B18C-0875-FAEB-458D01FC50D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05905" y="2765624"/>
              <a:ext cx="463807" cy="380601"/>
            </a:xfrm>
            <a:prstGeom prst="rect">
              <a:avLst/>
            </a:prstGeom>
          </p:spPr>
        </p:pic>
      </p:grpSp>
      <p:sp>
        <p:nvSpPr>
          <p:cNvPr id="13" name="TextBox 12">
            <a:extLst>
              <a:ext uri="{FF2B5EF4-FFF2-40B4-BE49-F238E27FC236}">
                <a16:creationId xmlns:a16="http://schemas.microsoft.com/office/drawing/2014/main" id="{8E3A8905-CDB2-EED3-3A14-03CFC0177E1F}"/>
              </a:ext>
            </a:extLst>
          </p:cNvPr>
          <p:cNvSpPr txBox="1"/>
          <p:nvPr/>
        </p:nvSpPr>
        <p:spPr>
          <a:xfrm>
            <a:off x="1666371" y="14684605"/>
            <a:ext cx="9836681" cy="461665"/>
          </a:xfrm>
          <a:prstGeom prst="rect">
            <a:avLst/>
          </a:prstGeom>
          <a:noFill/>
        </p:spPr>
        <p:txBody>
          <a:bodyPr wrap="square" rtlCol="0" anchor="ctr">
            <a:spAutoFit/>
          </a:bodyPr>
          <a:lstStyle/>
          <a:p>
            <a:r>
              <a:rPr lang="en-US" sz="2400" b="1" dirty="0">
                <a:latin typeface="Arial" panose="020B0604020202020204" pitchFamily="34" charset="0"/>
                <a:cs typeface="Arial" panose="020B0604020202020204" pitchFamily="34" charset="0"/>
              </a:rPr>
              <a:t>You have successfully approved a Sourcing Event. </a:t>
            </a:r>
          </a:p>
        </p:txBody>
      </p:sp>
      <p:sp>
        <p:nvSpPr>
          <p:cNvPr id="2" name="Date Placeholder 1">
            <a:extLst>
              <a:ext uri="{FF2B5EF4-FFF2-40B4-BE49-F238E27FC236}">
                <a16:creationId xmlns:a16="http://schemas.microsoft.com/office/drawing/2014/main" id="{078ED5FF-579E-A42F-6DAF-241C426D7719}"/>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10/30/2025</a:t>
            </a:fld>
            <a:endParaRPr lang="en-US"/>
          </a:p>
        </p:txBody>
      </p:sp>
      <p:sp>
        <p:nvSpPr>
          <p:cNvPr id="3" name="Footer Placeholder 2">
            <a:extLst>
              <a:ext uri="{FF2B5EF4-FFF2-40B4-BE49-F238E27FC236}">
                <a16:creationId xmlns:a16="http://schemas.microsoft.com/office/drawing/2014/main" id="{F176166D-19B5-4EC7-6191-97853AA2D7D1}"/>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Tree>
    <p:custDataLst>
      <p:tags r:id="rId1"/>
    </p:custDataLst>
    <p:extLst>
      <p:ext uri="{BB962C8B-B14F-4D97-AF65-F5344CB8AC3E}">
        <p14:creationId xmlns:p14="http://schemas.microsoft.com/office/powerpoint/2010/main" val="130182079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Job Aid Templat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dministrativ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EAE3A79BBFD64492F0113C7CC0E81F" ma:contentTypeVersion="12" ma:contentTypeDescription="Create a new document." ma:contentTypeScope="" ma:versionID="2d00a3bfb90a7342a919c30f384c47e3">
  <xsd:schema xmlns:xsd="http://www.w3.org/2001/XMLSchema" xmlns:xs="http://www.w3.org/2001/XMLSchema" xmlns:p="http://schemas.microsoft.com/office/2006/metadata/properties" xmlns:ns2="455827e1-3cad-47df-a2cc-3bbe25ba25c0" xmlns:ns3="1f6a4403-3194-4bb4-a459-db1dbbb51f9b" targetNamespace="http://schemas.microsoft.com/office/2006/metadata/properties" ma:root="true" ma:fieldsID="272850b15b7704d5af47cf7a72a578b9" ns2:_="" ns3:_="">
    <xsd:import namespace="455827e1-3cad-47df-a2cc-3bbe25ba25c0"/>
    <xsd:import namespace="1f6a4403-3194-4bb4-a459-db1dbbb51f9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827e1-3cad-47df-a2cc-3bbe25ba25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1b9b15-6ca2-435f-87bd-c880ab91165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6a4403-3194-4bb4-a459-db1dbbb51f9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289526b-6c3c-45fa-9c6d-2a29dee24c6f}" ma:internalName="TaxCatchAll" ma:showField="CatchAllData" ma:web="1f6a4403-3194-4bb4-a459-db1dbbb51f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55827e1-3cad-47df-a2cc-3bbe25ba25c0">
      <Terms xmlns="http://schemas.microsoft.com/office/infopath/2007/PartnerControls"/>
    </lcf76f155ced4ddcb4097134ff3c332f>
    <TaxCatchAll xmlns="1f6a4403-3194-4bb4-a459-db1dbbb51f9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3FD1AE-FEF1-4376-B9BA-19C2091F06A6}"/>
</file>

<file path=customXml/itemProps2.xml><?xml version="1.0" encoding="utf-8"?>
<ds:datastoreItem xmlns:ds="http://schemas.openxmlformats.org/officeDocument/2006/customXml" ds:itemID="{155037ED-0B11-4449-BF81-C0D1539FFB91}">
  <ds:schemaRefs>
    <ds:schemaRef ds:uri="http://purl.org/dc/terms/"/>
    <ds:schemaRef ds:uri="91b022cc-d96d-4c7a-a6ef-47af526da2c2"/>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8d5ae7cb-5eaa-45bd-87a9-9ecdfd4d7a10"/>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D17FB6B5-495C-4BE2-9DC0-3AE005212118}">
  <ds:schemaRefs>
    <ds:schemaRef ds:uri="http://schemas.microsoft.com/sharepoint/v3/contenttype/forms"/>
  </ds:schemaRefs>
</ds:datastoreItem>
</file>

<file path=docMetadata/LabelInfo.xml><?xml version="1.0" encoding="utf-8"?>
<clbl:labelList xmlns:clbl="http://schemas.microsoft.com/office/2020/mipLabelMetadata">
  <clbl:label id="{36da45f1-dd2c-4d1f-af13-5abe46b99921}" enabled="0" method="" siteId="{36da45f1-dd2c-4d1f-af13-5abe46b99921}" removed="1"/>
  <clbl:label id="{512da10d-071b-4b94-8abc-9ec4044d1516}" enabled="0" method="" siteId="{512da10d-071b-4b94-8abc-9ec4044d1516}" removed="1"/>
</clbl:labelList>
</file>

<file path=docProps/app.xml><?xml version="1.0" encoding="utf-8"?>
<Properties xmlns="http://schemas.openxmlformats.org/officeDocument/2006/extended-properties" xmlns:vt="http://schemas.openxmlformats.org/officeDocument/2006/docPropsVTypes">
  <Template>Office Theme</Template>
  <TotalTime>14</TotalTime>
  <Words>313</Words>
  <Application>Microsoft Office PowerPoint</Application>
  <PresentationFormat>Custom</PresentationFormat>
  <Paragraphs>58</Paragraphs>
  <Slides>6</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Job Aid Template</vt:lpstr>
      <vt:lpstr>1_Administrative</vt:lpstr>
      <vt:lpstr>Approve a Sourcing Event </vt:lpstr>
      <vt:lpstr>Approve a Sourcing Event (Part 1 of 5)</vt:lpstr>
      <vt:lpstr>Approve a Sourcing Event (Part 2 of 5)</vt:lpstr>
      <vt:lpstr>Approve a Sourcing Event (Part 3 of 5)</vt:lpstr>
      <vt:lpstr>Approve a Sourcing Event (Part 4 of 5)</vt:lpstr>
      <vt:lpstr>Approve a Sourcing Event (Part 5 of 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Suite_Workstream_Title</dc:title>
  <dc:creator>Bennett, Sarah</dc:creator>
  <cp:lastModifiedBy>Barfield, Chris</cp:lastModifiedBy>
  <cp:revision>1</cp:revision>
  <cp:lastPrinted>2024-05-14T19:49:44Z</cp:lastPrinted>
  <dcterms:created xsi:type="dcterms:W3CDTF">2024-01-04T16:25:20Z</dcterms:created>
  <dcterms:modified xsi:type="dcterms:W3CDTF">2025-10-30T13:39:24Z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2024-01-04T16:25:20Z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502715d2-dc1c-4686-9400-29020d63069a</vt:lpwstr>
  </property>
  <property fmtid="{D5CDD505-2E9C-101B-9397-08002B2CF9AE}" pid="8" name="MSIP_Label_ea60d57e-af5b-4752-ac57-3e4f28ca11dc_ContentBits">
    <vt:lpwstr>0</vt:lpwstr>
  </property>
  <property fmtid="{D5CDD505-2E9C-101B-9397-08002B2CF9AE}" pid="9" name="ContentTypeId">
    <vt:lpwstr>0x010100A8EAE3A79BBFD64492F0113C7CC0E81F</vt:lpwstr>
  </property>
  <property fmtid="{D5CDD505-2E9C-101B-9397-08002B2CF9AE}" pid="10" name="MediaServiceImageTags">
    <vt:lpwstr/>
  </property>
  <property fmtid="{D5CDD505-2E9C-101B-9397-08002B2CF9AE}" pid="11" name="ArticulateGUID">
    <vt:lpwstr>1C46C0E7-123B-43AD-931F-B46AFCCFC1F0</vt:lpwstr>
  </property>
  <property fmtid="{D5CDD505-2E9C-101B-9397-08002B2CF9AE}" pid="12" name="ArticulatePath">
    <vt:lpwstr>Job Aid_Workstream_Template_Final  (2)</vt:lpwstr>
  </property>
</Properties>
</file>