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59"/>
  </p:notesMasterIdLst>
  <p:sldIdLst>
    <p:sldId id="355" r:id="rId6"/>
    <p:sldId id="408" r:id="rId7"/>
    <p:sldId id="376" r:id="rId8"/>
    <p:sldId id="400" r:id="rId9"/>
    <p:sldId id="369" r:id="rId10"/>
    <p:sldId id="402" r:id="rId11"/>
    <p:sldId id="403" r:id="rId12"/>
    <p:sldId id="438" r:id="rId13"/>
    <p:sldId id="440" r:id="rId14"/>
    <p:sldId id="492" r:id="rId15"/>
    <p:sldId id="370" r:id="rId16"/>
    <p:sldId id="372" r:id="rId17"/>
    <p:sldId id="439" r:id="rId18"/>
    <p:sldId id="374" r:id="rId19"/>
    <p:sldId id="375" r:id="rId20"/>
    <p:sldId id="377" r:id="rId21"/>
    <p:sldId id="447" r:id="rId22"/>
    <p:sldId id="449" r:id="rId23"/>
    <p:sldId id="442" r:id="rId24"/>
    <p:sldId id="379" r:id="rId25"/>
    <p:sldId id="380" r:id="rId26"/>
    <p:sldId id="444" r:id="rId27"/>
    <p:sldId id="381" r:id="rId28"/>
    <p:sldId id="382" r:id="rId29"/>
    <p:sldId id="383" r:id="rId30"/>
    <p:sldId id="384" r:id="rId31"/>
    <p:sldId id="477" r:id="rId32"/>
    <p:sldId id="429" r:id="rId33"/>
    <p:sldId id="494" r:id="rId34"/>
    <p:sldId id="497" r:id="rId35"/>
    <p:sldId id="498" r:id="rId36"/>
    <p:sldId id="386" r:id="rId37"/>
    <p:sldId id="389" r:id="rId38"/>
    <p:sldId id="387" r:id="rId39"/>
    <p:sldId id="388" r:id="rId40"/>
    <p:sldId id="479" r:id="rId41"/>
    <p:sldId id="480" r:id="rId42"/>
    <p:sldId id="391" r:id="rId43"/>
    <p:sldId id="392" r:id="rId44"/>
    <p:sldId id="488" r:id="rId45"/>
    <p:sldId id="489" r:id="rId46"/>
    <p:sldId id="483" r:id="rId47"/>
    <p:sldId id="393" r:id="rId48"/>
    <p:sldId id="394" r:id="rId49"/>
    <p:sldId id="490" r:id="rId50"/>
    <p:sldId id="491" r:id="rId51"/>
    <p:sldId id="484" r:id="rId52"/>
    <p:sldId id="395" r:id="rId53"/>
    <p:sldId id="396" r:id="rId54"/>
    <p:sldId id="401" r:id="rId55"/>
    <p:sldId id="398" r:id="rId56"/>
    <p:sldId id="399" r:id="rId57"/>
    <p:sldId id="493" r:id="rId58"/>
  </p:sldIdLst>
  <p:sldSz cx="12192000" cy="16256000"/>
  <p:notesSz cx="7315200" cy="9601200"/>
  <p:custDataLst>
    <p:tags r:id="rId6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FBCD2DA1-F473-E7E3-31EF-E384AF046315}" name="Reddick, Sheree" initials="SR" userId="S::Sheree.Reddick@doas.ga.gov::79f77c81-3202-45e9-8542-60a85beec9e3" providerId="AD"/>
  <p188:author id="{EBC4DAA8-D2BD-D97C-4468-DD09B5EC47F9}" name="Bhagam, Madhavi" initials="BM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67594FB9-BEA4-EE57-F985-59D2DBC1E009}" name="Reddick, Sheree" initials="RS" userId="S::sheree.reddick@doas.ga.gov::79f77c81-3202-45e9-8542-60a85beec9e3" providerId="AD"/>
  <p188:author id="{83484AD1-9D53-5B39-FDEA-F504A06A2B49}" name="Anna  Bobrovskaya" initials="AB" userId="S::anna.bobrovskaya@optisconsulting.com::f4b39805-eb08-4c84-8f3c-64880e8902b0" providerId="AD"/>
  <p188:author id="{0CEE8AF1-C248-A972-666E-9A72101DA29C}" name="Chapman, Mary" initials="MC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CBCBCB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156" y="9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672D8B05-DFAA-4E92-A468-A49DEA01F948}"/>
    <pc:docChg chg="undo custSel modSld">
      <pc:chgData name="Navas, Andrea" userId="8ab5f365-19e7-467e-867f-923a8cab8b55" providerId="ADAL" clId="{672D8B05-DFAA-4E92-A468-A49DEA01F948}" dt="2026-03-03T21:37:44.999" v="85" actId="179"/>
      <pc:docMkLst>
        <pc:docMk/>
      </pc:docMkLst>
      <pc:sldChg chg="modSp mod">
        <pc:chgData name="Navas, Andrea" userId="8ab5f365-19e7-467e-867f-923a8cab8b55" providerId="ADAL" clId="{672D8B05-DFAA-4E92-A468-A49DEA01F948}" dt="2026-03-03T21:10:42.960" v="3" actId="179"/>
        <pc:sldMkLst>
          <pc:docMk/>
          <pc:sldMk cId="1256730200" sldId="388"/>
        </pc:sldMkLst>
        <pc:spChg chg="mod">
          <ac:chgData name="Navas, Andrea" userId="8ab5f365-19e7-467e-867f-923a8cab8b55" providerId="ADAL" clId="{672D8B05-DFAA-4E92-A468-A49DEA01F948}" dt="2026-03-03T21:10:42.960" v="3" actId="179"/>
          <ac:spMkLst>
            <pc:docMk/>
            <pc:sldMk cId="1256730200" sldId="388"/>
            <ac:spMk id="11" creationId="{C6620C74-531D-4DB7-9C0F-416247D99839}"/>
          </ac:spMkLst>
        </pc:spChg>
      </pc:sldChg>
      <pc:sldChg chg="modSp mod">
        <pc:chgData name="Navas, Andrea" userId="8ab5f365-19e7-467e-867f-923a8cab8b55" providerId="ADAL" clId="{672D8B05-DFAA-4E92-A468-A49DEA01F948}" dt="2026-03-03T21:12:48.894" v="24" actId="179"/>
        <pc:sldMkLst>
          <pc:docMk/>
          <pc:sldMk cId="2678573674" sldId="391"/>
        </pc:sldMkLst>
        <pc:spChg chg="mod">
          <ac:chgData name="Navas, Andrea" userId="8ab5f365-19e7-467e-867f-923a8cab8b55" providerId="ADAL" clId="{672D8B05-DFAA-4E92-A468-A49DEA01F948}" dt="2026-03-03T21:12:30.641" v="20" actId="179"/>
          <ac:spMkLst>
            <pc:docMk/>
            <pc:sldMk cId="2678573674" sldId="391"/>
            <ac:spMk id="11" creationId="{2E35612D-878F-4C29-144C-43B002B71C63}"/>
          </ac:spMkLst>
        </pc:spChg>
        <pc:spChg chg="mod">
          <ac:chgData name="Navas, Andrea" userId="8ab5f365-19e7-467e-867f-923a8cab8b55" providerId="ADAL" clId="{672D8B05-DFAA-4E92-A468-A49DEA01F948}" dt="2026-03-03T21:12:48.894" v="24" actId="179"/>
          <ac:spMkLst>
            <pc:docMk/>
            <pc:sldMk cId="2678573674" sldId="391"/>
            <ac:spMk id="13" creationId="{7B4AF7CB-8FFC-B77C-A255-6CC54F100A4E}"/>
          </ac:spMkLst>
        </pc:spChg>
      </pc:sldChg>
      <pc:sldChg chg="modSp mod">
        <pc:chgData name="Navas, Andrea" userId="8ab5f365-19e7-467e-867f-923a8cab8b55" providerId="ADAL" clId="{672D8B05-DFAA-4E92-A468-A49DEA01F948}" dt="2026-03-03T21:13:17.244" v="28" actId="179"/>
        <pc:sldMkLst>
          <pc:docMk/>
          <pc:sldMk cId="639477267" sldId="392"/>
        </pc:sldMkLst>
        <pc:spChg chg="mod">
          <ac:chgData name="Navas, Andrea" userId="8ab5f365-19e7-467e-867f-923a8cab8b55" providerId="ADAL" clId="{672D8B05-DFAA-4E92-A468-A49DEA01F948}" dt="2026-03-03T21:13:17.244" v="28" actId="179"/>
          <ac:spMkLst>
            <pc:docMk/>
            <pc:sldMk cId="639477267" sldId="392"/>
            <ac:spMk id="11" creationId="{B667919F-1902-1718-1B66-1A50DB95C716}"/>
          </ac:spMkLst>
        </pc:spChg>
      </pc:sldChg>
      <pc:sldChg chg="modSp mod">
        <pc:chgData name="Navas, Andrea" userId="8ab5f365-19e7-467e-867f-923a8cab8b55" providerId="ADAL" clId="{672D8B05-DFAA-4E92-A468-A49DEA01F948}" dt="2026-03-03T21:14:11.857" v="39" actId="179"/>
        <pc:sldMkLst>
          <pc:docMk/>
          <pc:sldMk cId="4046878386" sldId="393"/>
        </pc:sldMkLst>
        <pc:spChg chg="mod">
          <ac:chgData name="Navas, Andrea" userId="8ab5f365-19e7-467e-867f-923a8cab8b55" providerId="ADAL" clId="{672D8B05-DFAA-4E92-A468-A49DEA01F948}" dt="2026-03-03T21:14:11.857" v="39" actId="179"/>
          <ac:spMkLst>
            <pc:docMk/>
            <pc:sldMk cId="4046878386" sldId="393"/>
            <ac:spMk id="11" creationId="{7C8F3D7D-2AF8-0AAE-8E29-03C93F8428E8}"/>
          </ac:spMkLst>
        </pc:spChg>
      </pc:sldChg>
      <pc:sldChg chg="modSp mod">
        <pc:chgData name="Navas, Andrea" userId="8ab5f365-19e7-467e-867f-923a8cab8b55" providerId="ADAL" clId="{672D8B05-DFAA-4E92-A468-A49DEA01F948}" dt="2026-03-03T21:14:29.516" v="45" actId="179"/>
        <pc:sldMkLst>
          <pc:docMk/>
          <pc:sldMk cId="1134739814" sldId="394"/>
        </pc:sldMkLst>
        <pc:spChg chg="mod">
          <ac:chgData name="Navas, Andrea" userId="8ab5f365-19e7-467e-867f-923a8cab8b55" providerId="ADAL" clId="{672D8B05-DFAA-4E92-A468-A49DEA01F948}" dt="2026-03-03T21:14:29.516" v="45" actId="179"/>
          <ac:spMkLst>
            <pc:docMk/>
            <pc:sldMk cId="1134739814" sldId="394"/>
            <ac:spMk id="11" creationId="{679C3741-D12D-52A4-2E1B-2012A08C87F0}"/>
          </ac:spMkLst>
        </pc:spChg>
      </pc:sldChg>
      <pc:sldChg chg="modSp mod">
        <pc:chgData name="Navas, Andrea" userId="8ab5f365-19e7-467e-867f-923a8cab8b55" providerId="ADAL" clId="{672D8B05-DFAA-4E92-A468-A49DEA01F948}" dt="2026-03-03T21:31:23.849" v="59" actId="179"/>
        <pc:sldMkLst>
          <pc:docMk/>
          <pc:sldMk cId="3028463607" sldId="395"/>
        </pc:sldMkLst>
        <pc:spChg chg="mod">
          <ac:chgData name="Navas, Andrea" userId="8ab5f365-19e7-467e-867f-923a8cab8b55" providerId="ADAL" clId="{672D8B05-DFAA-4E92-A468-A49DEA01F948}" dt="2026-03-03T21:31:23.849" v="59" actId="179"/>
          <ac:spMkLst>
            <pc:docMk/>
            <pc:sldMk cId="3028463607" sldId="395"/>
            <ac:spMk id="11" creationId="{DA13D520-0993-3D70-2CCE-E3D436A7A4A6}"/>
          </ac:spMkLst>
        </pc:spChg>
      </pc:sldChg>
      <pc:sldChg chg="modSp mod">
        <pc:chgData name="Navas, Andrea" userId="8ab5f365-19e7-467e-867f-923a8cab8b55" providerId="ADAL" clId="{672D8B05-DFAA-4E92-A468-A49DEA01F948}" dt="2026-03-03T21:31:54.462" v="75" actId="1036"/>
        <pc:sldMkLst>
          <pc:docMk/>
          <pc:sldMk cId="4053841214" sldId="396"/>
        </pc:sldMkLst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5" creationId="{A05B7E40-F862-D1BA-793B-55BD5600283A}"/>
          </ac:spMkLst>
        </pc:spChg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9" creationId="{6644508F-9B87-78A1-6F3B-E8066C4D6C55}"/>
          </ac:spMkLst>
        </pc:spChg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10" creationId="{B817C44A-2CEB-E51A-8DA7-B8F116BC875C}"/>
          </ac:spMkLst>
        </pc:spChg>
        <pc:spChg chg="mod">
          <ac:chgData name="Navas, Andrea" userId="8ab5f365-19e7-467e-867f-923a8cab8b55" providerId="ADAL" clId="{672D8B05-DFAA-4E92-A468-A49DEA01F948}" dt="2026-03-03T21:31:48.123" v="63" actId="179"/>
          <ac:spMkLst>
            <pc:docMk/>
            <pc:sldMk cId="4053841214" sldId="396"/>
            <ac:spMk id="11" creationId="{7D0E0566-43EA-8B2C-EB60-5D78D40A9166}"/>
          </ac:spMkLst>
        </pc:spChg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13" creationId="{309EC7B0-A67B-860F-1068-4F1B6A1D98A5}"/>
          </ac:spMkLst>
        </pc:spChg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17" creationId="{58592DA6-2BFB-321A-4F1E-AB378EEE50C1}"/>
          </ac:spMkLst>
        </pc:spChg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18" creationId="{FDFA1FA8-5DC4-4541-FA23-979FF66185C5}"/>
          </ac:spMkLst>
        </pc:spChg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21" creationId="{401981C0-2D50-6C56-1FD9-DEAB70F37B11}"/>
          </ac:spMkLst>
        </pc:spChg>
        <pc:spChg chg="mod">
          <ac:chgData name="Navas, Andrea" userId="8ab5f365-19e7-467e-867f-923a8cab8b55" providerId="ADAL" clId="{672D8B05-DFAA-4E92-A468-A49DEA01F948}" dt="2026-03-03T21:31:54.462" v="75" actId="1036"/>
          <ac:spMkLst>
            <pc:docMk/>
            <pc:sldMk cId="4053841214" sldId="396"/>
            <ac:spMk id="22" creationId="{3F5FEE14-D3FA-8C7C-8307-2D6D47CC6350}"/>
          </ac:spMkLst>
        </pc:spChg>
        <pc:picChg chg="mod">
          <ac:chgData name="Navas, Andrea" userId="8ab5f365-19e7-467e-867f-923a8cab8b55" providerId="ADAL" clId="{672D8B05-DFAA-4E92-A468-A49DEA01F948}" dt="2026-03-03T21:31:54.462" v="75" actId="1036"/>
          <ac:picMkLst>
            <pc:docMk/>
            <pc:sldMk cId="4053841214" sldId="396"/>
            <ac:picMk id="20" creationId="{A9AF3F47-9B82-8E83-2B85-50E5E2B7E1E6}"/>
          </ac:picMkLst>
        </pc:picChg>
      </pc:sldChg>
      <pc:sldChg chg="modSp mod">
        <pc:chgData name="Navas, Andrea" userId="8ab5f365-19e7-467e-867f-923a8cab8b55" providerId="ADAL" clId="{672D8B05-DFAA-4E92-A468-A49DEA01F948}" dt="2026-03-03T21:33:20.453" v="80" actId="179"/>
        <pc:sldMkLst>
          <pc:docMk/>
          <pc:sldMk cId="4048890131" sldId="398"/>
        </pc:sldMkLst>
        <pc:spChg chg="mod">
          <ac:chgData name="Navas, Andrea" userId="8ab5f365-19e7-467e-867f-923a8cab8b55" providerId="ADAL" clId="{672D8B05-DFAA-4E92-A468-A49DEA01F948}" dt="2026-03-03T21:33:20.453" v="80" actId="179"/>
          <ac:spMkLst>
            <pc:docMk/>
            <pc:sldMk cId="4048890131" sldId="398"/>
            <ac:spMk id="5" creationId="{283783D4-E5E6-798E-9C1E-32BCCAEFA1AE}"/>
          </ac:spMkLst>
        </pc:spChg>
        <pc:spChg chg="mod">
          <ac:chgData name="Navas, Andrea" userId="8ab5f365-19e7-467e-867f-923a8cab8b55" providerId="ADAL" clId="{672D8B05-DFAA-4E92-A468-A49DEA01F948}" dt="2026-03-03T21:33:11.166" v="78" actId="179"/>
          <ac:spMkLst>
            <pc:docMk/>
            <pc:sldMk cId="4048890131" sldId="398"/>
            <ac:spMk id="11" creationId="{C4627CA1-7D9F-9DD1-0C16-7BB4212DF669}"/>
          </ac:spMkLst>
        </pc:spChg>
      </pc:sldChg>
      <pc:sldChg chg="modSp mod">
        <pc:chgData name="Navas, Andrea" userId="8ab5f365-19e7-467e-867f-923a8cab8b55" providerId="ADAL" clId="{672D8B05-DFAA-4E92-A468-A49DEA01F948}" dt="2026-03-03T21:37:34.611" v="84" actId="179"/>
        <pc:sldMkLst>
          <pc:docMk/>
          <pc:sldMk cId="3643509616" sldId="399"/>
        </pc:sldMkLst>
        <pc:spChg chg="mod">
          <ac:chgData name="Navas, Andrea" userId="8ab5f365-19e7-467e-867f-923a8cab8b55" providerId="ADAL" clId="{672D8B05-DFAA-4E92-A468-A49DEA01F948}" dt="2026-03-03T21:37:34.611" v="84" actId="179"/>
          <ac:spMkLst>
            <pc:docMk/>
            <pc:sldMk cId="3643509616" sldId="399"/>
            <ac:spMk id="6" creationId="{D11F4D5A-221F-CB22-0B1F-2C14C3A646D0}"/>
          </ac:spMkLst>
        </pc:spChg>
        <pc:spChg chg="mod">
          <ac:chgData name="Navas, Andrea" userId="8ab5f365-19e7-467e-867f-923a8cab8b55" providerId="ADAL" clId="{672D8B05-DFAA-4E92-A468-A49DEA01F948}" dt="2026-03-03T21:33:41.851" v="83" actId="179"/>
          <ac:spMkLst>
            <pc:docMk/>
            <pc:sldMk cId="3643509616" sldId="399"/>
            <ac:spMk id="11" creationId="{6D2239DB-7CC2-DBE4-A49B-C1E3F842B91C}"/>
          </ac:spMkLst>
        </pc:spChg>
      </pc:sldChg>
      <pc:sldChg chg="modSp mod">
        <pc:chgData name="Navas, Andrea" userId="8ab5f365-19e7-467e-867f-923a8cab8b55" providerId="ADAL" clId="{672D8B05-DFAA-4E92-A468-A49DEA01F948}" dt="2026-03-03T21:33:04.775" v="77" actId="179"/>
        <pc:sldMkLst>
          <pc:docMk/>
          <pc:sldMk cId="2110201727" sldId="401"/>
        </pc:sldMkLst>
        <pc:spChg chg="mod">
          <ac:chgData name="Navas, Andrea" userId="8ab5f365-19e7-467e-867f-923a8cab8b55" providerId="ADAL" clId="{672D8B05-DFAA-4E92-A468-A49DEA01F948}" dt="2026-03-03T21:33:04.775" v="77" actId="179"/>
          <ac:spMkLst>
            <pc:docMk/>
            <pc:sldMk cId="2110201727" sldId="401"/>
            <ac:spMk id="9" creationId="{4CB1C848-ACEB-F2F1-3BC0-E87D6BDC3C00}"/>
          </ac:spMkLst>
        </pc:spChg>
        <pc:spChg chg="mod">
          <ac:chgData name="Navas, Andrea" userId="8ab5f365-19e7-467e-867f-923a8cab8b55" providerId="ADAL" clId="{672D8B05-DFAA-4E92-A468-A49DEA01F948}" dt="2026-03-03T21:32:58.069" v="76" actId="179"/>
          <ac:spMkLst>
            <pc:docMk/>
            <pc:sldMk cId="2110201727" sldId="401"/>
            <ac:spMk id="11" creationId="{08BCF9A5-F77E-EE98-315C-AC2C8B9065FF}"/>
          </ac:spMkLst>
        </pc:spChg>
      </pc:sldChg>
      <pc:sldChg chg="modSp mod">
        <pc:chgData name="Navas, Andrea" userId="8ab5f365-19e7-467e-867f-923a8cab8b55" providerId="ADAL" clId="{672D8B05-DFAA-4E92-A468-A49DEA01F948}" dt="2026-03-03T21:11:46.362" v="11" actId="179"/>
        <pc:sldMkLst>
          <pc:docMk/>
          <pc:sldMk cId="32292690" sldId="479"/>
        </pc:sldMkLst>
        <pc:spChg chg="mod">
          <ac:chgData name="Navas, Andrea" userId="8ab5f365-19e7-467e-867f-923a8cab8b55" providerId="ADAL" clId="{672D8B05-DFAA-4E92-A468-A49DEA01F948}" dt="2026-03-03T21:11:46.362" v="11" actId="179"/>
          <ac:spMkLst>
            <pc:docMk/>
            <pc:sldMk cId="32292690" sldId="479"/>
            <ac:spMk id="6" creationId="{7AF1BF19-F01F-0B47-6C8F-BE973BA10CE5}"/>
          </ac:spMkLst>
        </pc:spChg>
        <pc:spChg chg="mod">
          <ac:chgData name="Navas, Andrea" userId="8ab5f365-19e7-467e-867f-923a8cab8b55" providerId="ADAL" clId="{672D8B05-DFAA-4E92-A468-A49DEA01F948}" dt="2026-03-03T21:11:28.545" v="6" actId="179"/>
          <ac:spMkLst>
            <pc:docMk/>
            <pc:sldMk cId="32292690" sldId="479"/>
            <ac:spMk id="11" creationId="{0C5B2B1D-3356-20A8-4D28-BEFF2180519A}"/>
          </ac:spMkLst>
        </pc:spChg>
      </pc:sldChg>
      <pc:sldChg chg="modSp mod">
        <pc:chgData name="Navas, Andrea" userId="8ab5f365-19e7-467e-867f-923a8cab8b55" providerId="ADAL" clId="{672D8B05-DFAA-4E92-A468-A49DEA01F948}" dt="2026-03-03T21:12:18.491" v="18" actId="179"/>
        <pc:sldMkLst>
          <pc:docMk/>
          <pc:sldMk cId="3883361891" sldId="480"/>
        </pc:sldMkLst>
        <pc:spChg chg="mod">
          <ac:chgData name="Navas, Andrea" userId="8ab5f365-19e7-467e-867f-923a8cab8b55" providerId="ADAL" clId="{672D8B05-DFAA-4E92-A468-A49DEA01F948}" dt="2026-03-03T21:12:08.648" v="16" actId="179"/>
          <ac:spMkLst>
            <pc:docMk/>
            <pc:sldMk cId="3883361891" sldId="480"/>
            <ac:spMk id="11" creationId="{FB720F23-0767-D224-25D0-D52374A02A29}"/>
          </ac:spMkLst>
        </pc:spChg>
        <pc:spChg chg="mod">
          <ac:chgData name="Navas, Andrea" userId="8ab5f365-19e7-467e-867f-923a8cab8b55" providerId="ADAL" clId="{672D8B05-DFAA-4E92-A468-A49DEA01F948}" dt="2026-03-03T21:12:18.491" v="18" actId="179"/>
          <ac:spMkLst>
            <pc:docMk/>
            <pc:sldMk cId="3883361891" sldId="480"/>
            <ac:spMk id="14" creationId="{5B626E72-96D3-50EA-24DE-CA8EDE52EBE3}"/>
          </ac:spMkLst>
        </pc:spChg>
      </pc:sldChg>
      <pc:sldChg chg="modSp mod">
        <pc:chgData name="Navas, Andrea" userId="8ab5f365-19e7-467e-867f-923a8cab8b55" providerId="ADAL" clId="{672D8B05-DFAA-4E92-A468-A49DEA01F948}" dt="2026-03-03T21:13:55.343" v="36" actId="179"/>
        <pc:sldMkLst>
          <pc:docMk/>
          <pc:sldMk cId="1185248025" sldId="483"/>
        </pc:sldMkLst>
        <pc:spChg chg="mod">
          <ac:chgData name="Navas, Andrea" userId="8ab5f365-19e7-467e-867f-923a8cab8b55" providerId="ADAL" clId="{672D8B05-DFAA-4E92-A468-A49DEA01F948}" dt="2026-03-03T21:13:55.343" v="36" actId="179"/>
          <ac:spMkLst>
            <pc:docMk/>
            <pc:sldMk cId="1185248025" sldId="483"/>
            <ac:spMk id="11" creationId="{DFF48101-FA81-9B62-34E6-B4C9BE433B89}"/>
          </ac:spMkLst>
        </pc:spChg>
      </pc:sldChg>
      <pc:sldChg chg="modSp mod">
        <pc:chgData name="Navas, Andrea" userId="8ab5f365-19e7-467e-867f-923a8cab8b55" providerId="ADAL" clId="{672D8B05-DFAA-4E92-A468-A49DEA01F948}" dt="2026-03-03T21:31:12.213" v="57" actId="179"/>
        <pc:sldMkLst>
          <pc:docMk/>
          <pc:sldMk cId="2739670036" sldId="484"/>
        </pc:sldMkLst>
        <pc:spChg chg="mod">
          <ac:chgData name="Navas, Andrea" userId="8ab5f365-19e7-467e-867f-923a8cab8b55" providerId="ADAL" clId="{672D8B05-DFAA-4E92-A468-A49DEA01F948}" dt="2026-03-03T21:31:12.213" v="57" actId="179"/>
          <ac:spMkLst>
            <pc:docMk/>
            <pc:sldMk cId="2739670036" sldId="484"/>
            <ac:spMk id="11" creationId="{2E45A723-C89C-394D-BCA2-EEF6893375FF}"/>
          </ac:spMkLst>
        </pc:spChg>
      </pc:sldChg>
      <pc:sldChg chg="modSp mod">
        <pc:chgData name="Navas, Andrea" userId="8ab5f365-19e7-467e-867f-923a8cab8b55" providerId="ADAL" clId="{672D8B05-DFAA-4E92-A468-A49DEA01F948}" dt="2026-03-03T21:13:23.444" v="29" actId="179"/>
        <pc:sldMkLst>
          <pc:docMk/>
          <pc:sldMk cId="2520869628" sldId="488"/>
        </pc:sldMkLst>
        <pc:spChg chg="mod">
          <ac:chgData name="Navas, Andrea" userId="8ab5f365-19e7-467e-867f-923a8cab8b55" providerId="ADAL" clId="{672D8B05-DFAA-4E92-A468-A49DEA01F948}" dt="2026-03-03T21:13:23.444" v="29" actId="179"/>
          <ac:spMkLst>
            <pc:docMk/>
            <pc:sldMk cId="2520869628" sldId="488"/>
            <ac:spMk id="11" creationId="{ACB7CF9D-4BAE-D15F-2E87-E52FDAB78F12}"/>
          </ac:spMkLst>
        </pc:spChg>
      </pc:sldChg>
      <pc:sldChg chg="modSp mod">
        <pc:chgData name="Navas, Andrea" userId="8ab5f365-19e7-467e-867f-923a8cab8b55" providerId="ADAL" clId="{672D8B05-DFAA-4E92-A468-A49DEA01F948}" dt="2026-03-03T21:13:48.059" v="35" actId="179"/>
        <pc:sldMkLst>
          <pc:docMk/>
          <pc:sldMk cId="2325103407" sldId="489"/>
        </pc:sldMkLst>
        <pc:spChg chg="mod">
          <ac:chgData name="Navas, Andrea" userId="8ab5f365-19e7-467e-867f-923a8cab8b55" providerId="ADAL" clId="{672D8B05-DFAA-4E92-A468-A49DEA01F948}" dt="2026-03-03T21:13:48.059" v="35" actId="179"/>
          <ac:spMkLst>
            <pc:docMk/>
            <pc:sldMk cId="2325103407" sldId="489"/>
            <ac:spMk id="11" creationId="{BCBCA03F-AB2D-8D2A-AC65-EA7F787FE020}"/>
          </ac:spMkLst>
        </pc:spChg>
      </pc:sldChg>
      <pc:sldChg chg="modSp mod">
        <pc:chgData name="Navas, Andrea" userId="8ab5f365-19e7-467e-867f-923a8cab8b55" providerId="ADAL" clId="{672D8B05-DFAA-4E92-A468-A49DEA01F948}" dt="2026-03-03T21:15:05.014" v="52" actId="14100"/>
        <pc:sldMkLst>
          <pc:docMk/>
          <pc:sldMk cId="1834171931" sldId="490"/>
        </pc:sldMkLst>
        <pc:spChg chg="mod">
          <ac:chgData name="Navas, Andrea" userId="8ab5f365-19e7-467e-867f-923a8cab8b55" providerId="ADAL" clId="{672D8B05-DFAA-4E92-A468-A49DEA01F948}" dt="2026-03-03T21:14:46.365" v="47" actId="179"/>
          <ac:spMkLst>
            <pc:docMk/>
            <pc:sldMk cId="1834171931" sldId="490"/>
            <ac:spMk id="11" creationId="{54C67645-491B-9AC0-FE01-878CA21F031C}"/>
          </ac:spMkLst>
        </pc:spChg>
        <pc:spChg chg="mod">
          <ac:chgData name="Navas, Andrea" userId="8ab5f365-19e7-467e-867f-923a8cab8b55" providerId="ADAL" clId="{672D8B05-DFAA-4E92-A468-A49DEA01F948}" dt="2026-03-03T21:15:05.014" v="52" actId="14100"/>
          <ac:spMkLst>
            <pc:docMk/>
            <pc:sldMk cId="1834171931" sldId="490"/>
            <ac:spMk id="15" creationId="{E68DB224-163F-9B1C-5C6C-346825D8C8FD}"/>
          </ac:spMkLst>
        </pc:spChg>
      </pc:sldChg>
      <pc:sldChg chg="modSp mod">
        <pc:chgData name="Navas, Andrea" userId="8ab5f365-19e7-467e-867f-923a8cab8b55" providerId="ADAL" clId="{672D8B05-DFAA-4E92-A468-A49DEA01F948}" dt="2026-03-03T21:31:04.613" v="56" actId="179"/>
        <pc:sldMkLst>
          <pc:docMk/>
          <pc:sldMk cId="1802048695" sldId="491"/>
        </pc:sldMkLst>
        <pc:spChg chg="mod">
          <ac:chgData name="Navas, Andrea" userId="8ab5f365-19e7-467e-867f-923a8cab8b55" providerId="ADAL" clId="{672D8B05-DFAA-4E92-A468-A49DEA01F948}" dt="2026-03-03T21:31:04.613" v="56" actId="179"/>
          <ac:spMkLst>
            <pc:docMk/>
            <pc:sldMk cId="1802048695" sldId="491"/>
            <ac:spMk id="11" creationId="{9ECCB63F-72BA-7A15-8A08-50C19A4A5CE0}"/>
          </ac:spMkLst>
        </pc:spChg>
      </pc:sldChg>
      <pc:sldChg chg="modSp mod">
        <pc:chgData name="Navas, Andrea" userId="8ab5f365-19e7-467e-867f-923a8cab8b55" providerId="ADAL" clId="{672D8B05-DFAA-4E92-A468-A49DEA01F948}" dt="2026-03-03T21:37:44.999" v="85" actId="179"/>
        <pc:sldMkLst>
          <pc:docMk/>
          <pc:sldMk cId="20411369" sldId="493"/>
        </pc:sldMkLst>
        <pc:spChg chg="mod">
          <ac:chgData name="Navas, Andrea" userId="8ab5f365-19e7-467e-867f-923a8cab8b55" providerId="ADAL" clId="{672D8B05-DFAA-4E92-A468-A49DEA01F948}" dt="2026-03-03T21:37:44.999" v="85" actId="179"/>
          <ac:spMkLst>
            <pc:docMk/>
            <pc:sldMk cId="20411369" sldId="493"/>
            <ac:spMk id="11" creationId="{F650AAF4-5FAA-6CA8-867B-3036D9AD3DB4}"/>
          </ac:spMkLst>
        </pc:spChg>
      </pc:sldChg>
    </pc:docChg>
  </pc:docChgLst>
  <pc:docChgLst>
    <pc:chgData name="Swartout, Darcy" userId="1c015fc4-41a8-4efb-8017-be6f6fc86c37" providerId="ADAL" clId="{BB050D58-8F81-4B9B-ABE4-6E691D6D2DE0}"/>
    <pc:docChg chg="undo custSel modSld">
      <pc:chgData name="Swartout, Darcy" userId="1c015fc4-41a8-4efb-8017-be6f6fc86c37" providerId="ADAL" clId="{BB050D58-8F81-4B9B-ABE4-6E691D6D2DE0}" dt="2026-03-03T13:53:36.834" v="29" actId="179"/>
      <pc:docMkLst>
        <pc:docMk/>
      </pc:docMkLst>
      <pc:sldChg chg="modSp mod">
        <pc:chgData name="Swartout, Darcy" userId="1c015fc4-41a8-4efb-8017-be6f6fc86c37" providerId="ADAL" clId="{BB050D58-8F81-4B9B-ABE4-6E691D6D2DE0}" dt="2026-03-03T13:49:56.385" v="17" actId="113"/>
        <pc:sldMkLst>
          <pc:docMk/>
          <pc:sldMk cId="2704840466" sldId="380"/>
        </pc:sldMkLst>
        <pc:spChg chg="mod">
          <ac:chgData name="Swartout, Darcy" userId="1c015fc4-41a8-4efb-8017-be6f6fc86c37" providerId="ADAL" clId="{BB050D58-8F81-4B9B-ABE4-6E691D6D2DE0}" dt="2026-03-03T13:49:56.385" v="17" actId="113"/>
          <ac:spMkLst>
            <pc:docMk/>
            <pc:sldMk cId="2704840466" sldId="380"/>
            <ac:spMk id="16" creationId="{A8AB8ED0-C520-2308-99C1-5F6DB7EE9A52}"/>
          </ac:spMkLst>
        </pc:spChg>
      </pc:sldChg>
      <pc:sldChg chg="modSp mod">
        <pc:chgData name="Swartout, Darcy" userId="1c015fc4-41a8-4efb-8017-be6f6fc86c37" providerId="ADAL" clId="{BB050D58-8F81-4B9B-ABE4-6E691D6D2DE0}" dt="2026-03-03T13:50:13.230" v="18" actId="113"/>
        <pc:sldMkLst>
          <pc:docMk/>
          <pc:sldMk cId="233491115" sldId="381"/>
        </pc:sldMkLst>
        <pc:spChg chg="mod">
          <ac:chgData name="Swartout, Darcy" userId="1c015fc4-41a8-4efb-8017-be6f6fc86c37" providerId="ADAL" clId="{BB050D58-8F81-4B9B-ABE4-6E691D6D2DE0}" dt="2026-03-03T13:50:13.230" v="18" actId="113"/>
          <ac:spMkLst>
            <pc:docMk/>
            <pc:sldMk cId="233491115" sldId="381"/>
            <ac:spMk id="7" creationId="{8E40D06B-4AEF-FF2F-6259-37D48D466FA7}"/>
          </ac:spMkLst>
        </pc:spChg>
      </pc:sldChg>
      <pc:sldChg chg="modSp mod">
        <pc:chgData name="Swartout, Darcy" userId="1c015fc4-41a8-4efb-8017-be6f6fc86c37" providerId="ADAL" clId="{BB050D58-8F81-4B9B-ABE4-6E691D6D2DE0}" dt="2026-03-03T13:53:36.834" v="29" actId="179"/>
        <pc:sldMkLst>
          <pc:docMk/>
          <pc:sldMk cId="1256730200" sldId="388"/>
        </pc:sldMkLst>
        <pc:spChg chg="mod">
          <ac:chgData name="Swartout, Darcy" userId="1c015fc4-41a8-4efb-8017-be6f6fc86c37" providerId="ADAL" clId="{BB050D58-8F81-4B9B-ABE4-6E691D6D2DE0}" dt="2026-03-03T13:53:36.834" v="29" actId="179"/>
          <ac:spMkLst>
            <pc:docMk/>
            <pc:sldMk cId="1256730200" sldId="388"/>
            <ac:spMk id="11" creationId="{C6620C74-531D-4DB7-9C0F-416247D99839}"/>
          </ac:spMkLst>
        </pc:spChg>
      </pc:sldChg>
      <pc:sldChg chg="modSp mod">
        <pc:chgData name="Swartout, Darcy" userId="1c015fc4-41a8-4efb-8017-be6f6fc86c37" providerId="ADAL" clId="{BB050D58-8F81-4B9B-ABE4-6E691D6D2DE0}" dt="2026-03-03T13:49:34.789" v="14" actId="1035"/>
        <pc:sldMkLst>
          <pc:docMk/>
          <pc:sldMk cId="2240749444" sldId="447"/>
        </pc:sldMkLst>
        <pc:spChg chg="mod">
          <ac:chgData name="Swartout, Darcy" userId="1c015fc4-41a8-4efb-8017-be6f6fc86c37" providerId="ADAL" clId="{BB050D58-8F81-4B9B-ABE4-6E691D6D2DE0}" dt="2026-03-03T13:49:34.789" v="14" actId="1035"/>
          <ac:spMkLst>
            <pc:docMk/>
            <pc:sldMk cId="2240749444" sldId="447"/>
            <ac:spMk id="6" creationId="{409DB955-CC74-A317-7CFF-A36E2101297A}"/>
          </ac:spMkLst>
        </pc:spChg>
        <pc:picChg chg="mod">
          <ac:chgData name="Swartout, Darcy" userId="1c015fc4-41a8-4efb-8017-be6f6fc86c37" providerId="ADAL" clId="{BB050D58-8F81-4B9B-ABE4-6E691D6D2DE0}" dt="2026-03-03T13:49:34.789" v="14" actId="1035"/>
          <ac:picMkLst>
            <pc:docMk/>
            <pc:sldMk cId="2240749444" sldId="447"/>
            <ac:picMk id="5" creationId="{412F8FF0-E69A-42D7-2805-16B181AB2062}"/>
          </ac:picMkLst>
        </pc:picChg>
      </pc:sldChg>
      <pc:sldChg chg="modSp mod">
        <pc:chgData name="Swartout, Darcy" userId="1c015fc4-41a8-4efb-8017-be6f6fc86c37" providerId="ADAL" clId="{BB050D58-8F81-4B9B-ABE4-6E691D6D2DE0}" dt="2026-03-03T13:51:18.342" v="20" actId="179"/>
        <pc:sldMkLst>
          <pc:docMk/>
          <pc:sldMk cId="32292690" sldId="479"/>
        </pc:sldMkLst>
        <pc:spChg chg="mod">
          <ac:chgData name="Swartout, Darcy" userId="1c015fc4-41a8-4efb-8017-be6f6fc86c37" providerId="ADAL" clId="{BB050D58-8F81-4B9B-ABE4-6E691D6D2DE0}" dt="2026-03-03T13:51:18.342" v="20" actId="179"/>
          <ac:spMkLst>
            <pc:docMk/>
            <pc:sldMk cId="32292690" sldId="479"/>
            <ac:spMk id="11" creationId="{0C5B2B1D-3356-20A8-4D28-BEFF2180519A}"/>
          </ac:spMkLst>
        </pc:spChg>
      </pc:sldChg>
    </pc:docChg>
  </pc:docChgLst>
  <pc:docChgLst>
    <pc:chgData name="Chapman, Mary" userId="c232ab18-707a-4ee1-8cf2-b056bec2e1ec" providerId="ADAL" clId="{236D77BE-4202-4DE6-A882-AA82988D763E}"/>
    <pc:docChg chg="modSld">
      <pc:chgData name="Chapman, Mary" userId="c232ab18-707a-4ee1-8cf2-b056bec2e1ec" providerId="ADAL" clId="{236D77BE-4202-4DE6-A882-AA82988D763E}" dt="2026-03-17T14:55:59.525" v="209" actId="20577"/>
      <pc:docMkLst>
        <pc:docMk/>
      </pc:docMkLst>
      <pc:sldChg chg="modSp mod modCm">
        <pc:chgData name="Chapman, Mary" userId="c232ab18-707a-4ee1-8cf2-b056bec2e1ec" providerId="ADAL" clId="{236D77BE-4202-4DE6-A882-AA82988D763E}" dt="2026-03-05T17:12:43.224" v="11" actId="20577"/>
        <pc:sldMkLst>
          <pc:docMk/>
          <pc:sldMk cId="3759978183" sldId="400"/>
        </pc:sldMkLst>
        <pc:spChg chg="mod">
          <ac:chgData name="Chapman, Mary" userId="c232ab18-707a-4ee1-8cf2-b056bec2e1ec" providerId="ADAL" clId="{236D77BE-4202-4DE6-A882-AA82988D763E}" dt="2026-03-05T17:12:43.224" v="11" actId="20577"/>
          <ac:spMkLst>
            <pc:docMk/>
            <pc:sldMk cId="3759978183" sldId="400"/>
            <ac:spMk id="6" creationId="{17C228E1-9269-D631-27EA-5E91B6A10B2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pman, Mary" userId="c232ab18-707a-4ee1-8cf2-b056bec2e1ec" providerId="ADAL" clId="{236D77BE-4202-4DE6-A882-AA82988D763E}" dt="2026-03-05T17:12:43.224" v="11" actId="20577"/>
              <pc2:cmMkLst xmlns:pc2="http://schemas.microsoft.com/office/powerpoint/2019/9/main/command">
                <pc:docMk/>
                <pc:sldMk cId="3759978183" sldId="400"/>
                <pc2:cmMk id="{95689FB6-6885-49BE-8258-04C220AB50C6}"/>
              </pc2:cmMkLst>
            </pc226:cmChg>
          </p:ext>
        </pc:extLst>
      </pc:sldChg>
      <pc:sldChg chg="modSp mod">
        <pc:chgData name="Chapman, Mary" userId="c232ab18-707a-4ee1-8cf2-b056bec2e1ec" providerId="ADAL" clId="{236D77BE-4202-4DE6-A882-AA82988D763E}" dt="2026-03-17T14:55:59.525" v="209" actId="20577"/>
        <pc:sldMkLst>
          <pc:docMk/>
          <pc:sldMk cId="2668033360" sldId="439"/>
        </pc:sldMkLst>
        <pc:spChg chg="mod">
          <ac:chgData name="Chapman, Mary" userId="c232ab18-707a-4ee1-8cf2-b056bec2e1ec" providerId="ADAL" clId="{236D77BE-4202-4DE6-A882-AA82988D763E}" dt="2026-03-17T14:55:59.525" v="209" actId="20577"/>
          <ac:spMkLst>
            <pc:docMk/>
            <pc:sldMk cId="2668033360" sldId="439"/>
            <ac:spMk id="6" creationId="{63BC4CD1-0F7E-5ACD-F2A2-82E7787A7F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DD67-42FB-7037-4DD4-D7DCA2BD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C5F46-CA36-9379-9D62-F3F2A5A95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E765-10E5-D447-4686-89D3B9F94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0ADBF-DA9A-8962-EDA1-DB9240895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8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5668-8126-2979-7F7E-98FAC15C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7CFE3-66EE-C08A-FBE0-52B52D068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EB5A0-A771-5B89-FEBB-315AE8919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7A81-EE55-C10B-42EA-A58DC4A99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3C0DE-2CFC-E6A2-2FDA-9AE0EF62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2D75A-A3D1-A930-0451-EBAA7021C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8227F-7479-BB17-3AEF-D0E970722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487-517E-880B-76C6-DBB72ED70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0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E58F-770D-7FE2-4C42-40B24B52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1F02A-A8BA-8853-83BE-4CA8F3A50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59037-E102-2EA4-78A3-D73044A25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9DC2-55FD-C91C-466E-6A6180E3E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45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3555-9FC8-54C6-1A1D-C4598D9B7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5C4DB-CF77-41FE-96D5-544233DB4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B7C0C-6227-B538-3255-BF4AEE92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15AD-B8D8-3448-5B29-87ACE1FF0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43EE-686F-D508-8B3C-3131E927E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3A5CE-9EA2-4168-B785-6561ACF8E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746A3-8174-723A-C8BA-9CD1CA32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7476A-CFEC-EDE6-3749-D604FEDC5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ED8BE-7A6D-A5C1-5E5B-BE89A941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61511-B23E-AD7A-8AE5-47A1E0CCA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7EEB1-B325-2179-ACCE-81E098E8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F58B2-BB10-7C4F-5EF5-47FF8F4CB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5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97CD-6E26-7D34-3A0D-F731D3CF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2BA37-2DCF-C2F1-797A-0504E9A09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8F805-D864-24C8-E1E7-7F140DD55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38FC2-B56C-4273-648B-1E3809627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CF49B-7645-6768-D1E3-AF6A93AD9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1AC7F-4714-8A50-DD1A-3310E94E3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30BD1-AE8C-99B5-2174-7FE45419F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08B3-C519-A9AC-AC89-0590E33B6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2A94-8DDD-E87B-5EB1-B8A29F62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28533-E336-4708-D9D8-0E06C8D7C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ED8FB-554B-0F13-0C45-1EF129C84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66943-4D71-DF6B-B226-DEF4F0439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E1069-6E13-71E6-FFA8-53FC4E3F1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AC32D-ACB2-8D00-E40C-8E8BC5CC0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DD7A7-6FD3-B4E6-B6A4-5ADECBB85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E1C7-97AC-A5F8-FBA7-45C4ED28F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7DE4-143D-39E7-DFCB-3F72E33D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CA227-E9C5-4C4F-1C21-43F9168E6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4A5B7-A213-1454-CE29-A7210E886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A60F-B020-211B-EB97-661CD2E86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1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CC4D-6B94-9B66-4C08-8A36C97E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E831E-E322-69E0-A249-DC0A0EA1F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7E488-8A72-E811-298B-E09874E6B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C9F05-F24D-72E6-2361-0D8109D2E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53C1-6C8E-60A6-EE7E-BF99645A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DA513-F434-74DA-F70D-CAFB10C94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79825-837E-8933-319B-797E2EAA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1E59F-F498-B452-FEC2-BCC9E31DB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3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2A8C-5AD6-303A-A8C7-54ABF868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11D83-0FE4-EBE3-191F-4E93BEAFC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AF187-ECF1-1D1E-0B7D-74E6AA393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6EEF9-1A67-53E3-E8DB-1DAFF8F2C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6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30A9-B2D0-CCE5-6253-C2ABE8BCF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E2799-0771-0465-C5A6-344E7AAF3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47C5E-58D8-5D94-98D6-FE0B29538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A551F-7518-4935-BE9A-617387BEA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E8BA2-127A-DD97-5B1F-5D025AD6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BC852-758C-9290-4F27-641CDDD7B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40A88-E0AD-179B-BF8C-22F4ED2E4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57FCF-B7DE-B5F0-A264-B3C5519F5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5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5E52-937B-1CB3-822F-4CDA5242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D09EC-925F-EB6E-E0C9-5E29AD8EE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0E950-3A59-395D-D45D-F4076309E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92948-7972-E331-DDB6-14D8C11D7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4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C479-F9CB-32BD-5A5D-FA485F91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F9C94-45FC-8B2C-23CC-79CFD2ABD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77E3F-37DF-ADE1-0D4D-895CF0D60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CA744-0181-C15F-BE05-E74DD305D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4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63E8-B5A1-A600-382F-B71B6B496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0CBEFE-263A-9F69-4E6F-E187269BD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B2AF6-7F52-8F8D-F60A-B95E75E2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5C8A4-40BE-E7DA-0237-7DB65AEE1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951B7-A6EF-2A15-C02D-DCD3A9A8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E8705-8F08-4F1E-996A-4738A751A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E5484-1FA0-DDF9-D0E4-204031B72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FEC0-C2DB-2383-349A-6C8FDA819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56C32-E68B-D083-4253-5B1AACB34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E5EEF-5E02-5FA3-3ED6-F0C1FC2AD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C4BBD-232D-F5DD-D270-1ABEFEEE2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7A138-8705-39B1-AF01-93F7F14B7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5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E26EF-B428-8C38-1620-7A436A60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0719E-6FBB-CDAF-6806-081526C96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136A1-E37B-C891-F2D6-9AE3812CD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E56CB-F564-26C7-6118-A37D9B62B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D269D-47FB-5FD9-C1C1-9CBC5208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29CD5-123D-B216-57F3-8F8C841A8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C4118-43FE-F761-411D-B295360DF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1B00-B3F6-6FD5-8F7D-4F2C172F5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53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459FD-0355-6119-F0EB-E6ECDF658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116DF-311C-84CF-1861-DA0792408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EF3CF-9E2C-BCD2-DCB7-7E51C256B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D04B5-8B64-0440-56C6-CF482EBD7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41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8951-61E8-6970-F815-4581BE9E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47116-7F7C-F56D-7F05-0ED6D2997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2E34A-B654-D10B-3CBE-9F17AFD40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F3099-4349-7B19-7127-A883DD0F7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5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CE707-FF3D-C038-01C0-333FC27A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12E0B-E91C-5BFE-F2E8-63B8FF096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59D11-287F-53ED-5D64-79BFBF2FB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BC2E4-4992-1AC4-4DDD-B450A3477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9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1A102-B59A-9C7D-4CC3-A74DF3F7D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6DA31-6777-D347-98AB-86B6F367C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96BEA-19D0-94F6-810E-0A10E86F1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77107-BF57-3CB8-C3DC-5AFCC7D6D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8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B62A3-62F8-B3E0-FDF9-460B69533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6C10C-7AA0-FCD2-E5B4-F1C5718DB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364BB-6570-EAB7-8D04-F871E06CE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97080-92D3-7C88-877D-47A2AF562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1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E8E9-9764-E21D-611D-CEEA9945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043EA-E44D-811C-DAEA-1EDA6EA46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3392C3-5482-828B-2342-C80BF665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6373B-D017-881C-144A-229CF30B7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6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5B7B-B2D7-F665-E8FE-4C77347B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08C17-6FB0-2998-215F-BBA4722D5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59A96-F402-F173-782D-FE090961B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3164C-A992-1D35-456D-60E1E9D25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120AF-4B78-6094-87A7-9FE76617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98A4E-0210-B80F-0F3B-55C24B7DD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34679-6B51-76AE-30B6-996F2E2AE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BA18D-4D07-3DC1-96AB-BA1F5D2DF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22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73587-AB97-F92B-FA15-797586DD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CDDBC-8B7B-1F50-6CB8-433C186CF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3AC49-44C1-7FC8-073A-FCF497684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ECA6A-E53A-A4B0-14E2-35EFB59F5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5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760AA-D44C-8B47-6160-04C7E304E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1D141-52D1-D373-D0C3-BB39E3832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583C3-5EFB-5921-6456-D2A7BD020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D9827-F6A9-55E7-A9DF-B5B79C3E0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18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07F43-C903-FE1A-DCCC-4E50A115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A68EB-84BC-05A5-920A-067690ABD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C2CB0-AF4B-3229-A21D-DDDA1DF10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C12E9-A0EC-71A9-897F-90153B1F0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3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2251-2CFA-1D2D-3055-525BDA0A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25279-855F-64C7-B1FE-0914B360F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844A5-0B0C-1E0A-B9D3-64CFBAB1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269A9-B795-C3DB-0143-6E9015E7D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3AFE9-3824-E752-144B-0D208C779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B4C7E-8ADC-CD2E-E90B-31823F15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8B271-0EAB-F33E-4EAC-544BE5599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D5F-7739-A5A4-51DD-8C86D407A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02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99482-78D9-763C-7F9D-74BA329F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9FA00-DA68-5F08-DD84-6D9F07D09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FFAA4-53DC-4005-7C99-6457482EE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35FC8-155A-DDFA-C0CE-DBF1DB649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8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825B9-5A09-DBF5-1F53-A6CE67E87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9082A-585D-160F-5666-E0D22B153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0E80F-F471-4FD4-0A21-A1284C207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1965-A6E9-AE86-6059-96E9B606C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9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EEB1-7471-6CD4-641B-48E45283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962E7-2087-9B3C-976C-1400A1BE5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43C40-0EC9-577F-BBE0-5454C0998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A4D6D-16C1-24CA-B432-703322D58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05665-3C36-1372-EF06-AB50102D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359EC-FC95-DA5E-C3D2-3537DC87E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D046C-EADF-B18C-2365-26A58494D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B1DF-39AC-1B19-2942-AD2180DE2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6EAC-FB40-F2B2-AF33-19A270E0C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690AF-CD6C-BD44-68D6-3683AE95A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BC560-B6AE-74BB-9643-F8F1E578B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4BAFF-86BA-9709-EEA2-DF3A55FE4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905B9-E926-8F64-23A5-96037B49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0DD30-E09D-486E-D452-66118F9C5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DEA35-06A4-38E2-038D-855309963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123B-4392-B8FC-6E32-D5135930C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8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EF39-AA43-9E2D-0D06-D50A7E74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16A76-1EC3-8F8B-7133-4AF714BF8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C9A87-6C9A-D70F-61D5-418249B79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2F103-7FB8-970B-C2DB-5E0668133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63AFAB8-23B0-9F32-AB17-6E5498443361}"/>
              </a:ext>
            </a:extLst>
          </p:cNvPr>
          <p:cNvSpPr txBox="1"/>
          <p:nvPr userDrawn="1"/>
        </p:nvSpPr>
        <p:spPr>
          <a:xfrm>
            <a:off x="318652" y="14922373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Request for Quotes (RFQ)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Sourcing Event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 i="1">
                <a:latin typeface="Arial"/>
                <a:cs typeface="Arial"/>
              </a:rPr>
              <a:t>Buyers</a:t>
            </a:r>
            <a:r>
              <a:rPr lang="en-US">
                <a:latin typeface="Arial"/>
                <a:cs typeface="Arial"/>
              </a:rPr>
              <a:t> how to create a </a:t>
            </a:r>
            <a:r>
              <a:rPr lang="en-US" i="1">
                <a:latin typeface="Arial"/>
                <a:cs typeface="Arial"/>
              </a:rPr>
              <a:t>Request for Quotes</a:t>
            </a:r>
            <a:r>
              <a:rPr lang="en-US">
                <a:latin typeface="Arial"/>
                <a:cs typeface="Arial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8" y="8043364"/>
            <a:ext cx="10470445" cy="4635743"/>
          </a:xfrm>
        </p:spPr>
        <p:txBody>
          <a:bodyPr>
            <a:normAutofit/>
          </a:bodyPr>
          <a:lstStyle/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Navigate to 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3300">
                <a:solidFill>
                  <a:prstClr val="black"/>
                </a:solidFill>
              </a:rPr>
              <a:t>S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 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New Event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</a:t>
            </a:r>
            <a:r>
              <a:rPr kumimoji="0" lang="en-US" sz="33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eRFQ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</a:t>
            </a:r>
            <a:r>
              <a:rPr lang="en-US" sz="3300" b="1">
                <a:solidFill>
                  <a:prstClr val="black"/>
                </a:solidFill>
              </a:rPr>
              <a:t> </a:t>
            </a:r>
            <a:r>
              <a:rPr lang="en-US" sz="3300">
                <a:solidFill>
                  <a:prstClr val="black"/>
                </a:solidFill>
              </a:rPr>
              <a:t>and complete the necessary fields.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the 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sz="33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6259" y="13290162"/>
            <a:ext cx="1615878" cy="1607869"/>
          </a:xfrm>
        </p:spPr>
        <p:txBody>
          <a:bodyPr/>
          <a:lstStyle/>
          <a:p>
            <a:endParaRPr lang="en-US"/>
          </a:p>
          <a:p>
            <a:r>
              <a:rPr lang="en-US"/>
              <a:t>Navigate to Sourcing Module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Select Create New Event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Utilize the </a:t>
            </a:r>
            <a:r>
              <a:rPr lang="en-US" err="1"/>
              <a:t>eRFQ</a:t>
            </a:r>
            <a:r>
              <a:rPr lang="en-US"/>
              <a:t> Template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Submit the Sourcing Event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30DAE-50BC-9A42-8D91-80EAF975C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112AA5-8748-0E96-3EFC-41970DD7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9 of 52)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13AAC-6941-CE0A-8037-EEC3643BC23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323CC2-9F57-3122-9E09-12FC81380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2"/>
            </a:pPr>
            <a:r>
              <a:rPr lang="en-US"/>
              <a:t>Enter or search for the </a:t>
            </a:r>
            <a:r>
              <a:rPr lang="en-US" b="1"/>
              <a:t>Commodity Code</a:t>
            </a:r>
            <a:r>
              <a:rPr lang="en-US"/>
              <a:t>.</a:t>
            </a:r>
          </a:p>
          <a:p>
            <a:pPr marL="804863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Search by </a:t>
            </a:r>
            <a:r>
              <a:rPr lang="en-US" sz="2800" i="1">
                <a:solidFill>
                  <a:prstClr val="black"/>
                </a:solidFill>
              </a:rPr>
              <a:t>Name, Code </a:t>
            </a:r>
            <a:r>
              <a:rPr lang="en-US" sz="2800">
                <a:solidFill>
                  <a:prstClr val="black"/>
                </a:solidFill>
              </a:rPr>
              <a:t>or </a:t>
            </a:r>
            <a:r>
              <a:rPr lang="en-US" sz="2800" i="1">
                <a:solidFill>
                  <a:prstClr val="black"/>
                </a:solidFill>
              </a:rPr>
              <a:t>Description</a:t>
            </a:r>
            <a:r>
              <a:rPr lang="en-US" sz="2800">
                <a:solidFill>
                  <a:prstClr val="black"/>
                </a:solidFill>
              </a:rPr>
              <a:t>.</a:t>
            </a:r>
            <a:r>
              <a:rPr lang="en-US" sz="2800"/>
              <a:t> </a:t>
            </a:r>
            <a:r>
              <a:rPr lang="en-US" sz="2800" i="1">
                <a:solidFill>
                  <a:prstClr val="black"/>
                </a:solidFill>
              </a:rPr>
              <a:t>Commodity Code </a:t>
            </a:r>
            <a:r>
              <a:rPr lang="en-US" sz="2800">
                <a:solidFill>
                  <a:prstClr val="black"/>
                </a:solidFill>
              </a:rPr>
              <a:t>can be removed by clicking </a:t>
            </a:r>
            <a:r>
              <a:rPr lang="en-US" sz="2800" i="1">
                <a:solidFill>
                  <a:prstClr val="black"/>
                </a:solidFill>
              </a:rPr>
              <a:t>Remove</a:t>
            </a:r>
            <a:r>
              <a:rPr lang="en-US" sz="2800">
                <a:solidFill>
                  <a:prstClr val="black"/>
                </a:solidFill>
              </a:rPr>
              <a:t>.  </a:t>
            </a:r>
            <a:endParaRPr lang="en-US" sz="2800"/>
          </a:p>
          <a:p>
            <a:pPr marL="742950" indent="-742950">
              <a:buFont typeface="+mj-lt"/>
              <a:buAutoNum type="arabicPeriod" startAt="23"/>
            </a:pPr>
            <a:r>
              <a:rPr lang="en-US"/>
              <a:t>Click </a:t>
            </a:r>
            <a:r>
              <a:rPr lang="en-US" b="1"/>
              <a:t>Select</a:t>
            </a:r>
            <a:r>
              <a:rPr lang="en-US"/>
              <a:t>.</a:t>
            </a:r>
          </a:p>
          <a:p>
            <a:pPr marL="815975"/>
            <a:r>
              <a:rPr lang="en-US" sz="2800" b="1"/>
              <a:t>Note</a:t>
            </a:r>
            <a:r>
              <a:rPr lang="en-US" sz="2800"/>
              <a:t>: If the event is limited to suppliers that were prequalified through an </a:t>
            </a:r>
            <a:r>
              <a:rPr lang="en-US" sz="2800" err="1"/>
              <a:t>eRFQC</a:t>
            </a:r>
            <a:r>
              <a:rPr lang="en-US" sz="2800"/>
              <a:t>, then do not select any </a:t>
            </a:r>
            <a:r>
              <a:rPr lang="en-US" sz="2800" i="1"/>
              <a:t>NIGP Codes</a:t>
            </a:r>
            <a:r>
              <a:rPr lang="en-US" sz="2800"/>
              <a:t>. Instead, add the qualified suppliers to the event to be notified manually.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A164D-A911-34E1-451B-31D325FED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1980" b="67564"/>
          <a:stretch>
            <a:fillRect/>
          </a:stretch>
        </p:blipFill>
        <p:spPr>
          <a:xfrm>
            <a:off x="1093609" y="7219027"/>
            <a:ext cx="10058400" cy="4349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A06E1C-7649-EBD9-7BE7-B72E5F5F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0903" y="8309943"/>
            <a:ext cx="9013822" cy="100467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C8FFB-455A-0A66-8457-6A7292F97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3553" y="10493164"/>
            <a:ext cx="753947" cy="3942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61AA35-BE02-27AC-E0D7-F9D0FC4DC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44725" y="85379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648326-2130-2BCA-93B5-B4F4E3E3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77500" y="104159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19722-3221-CE5D-E268-EA7EDBB45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09E8A-6626-DFCB-E7FC-7E8177FF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8915C-781A-8138-889D-F651A9371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20CC-3DCB-A35E-8318-B6750657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20D3EF-F828-8B98-5854-04EFD398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10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A1E0A-6DCA-EA92-DC88-4E14DD8481A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BC5C8-3479-83AA-1A37-A776B336C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Review added </a:t>
            </a:r>
            <a:r>
              <a:rPr lang="en-US" b="1"/>
              <a:t>Reporting NIGP Code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To add </a:t>
            </a:r>
            <a:r>
              <a:rPr lang="en-US" b="1"/>
              <a:t>Additional NIGP Commodity Codes</a:t>
            </a:r>
            <a:r>
              <a:rPr lang="en-US"/>
              <a:t>, click </a:t>
            </a:r>
            <a:r>
              <a:rPr lang="en-US" b="1"/>
              <a:t>Edit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FE022-D472-AA2C-E0E1-BD71D0433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16" y="4323745"/>
            <a:ext cx="10058400" cy="38918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5D5717-4784-EF92-84C4-B762325C8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Check the </a:t>
            </a:r>
            <a:r>
              <a:rPr lang="en-US" b="1"/>
              <a:t>NIGP Commodity Code</a:t>
            </a:r>
            <a:r>
              <a:rPr lang="en-US"/>
              <a:t> box.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Multiple codes can be selected. </a:t>
            </a:r>
          </a:p>
          <a:p>
            <a:pPr marL="742950" indent="-742950">
              <a:buFont typeface="+mj-lt"/>
              <a:buAutoNum type="arabicPeriod" startAt="27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66CAC2-74D0-F7DA-5434-C430E3F35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1406" y="6044430"/>
            <a:ext cx="802951" cy="5097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8FF3C1-0A60-722C-27C9-B739914C2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7"/>
          <a:stretch>
            <a:fillRect/>
          </a:stretch>
        </p:blipFill>
        <p:spPr>
          <a:xfrm>
            <a:off x="2465209" y="10829925"/>
            <a:ext cx="7315200" cy="4633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9A4F6-C7AD-75FF-586C-2177D1A67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8455" y="13201650"/>
            <a:ext cx="449883" cy="8429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D88105-C0A2-50A9-CAE7-F8AFB8E3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1945" y="14896414"/>
            <a:ext cx="725214" cy="4051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30BF7E-9D8A-6E73-74DB-24BBB2A1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59815" y="133488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491FCB-FFE4-C810-977E-3DF494025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3305" y="148246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A584FB-32E7-AE4B-7459-9B81475DE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4665" y="5218771"/>
            <a:ext cx="1320672" cy="4209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F839CD-6FC4-C4D6-D965-B0A64501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2766" y="60249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56EB-C9F9-852D-DC87-D6857882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35337" y="51549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9C1DA-176F-0A5A-578C-1DA9B758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DF00B-8DEB-1235-BAC5-458F00C57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987EB-2AAE-250E-CDDF-157920EB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A836F-27D8-51C0-8841-2E953A8CC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AB0B25-CFE8-06AD-AA2D-FFDB7929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5085"/>
            <a:ext cx="10515600" cy="1072743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11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B5DFC-E83B-8BD5-3A54-07609A18CF0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B56DC8-A727-9F0A-1FC9-407AD3417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28"/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Enter the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Estimated Value 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for the event. </a:t>
            </a:r>
          </a:p>
          <a:p>
            <a:pPr marL="742950" lvl="0"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: The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Estimated Value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field is also used for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DPA Approvals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 NOIA/NOA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protest period.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F4E64-6974-E877-D00A-EB46A126E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616"/>
          <a:stretch>
            <a:fillRect/>
          </a:stretch>
        </p:blipFill>
        <p:spPr>
          <a:xfrm>
            <a:off x="1093609" y="4294345"/>
            <a:ext cx="10058400" cy="23746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129123-4E40-C3DA-937F-ABED94102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9"/>
              <a:tabLst/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Review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Bid and Evaluation 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section. </a:t>
            </a:r>
          </a:p>
          <a:p>
            <a:pPr marL="754063"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: The fields in this section are read-only based on the template selection. </a:t>
            </a:r>
            <a:r>
              <a:rPr lang="en-CA" sz="2800" i="1"/>
              <a:t>Sealed Bid </a:t>
            </a:r>
            <a:r>
              <a:rPr lang="en-CA" sz="2800"/>
              <a:t>ensures supplier responses remain confidential to the </a:t>
            </a:r>
            <a:r>
              <a:rPr lang="en-CA" sz="2800" i="1"/>
              <a:t>Sourcing Event Buyer </a:t>
            </a:r>
            <a:r>
              <a:rPr lang="en-CA" sz="2800"/>
              <a:t>until after the event closes.</a:t>
            </a:r>
            <a:endParaRPr lang="en-US" sz="2800"/>
          </a:p>
          <a:p>
            <a:pPr marL="75406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0E8404-82C7-3262-BD73-D3DFE17C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4504" y="5720828"/>
            <a:ext cx="5577318" cy="5968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29B885-879E-B565-D5A5-6E33AD363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158"/>
          <a:stretch>
            <a:fillRect/>
          </a:stretch>
        </p:blipFill>
        <p:spPr>
          <a:xfrm>
            <a:off x="1093609" y="11447114"/>
            <a:ext cx="10058400" cy="3870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2EA937-1963-B293-5373-7F9659181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2898" y="12670971"/>
            <a:ext cx="7117700" cy="25951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9FB70-3A53-732B-9141-D475AA0D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929FB-CD3F-A57E-20CB-24FEF86C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39899-8F05-65AA-E576-E90CFF01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E25F-CD27-513C-58F9-C97EBF39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5A223A2-41B0-07A2-0FD7-F52684CE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09" y="636589"/>
            <a:ext cx="10515600" cy="1307471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12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FE7D3-8820-2606-51F0-50AFDEC5458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BC4CD1-0F7E-5ACD-F2A2-82E7787A7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0"/>
            </a:pPr>
            <a:r>
              <a:rPr lang="en-US" dirty="0"/>
              <a:t>Enter </a:t>
            </a:r>
            <a:r>
              <a:rPr lang="en-US" b="1" dirty="0"/>
              <a:t>Public Event Short Description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The </a:t>
            </a:r>
            <a:r>
              <a:rPr lang="en-US" sz="2800" i="1" dirty="0"/>
              <a:t>Public Event Short Description </a:t>
            </a:r>
            <a:r>
              <a:rPr lang="en-US" sz="2800" dirty="0"/>
              <a:t>will be displayed on the </a:t>
            </a:r>
            <a:r>
              <a:rPr lang="en-US" sz="2800" i="1" dirty="0"/>
              <a:t>G@WORK Marketplace. </a:t>
            </a:r>
            <a:r>
              <a:rPr lang="en-US" sz="2800" dirty="0"/>
              <a:t>It is highly recommended to include the state entity’s full name in the description. </a:t>
            </a:r>
            <a:r>
              <a:rPr lang="en-US" sz="2800" i="1" dirty="0"/>
              <a:t>Restrict Buyer Notification </a:t>
            </a:r>
            <a:r>
              <a:rPr lang="en-US" sz="2800" dirty="0"/>
              <a:t>is set to </a:t>
            </a:r>
            <a:r>
              <a:rPr lang="en-US" sz="2800" i="1" dirty="0"/>
              <a:t>Yes</a:t>
            </a:r>
            <a:r>
              <a:rPr lang="en-US" sz="2800" dirty="0"/>
              <a:t> so that only the </a:t>
            </a:r>
            <a:r>
              <a:rPr lang="en-US" sz="2800" i="1" dirty="0"/>
              <a:t>Sourcing Event Buyer </a:t>
            </a:r>
            <a:r>
              <a:rPr lang="en-US" sz="2800" dirty="0"/>
              <a:t>will receive event </a:t>
            </a:r>
            <a:r>
              <a:rPr lang="en-US" sz="2800"/>
              <a:t>related notifications.</a:t>
            </a:r>
            <a:endParaRPr lang="en-US" dirty="0"/>
          </a:p>
          <a:p>
            <a:pPr marL="736600"/>
            <a:endParaRPr lang="en-US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49D5FB-E66A-251A-715B-A2DB41590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5524867"/>
            <a:ext cx="9144000" cy="5206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9597C0D-F0D5-3C33-F7A1-1F7DB3564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923" y="7284840"/>
            <a:ext cx="3859534" cy="1554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658EF-D098-1D34-1600-43E8DC9F8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5EE31-0ACB-1CDB-38DF-3A06B00A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C1823-2AC6-70B7-F129-6FEE19277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85D60-8BEE-93A2-F610-3E6AB24D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A791B5-C75C-59B1-D2E4-7D3BD421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4388"/>
            <a:ext cx="10515600" cy="1307471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13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68F59-4D39-42FE-493E-F295A0CBC57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09D6B-CC7B-A270-C6C4-335174486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29"/>
            <a:ext cx="10569221" cy="8348199"/>
          </a:xfrm>
        </p:spPr>
        <p:txBody>
          <a:bodyPr>
            <a:normAutofit/>
          </a:bodyPr>
          <a:lstStyle/>
          <a:p>
            <a:pPr marL="790575" indent="-742950">
              <a:buFont typeface="+mj-lt"/>
              <a:buAutoNum type="arabicPeriod" startAt="31"/>
            </a:pPr>
            <a:r>
              <a:rPr lang="en-US"/>
              <a:t>Select </a:t>
            </a:r>
            <a:r>
              <a:rPr lang="en-US" b="1"/>
              <a:t>Time Zone </a:t>
            </a:r>
            <a:r>
              <a:rPr lang="en-US"/>
              <a:t>(Optional). </a:t>
            </a:r>
          </a:p>
          <a:p>
            <a:pPr marL="801688"/>
            <a:r>
              <a:rPr lang="en-US" sz="2800" b="1"/>
              <a:t>Note</a:t>
            </a:r>
            <a:r>
              <a:rPr lang="en-US" sz="2800"/>
              <a:t>: Verify </a:t>
            </a:r>
            <a:r>
              <a:rPr lang="en-US" sz="2800" i="1"/>
              <a:t>Time Zone </a:t>
            </a:r>
            <a:r>
              <a:rPr lang="en-US" sz="2800"/>
              <a:t>is set to </a:t>
            </a:r>
            <a:r>
              <a:rPr lang="en-US" sz="2800" i="1"/>
              <a:t>Eastern Standard Time</a:t>
            </a:r>
            <a:r>
              <a:rPr lang="en-US" sz="2800"/>
              <a:t>.</a:t>
            </a:r>
          </a:p>
          <a:p>
            <a:pPr marL="790575" indent="-742950">
              <a:buFont typeface="+mj-lt"/>
              <a:buAutoNum type="arabicPeriod" startAt="32"/>
            </a:pPr>
            <a:r>
              <a:rPr lang="en-US"/>
              <a:t>Enter </a:t>
            </a:r>
            <a:r>
              <a:rPr lang="en-US" b="1"/>
              <a:t>Open Date</a:t>
            </a:r>
            <a:r>
              <a:rPr lang="en-US"/>
              <a:t>* and </a:t>
            </a:r>
            <a:r>
              <a:rPr lang="en-US" b="1"/>
              <a:t>Close Date</a:t>
            </a:r>
            <a:r>
              <a:rPr lang="en-US"/>
              <a:t>*.</a:t>
            </a:r>
          </a:p>
          <a:p>
            <a:pPr marL="790575" indent="-742950">
              <a:buFont typeface="+mj-lt"/>
              <a:buAutoNum type="arabicPeriod" startAt="32"/>
            </a:pPr>
            <a:r>
              <a:rPr lang="en-US"/>
              <a:t>Select </a:t>
            </a:r>
            <a:r>
              <a:rPr lang="en-US" b="1"/>
              <a:t>Sealed Bid Open Date*</a:t>
            </a:r>
            <a:r>
              <a:rPr lang="en-US"/>
              <a:t>. </a:t>
            </a:r>
          </a:p>
          <a:p>
            <a:pPr marL="8096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Same as Close Date is </a:t>
            </a:r>
            <a:r>
              <a:rPr lang="en-US" sz="2800"/>
              <a:t>auto-checked. If you uncheck </a:t>
            </a:r>
            <a:r>
              <a:rPr lang="en-US" sz="2800" i="1"/>
              <a:t>Same as Close Date box</a:t>
            </a:r>
            <a:r>
              <a:rPr lang="en-US" sz="2800"/>
              <a:t>, the </a:t>
            </a:r>
            <a:r>
              <a:rPr lang="en-US" sz="2800" i="1"/>
              <a:t>Sealed Bid Open Date </a:t>
            </a:r>
            <a:r>
              <a:rPr lang="en-US" sz="2800"/>
              <a:t>field is visible. </a:t>
            </a:r>
          </a:p>
          <a:p>
            <a:pPr marL="790575" indent="-742950">
              <a:buFont typeface="+mj-lt"/>
              <a:buAutoNum type="arabicPeriod" startAt="34"/>
            </a:pPr>
            <a:r>
              <a:rPr lang="en-US"/>
              <a:t>Select </a:t>
            </a:r>
            <a:r>
              <a:rPr lang="en-US" b="1"/>
              <a:t>Show Sealed Bid Open Date to Supplier</a:t>
            </a:r>
            <a:r>
              <a:rPr lang="en-US"/>
              <a:t>.</a:t>
            </a:r>
          </a:p>
          <a:p>
            <a:pPr marL="863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Show Sealed Bid Open Date to Supplier box</a:t>
            </a:r>
            <a:r>
              <a:rPr lang="en-US" sz="2800"/>
              <a:t> is auto-checked. </a:t>
            </a:r>
          </a:p>
          <a:p>
            <a:pPr marL="790575" indent="-742950">
              <a:buFont typeface="+mj-lt"/>
              <a:buAutoNum type="arabicPeriod" startAt="35"/>
            </a:pPr>
            <a:r>
              <a:rPr lang="en-US"/>
              <a:t>Enter </a:t>
            </a:r>
            <a:r>
              <a:rPr lang="en-US" b="1"/>
              <a:t>Q&amp;A Submission Close Date</a:t>
            </a:r>
            <a:r>
              <a:rPr lang="en-US"/>
              <a:t>*.</a:t>
            </a:r>
          </a:p>
          <a:p>
            <a:pPr marL="863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checked, the date field will automatically be set to reflect the close date of the event. </a:t>
            </a:r>
          </a:p>
          <a:p>
            <a:pPr marL="790575" indent="-742950">
              <a:buFont typeface="+mj-lt"/>
              <a:buAutoNum type="arabicPeriod" startAt="36"/>
            </a:pPr>
            <a:r>
              <a:rPr lang="en-US"/>
              <a:t>Click </a:t>
            </a:r>
            <a:r>
              <a:rPr lang="en-US" b="1"/>
              <a:t>Save Progress </a:t>
            </a:r>
            <a:r>
              <a:rPr lang="en-US"/>
              <a:t>and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90575" indent="-742950">
              <a:buFont typeface="+mj-lt"/>
              <a:buAutoNum type="arabicPeriod" startAt="24"/>
            </a:pPr>
            <a:endParaRPr lang="en-US"/>
          </a:p>
          <a:p>
            <a:pPr marL="736600"/>
            <a:endParaRPr lang="en-US" sz="32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189902-124C-2E5C-131F-A3A5B099D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492460"/>
            <a:ext cx="10058400" cy="49713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71D07A-A8F7-0C37-9CFB-29AA82878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0442" y="15088119"/>
            <a:ext cx="2149517" cy="35396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7DCA38-2C8A-DD75-5E5A-D754CF443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42949" y="107401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2E8B15-D1A7-28B1-9D8E-4C2B38CA2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36566" y="114621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889D9B-75E1-DE64-C858-5AAA4D9DF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55476" y="126798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8CBCE2-BBDC-431D-6059-60E36DA0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61802" y="149627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36D54A-F6B8-0FA3-964C-1E6E6BA4B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0354" y="10874164"/>
            <a:ext cx="2801980" cy="3128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37C79A-C3C4-48B5-D44A-3AD131C81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3529" y="12786135"/>
            <a:ext cx="2115122" cy="3361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930DB-2F9A-B7FF-2806-426D748F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0354" y="11265961"/>
            <a:ext cx="2115122" cy="93312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98F4EF-C7FA-ECD5-974D-7658C2E74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516" y="13949221"/>
            <a:ext cx="8072443" cy="7721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EF0784-855A-C38D-1522-D7D4802AF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00685" y="134005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864E47-DB98-33CA-9858-7BFE2520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516" y="13338756"/>
            <a:ext cx="2503800" cy="3361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BD5245-E685-C0D7-3287-F20869CC3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98141" y="132285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E424B-3033-A202-47F8-3E10D4FD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0B4E1-81D1-0E64-4DC7-9C793B098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CC546-2DD3-1F64-105E-7FCD38EC7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67BA-77C6-1AE0-D067-D7B08354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190244-E1F0-E376-E6DA-203375FF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14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74849-4F4A-6918-ECF6-C56B7C80A38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41BF45-C888-0542-3680-1D0E55553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7"/>
            </a:pPr>
            <a:r>
              <a:rPr lang="en-US"/>
              <a:t>Select the </a:t>
            </a:r>
            <a:r>
              <a:rPr lang="en-US" b="1"/>
              <a:t>Fiscal Year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the event will be awarded.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US"/>
              <a:t>Select </a:t>
            </a:r>
            <a:r>
              <a:rPr lang="en-US" b="1"/>
              <a:t>Purchasing Type</a:t>
            </a:r>
            <a:r>
              <a:rPr lang="en-US"/>
              <a:t>* and </a:t>
            </a:r>
            <a:r>
              <a:rPr lang="en-US" b="1"/>
              <a:t>Category Type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D77A0-8540-C2ED-16B8-4F1CE828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147329"/>
            <a:ext cx="10058400" cy="3502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9DB9D0-06FC-3181-72E9-3EC199A53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6328" y="7532250"/>
            <a:ext cx="2854952" cy="7571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4D3BA3-6F90-3C42-397A-85797AEF4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2883" y="7107810"/>
            <a:ext cx="632106" cy="3100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E46D2A-2C07-0823-2DFE-AFD8E094A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68714" y="76365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F332F-6B74-5086-3CC6-B7E138630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59884" y="87687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EF5F8-282B-41BD-6B73-659EA84C0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56342" y="69836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E0809-B0BD-568F-E998-68FD44C0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8151" y="9317400"/>
            <a:ext cx="632106" cy="3100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8C01A-9012-2B8D-FBAE-1230B2565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4B4A1-51F1-1444-E5B9-15FF8ABB3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21942-7A45-E150-CC35-0F2C5E280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1782-25CD-743A-8317-1F5CA3394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CB3C69-D928-7D81-4490-C2CC9149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925680"/>
          </a:xfrm>
        </p:spPr>
        <p:txBody>
          <a:bodyPr>
            <a:noAutofit/>
          </a:bodyPr>
          <a:lstStyle/>
          <a:p>
            <a:r>
              <a:rPr lang="en-US"/>
              <a:t>Create a Request for Quotes (RFQ) </a:t>
            </a:r>
            <a:br>
              <a:rPr lang="en-US"/>
            </a:br>
            <a:r>
              <a:rPr lang="en-US"/>
              <a:t>(Part 15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lang="en-US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3243E-F50D-092B-CAF9-9DD600C1EB1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69A68E-2898-3925-9A30-B0976F7A5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0"/>
            </a:pPr>
            <a:r>
              <a:rPr lang="en-US"/>
              <a:t>Review </a:t>
            </a:r>
            <a:r>
              <a:rPr lang="en-US" b="1"/>
              <a:t>Event Owners</a:t>
            </a:r>
            <a:r>
              <a:rPr lang="en-US"/>
              <a:t>*, </a:t>
            </a:r>
            <a:r>
              <a:rPr lang="en-US" b="1"/>
              <a:t>Contacts*</a:t>
            </a:r>
            <a:r>
              <a:rPr lang="en-US"/>
              <a:t> and </a:t>
            </a:r>
            <a:r>
              <a:rPr lang="en-US" b="1"/>
              <a:t>Notification Recipients</a:t>
            </a:r>
            <a:r>
              <a:rPr lang="en-US"/>
              <a:t>*.</a:t>
            </a:r>
          </a:p>
          <a:p>
            <a:pPr marL="738188"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Click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Users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update any of the editable fields. Review </a:t>
            </a:r>
            <a:r>
              <a:rPr lang="en-CA" sz="2800" i="1"/>
              <a:t>Managing Administrators, Stakeholders and Contract Managers Job Aid </a:t>
            </a:r>
            <a:r>
              <a:rPr lang="en-CA" sz="2800"/>
              <a:t>for further details. </a:t>
            </a:r>
            <a:endParaRPr lang="en-US" sz="2800"/>
          </a:p>
          <a:p>
            <a:pPr marL="742950" indent="-742950">
              <a:buFont typeface="+mj-lt"/>
              <a:buAutoNum type="arabicPeriod" startAt="41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70F78E-0F04-C085-83EF-2471D2702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932" y="5494895"/>
            <a:ext cx="10058400" cy="8403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A5EE2-5940-9E0B-C853-34682C15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128" y="7129086"/>
            <a:ext cx="3236646" cy="46189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962BCE-5E8C-487F-D226-8DC0EBAEA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49169" y="13590953"/>
            <a:ext cx="659314" cy="3070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EC16E4-4B9B-FAB7-2F88-22A1211F3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41774" y="92569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A312E-5B99-CFC9-1F70-7AF76AF9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04506" y="130423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F6D8-FA62-BD5A-629E-33C6F9DE4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BB6EB-25EE-FA88-0D71-D52AD5EDD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E3E1-18BC-1320-11F1-2416CB33B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0C937-25D3-83CD-1BD3-D6883800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B32216-9BA3-1F5C-37AF-FFBB0B22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Request for Quotes (RFQ) </a:t>
            </a:r>
            <a:br>
              <a:rPr lang="en-US"/>
            </a:br>
            <a:r>
              <a:rPr lang="en-US"/>
              <a:t>(Part 16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lang="en-US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D3367-1269-2225-887A-45AFE7711A0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785226-3E6D-FD53-34DC-0BFAA6457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569221" cy="36225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2"/>
            </a:pPr>
            <a:r>
              <a:rPr lang="en-US"/>
              <a:t>Review and edit </a:t>
            </a:r>
            <a:r>
              <a:rPr lang="en-US" b="1"/>
              <a:t>Description*</a:t>
            </a:r>
            <a:r>
              <a:rPr lang="en-US"/>
              <a:t>. </a:t>
            </a:r>
          </a:p>
          <a:p>
            <a:pPr marL="804863">
              <a:lnSpc>
                <a:spcPct val="100000"/>
              </a:lnSpc>
            </a:pPr>
            <a:r>
              <a:rPr lang="en-US" sz="2800" b="1"/>
              <a:t>Note</a:t>
            </a:r>
            <a:r>
              <a:rPr lang="en-US" sz="2800"/>
              <a:t>: Remove instructions when editing </a:t>
            </a:r>
            <a:r>
              <a:rPr lang="en-US" sz="2800" i="1"/>
              <a:t>Description. </a:t>
            </a:r>
            <a:r>
              <a:rPr lang="en-US" sz="2800"/>
              <a:t>To remove yellow highlighting, select the text and click the </a:t>
            </a:r>
            <a:r>
              <a:rPr lang="en-US" sz="2800" i="1"/>
              <a:t>Paint Bucket </a:t>
            </a:r>
            <a:r>
              <a:rPr lang="en-US" sz="2800"/>
              <a:t>to change the background color. To </a:t>
            </a:r>
            <a:r>
              <a:rPr lang="en-US" sz="2800" i="1"/>
              <a:t>Copy from Library</a:t>
            </a:r>
            <a:r>
              <a:rPr lang="en-US" sz="2800"/>
              <a:t>, follow </a:t>
            </a:r>
            <a:r>
              <a:rPr lang="en-US" sz="2800" i="1"/>
              <a:t>Steps 43 – 47, </a:t>
            </a:r>
            <a:r>
              <a:rPr lang="en-US" sz="2800"/>
              <a:t>or skip to </a:t>
            </a:r>
            <a:r>
              <a:rPr lang="en-US" sz="2800" i="1"/>
              <a:t>Step 48. </a:t>
            </a:r>
            <a:r>
              <a:rPr lang="en-US" sz="280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EE6335-622F-1E3A-FA0F-CD0665EDB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4886084"/>
            <a:ext cx="8229600" cy="3828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4FCFB3-1559-C46E-994F-F27CE3E5E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/>
              <a:t>To </a:t>
            </a:r>
            <a:r>
              <a:rPr lang="en-US" b="1"/>
              <a:t>Copy Description from Library</a:t>
            </a:r>
            <a:r>
              <a:rPr lang="en-US"/>
              <a:t>, click </a:t>
            </a:r>
            <a:r>
              <a:rPr lang="en-US" b="1"/>
              <a:t>Copy from Library</a:t>
            </a:r>
            <a:r>
              <a:rPr lang="en-US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F968E-6887-E2A2-CEEA-5400A2E70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4256" y="6482728"/>
            <a:ext cx="7774944" cy="109493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F8FF0-E69A-42D7-2805-16B181AB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405324"/>
            <a:ext cx="10058400" cy="46793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9DB955-CC74-A317-7CFF-A36E21012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2198" y="10933352"/>
            <a:ext cx="1034564" cy="27740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35909-E5B2-922F-1B47-05B146F06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54E-BDF8-7EEE-FE08-2CAA6FF9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FC52F-145D-C26A-F48C-7807897B3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175FF-6962-C29C-CF27-DAF3622B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988075B-1AD2-2F89-759C-76443BB5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Request for Quotes (RFQ) </a:t>
            </a:r>
            <a:br>
              <a:rPr lang="en-US"/>
            </a:br>
            <a:r>
              <a:rPr lang="en-US"/>
              <a:t>(Part 17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lang="en-US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218A7-2704-4FD8-5E87-AFE861C7DDD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9A88C-CA1E-EEE2-EE76-8DA309D16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4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76676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Click </a:t>
            </a:r>
            <a:r>
              <a:rPr lang="en-US" sz="2800" i="1"/>
              <a:t>magnifying glass </a:t>
            </a:r>
            <a:r>
              <a:rPr lang="en-US" sz="2800"/>
              <a:t>to display more options.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1FC32-0A4D-3D3C-8641-CBE1AEBB4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7"/>
          <a:stretch>
            <a:fillRect/>
          </a:stretch>
        </p:blipFill>
        <p:spPr>
          <a:xfrm>
            <a:off x="1066799" y="3973926"/>
            <a:ext cx="10058400" cy="44658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65765-82E1-6772-67BF-E880050618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5"/>
            </a:pPr>
            <a:r>
              <a:rPr lang="en-US"/>
              <a:t>Click </a:t>
            </a:r>
            <a:r>
              <a:rPr lang="en-US" b="1"/>
              <a:t>Select </a:t>
            </a:r>
            <a:r>
              <a:rPr lang="en-US"/>
              <a:t>to add </a:t>
            </a:r>
            <a:r>
              <a:rPr lang="en-US" b="1"/>
              <a:t>Description Content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5EDFB-BD87-2E3B-09E2-614F411E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62" b="1"/>
          <a:stretch>
            <a:fillRect/>
          </a:stretch>
        </p:blipFill>
        <p:spPr>
          <a:xfrm>
            <a:off x="1066799" y="9894962"/>
            <a:ext cx="10058400" cy="54229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F16534-CF74-F145-22C3-3E37E2611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0800" y="12467727"/>
            <a:ext cx="618067" cy="342340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709BE0-A763-08E9-40A1-81980CC1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064" y="6211681"/>
            <a:ext cx="4525493" cy="604768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6D703-D5F2-FB11-FE4B-C83F65AEF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41CF9-0E34-7EE8-113A-5560AA5E3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58DA-AFF4-5638-2D7D-736BC748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7E739-62D6-9588-0CC7-7AE605BE2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EC7623-C636-BBEF-A1A2-B128ACDC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18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E758E-914A-C7FD-B740-40C989F5C0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76CDD9-AC62-89D6-AC79-D9E997F0B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6"/>
            </a:pPr>
            <a:r>
              <a:rPr lang="en-US"/>
              <a:t>Review added </a:t>
            </a:r>
            <a:r>
              <a:rPr lang="en-US" b="1"/>
              <a:t>Description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6"/>
            </a:pPr>
            <a:r>
              <a:rPr lang="en-US"/>
              <a:t>Enter </a:t>
            </a:r>
            <a:r>
              <a:rPr lang="en-US" b="1"/>
              <a:t>Stage Description </a:t>
            </a:r>
            <a:r>
              <a:rPr lang="en-US"/>
              <a:t>(Optional).</a:t>
            </a:r>
          </a:p>
          <a:p>
            <a:pPr marL="76676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Populate this field only if there is a stage included in the event. </a:t>
            </a:r>
          </a:p>
          <a:p>
            <a:pPr marL="762000" indent="-742950">
              <a:buFont typeface="+mj-lt"/>
              <a:buAutoNum type="arabicPeriod" startAt="48"/>
            </a:pPr>
            <a:r>
              <a:rPr lang="en-US"/>
              <a:t>Click </a:t>
            </a:r>
            <a:r>
              <a:rPr lang="en-US" b="1"/>
              <a:t>Save Progress </a:t>
            </a:r>
            <a:r>
              <a:rPr lang="en-US"/>
              <a:t>and </a:t>
            </a:r>
            <a:r>
              <a:rPr lang="en-US" b="1"/>
              <a:t>Next</a:t>
            </a:r>
            <a:r>
              <a:rPr lang="en-US"/>
              <a:t>. </a:t>
            </a:r>
          </a:p>
          <a:p>
            <a:pPr marL="576263"/>
            <a:endParaRPr lang="en-US" sz="2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FB986-2CFA-A323-D6B4-5C20674F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508527"/>
            <a:ext cx="10058400" cy="85171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C025024-EA67-62E0-640E-AA1F57752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48489" y="102505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1B4DE7-7C2E-818A-4C9A-6B547D541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7084" y="10799191"/>
            <a:ext cx="9761307" cy="19729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F0A6B0-6E2C-92F0-04B8-B1FD51F39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06396" y="14648872"/>
            <a:ext cx="1832011" cy="330066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06D810-9BF0-E7E9-6D25-54AC3441A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48081" y="140883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34218A-C084-B80A-6693-2EF1F33B3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0702" y="7887894"/>
            <a:ext cx="9761307" cy="19729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B54BB1-8EA5-A1B5-4464-0A38EA4C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48489" y="73392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DAC99-E2CC-C89E-58D8-2BD3F3659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F9C27-6410-A43A-B1AA-0532013BC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55C2-EFD9-8BDA-96FF-F494632A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1 of 52)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36600" indent="635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University System of Georgia (USG) </a:t>
            </a:r>
            <a:r>
              <a:rPr lang="en-US" sz="2800"/>
              <a:t>and</a:t>
            </a:r>
            <a:r>
              <a:rPr lang="en-US" sz="2800" i="1"/>
              <a:t> GDOT </a:t>
            </a:r>
            <a:r>
              <a:rPr lang="en-US" sz="2800"/>
              <a:t>users complete local logon and then proceed to </a:t>
            </a:r>
            <a:r>
              <a:rPr lang="en-US" sz="2800" i="1"/>
              <a:t>Step 4</a:t>
            </a:r>
            <a:r>
              <a:rPr lang="en-US" sz="2800"/>
              <a:t>.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91" y="4271444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 </a:t>
            </a:r>
            <a:r>
              <a:rPr lang="en-US" b="1"/>
              <a:t>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09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790" y="4272227"/>
            <a:ext cx="2411591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2929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25A0-860D-5233-C2B5-B2A27B5B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0F6D38E-506C-3C64-A34A-87115C0A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45084"/>
            <a:ext cx="10515600" cy="1072743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19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AB7B1-A92D-19F0-38DC-42FB5D9D591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61790-1470-A31D-A643-3DFCDA218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2358030"/>
            <a:ext cx="10977283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9"/>
            </a:pPr>
            <a:r>
              <a:rPr lang="en-US"/>
              <a:t>Click </a:t>
            </a:r>
            <a:r>
              <a:rPr lang="en-US" b="1"/>
              <a:t>Actions </a:t>
            </a:r>
            <a:r>
              <a:rPr lang="en-US"/>
              <a:t>and select </a:t>
            </a:r>
            <a:r>
              <a:rPr lang="en-US" b="1"/>
              <a:t>Edit Properties </a:t>
            </a:r>
            <a:r>
              <a:rPr lang="en-US"/>
              <a:t>or </a:t>
            </a:r>
            <a:r>
              <a:rPr lang="en-US" b="1"/>
              <a:t>Delete</a:t>
            </a:r>
            <a:r>
              <a:rPr lang="en-US"/>
              <a:t>, if applicable.</a:t>
            </a:r>
          </a:p>
          <a:p>
            <a:pPr marL="804863"/>
            <a:r>
              <a:rPr lang="en-US" sz="2800" b="1"/>
              <a:t>Note: </a:t>
            </a:r>
            <a:r>
              <a:rPr lang="en-US" sz="2800"/>
              <a:t>All template populated </a:t>
            </a:r>
            <a:r>
              <a:rPr lang="en-US" sz="2800" i="1"/>
              <a:t>Prerequisites </a:t>
            </a:r>
            <a:r>
              <a:rPr lang="en-US" sz="2800"/>
              <a:t>should be reviewed by </a:t>
            </a:r>
            <a:r>
              <a:rPr lang="en-US" sz="2800" i="1"/>
              <a:t>Sourcing Event Buyers </a:t>
            </a:r>
            <a:r>
              <a:rPr lang="en-US" sz="2800"/>
              <a:t>to ensure language and attachments are correct in accordance with what they are sourcing.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DD541-D057-F316-77CA-9B796EB6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4854729"/>
            <a:ext cx="9144000" cy="38941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CC8538-4B7B-2AD2-8DA7-95BBCB8E92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50"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Prerequisite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(Optional)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</a:rPr>
              <a:t>and select </a:t>
            </a:r>
            <a:r>
              <a:rPr lang="en-US" b="1">
                <a:solidFill>
                  <a:prstClr val="black"/>
                </a:solidFill>
              </a:rPr>
              <a:t>Add New Prerequisite</a:t>
            </a:r>
            <a:r>
              <a:rPr lang="en-US">
                <a:solidFill>
                  <a:prstClr val="black"/>
                </a:solidFill>
              </a:rPr>
              <a:t>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4863">
              <a:defRPr/>
            </a:pPr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Add New Prerequisite</a:t>
            </a:r>
            <a:r>
              <a:rPr lang="en-US" sz="2800"/>
              <a:t>, follow </a:t>
            </a:r>
            <a:r>
              <a:rPr lang="en-US" sz="2800" i="1"/>
              <a:t>Steps 50 – 63 </a:t>
            </a:r>
            <a:r>
              <a:rPr lang="en-US" sz="2800"/>
              <a:t>and then skip to </a:t>
            </a:r>
            <a:r>
              <a:rPr lang="en-US" sz="2800" i="1"/>
              <a:t>Step 71 </a:t>
            </a:r>
            <a:r>
              <a:rPr lang="en-US" sz="2800"/>
              <a:t>to </a:t>
            </a:r>
            <a:r>
              <a:rPr lang="en-US" sz="2800" i="1"/>
              <a:t>Add Buyer Attachment</a:t>
            </a:r>
            <a:r>
              <a:rPr lang="en-US" sz="2800"/>
              <a:t>. If selecting </a:t>
            </a:r>
            <a:r>
              <a:rPr lang="en-US" sz="2800" i="1"/>
              <a:t>Add from Library</a:t>
            </a:r>
            <a:r>
              <a:rPr lang="en-US" sz="2800"/>
              <a:t>, follow </a:t>
            </a:r>
            <a:r>
              <a:rPr lang="en-US" sz="2800" i="1"/>
              <a:t>Steps 64 – 70</a:t>
            </a:r>
            <a:r>
              <a:rPr lang="en-US" sz="2800"/>
              <a:t>.</a:t>
            </a:r>
            <a:endParaRPr lang="en-US">
              <a:solidFill>
                <a:prstClr val="black"/>
              </a:solidFill>
            </a:endParaRPr>
          </a:p>
          <a:p>
            <a:pPr marL="804863"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B90248-7DBE-A5F4-AEE8-62DCDB75D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2" t="2480" r="42298" b="12401"/>
          <a:stretch>
            <a:fillRect/>
          </a:stretch>
        </p:blipFill>
        <p:spPr>
          <a:xfrm>
            <a:off x="1550809" y="11684000"/>
            <a:ext cx="9144000" cy="3543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7E35B4-DC18-90E3-870B-8A2DFB36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1800" y="12486018"/>
            <a:ext cx="2527300" cy="141195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78239-9962-089D-125A-15DF1200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4079" y="6824023"/>
            <a:ext cx="2213919" cy="19248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E5C18-A5EF-C3C2-2D25-A10BE877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1F52D-3619-EF0A-8A46-D643FE00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37112-7D38-E619-3D32-FCB3B398A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C7ACB-5618-E3CF-9C4D-1BC89B0E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CB5805B-2986-9F48-3137-30FD25E7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20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6311B-4BA1-88CE-DC38-E3B0B264CF6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8AB8ED0-C520-2308-99C1-5F6DB7EE9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107948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51"/>
            </a:pPr>
            <a:r>
              <a:rPr lang="en-US"/>
              <a:t>Enter </a:t>
            </a:r>
            <a:r>
              <a:rPr lang="en-US" b="1"/>
              <a:t>Instructions to supplier</a:t>
            </a:r>
            <a:r>
              <a:rPr lang="en-US"/>
              <a:t>* and select </a:t>
            </a:r>
            <a:r>
              <a:rPr lang="en-US" b="1"/>
              <a:t>Prerequisite Content</a:t>
            </a:r>
            <a:r>
              <a:rPr lang="en-US"/>
              <a:t>*.</a:t>
            </a:r>
          </a:p>
          <a:p>
            <a:pPr marL="80486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Enter text directly</a:t>
            </a:r>
            <a:r>
              <a:rPr lang="en-US" sz="2800"/>
              <a:t>, follow </a:t>
            </a:r>
            <a:r>
              <a:rPr lang="en-US" sz="2800" i="1"/>
              <a:t>Steps 52 – 55 </a:t>
            </a:r>
            <a:r>
              <a:rPr lang="en-US" sz="2800"/>
              <a:t>and skip to </a:t>
            </a:r>
            <a:r>
              <a:rPr lang="en-US" sz="2800" i="1"/>
              <a:t>Step 61</a:t>
            </a:r>
            <a:r>
              <a:rPr lang="en-US" sz="2800"/>
              <a:t>. To </a:t>
            </a:r>
            <a:r>
              <a:rPr lang="en-US" sz="2800" i="1"/>
              <a:t>Attach File</a:t>
            </a:r>
            <a:r>
              <a:rPr lang="en-US" sz="2800"/>
              <a:t>, skip to </a:t>
            </a:r>
            <a:r>
              <a:rPr lang="en-US" sz="2800" i="1"/>
              <a:t>Step 56</a:t>
            </a:r>
            <a:r>
              <a:rPr lang="en-US" sz="2800"/>
              <a:t>. </a:t>
            </a:r>
          </a:p>
          <a:p>
            <a:pPr marL="742950" indent="-742950">
              <a:buFont typeface="+mj-lt"/>
              <a:buAutoNum type="arabicPeriod" startAt="52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424581-4A65-358F-9073-36571EFDB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43" r="39779" b="54749"/>
          <a:stretch>
            <a:fillRect/>
          </a:stretch>
        </p:blipFill>
        <p:spPr>
          <a:xfrm>
            <a:off x="1981199" y="5093913"/>
            <a:ext cx="8229600" cy="35643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D231C24-71E7-2934-DD2B-7ABDB5D56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3"/>
            </a:pPr>
            <a:r>
              <a:rPr lang="en-US"/>
              <a:t>Enter </a:t>
            </a:r>
            <a:r>
              <a:rPr lang="en-US" b="1"/>
              <a:t>Title*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Enter </a:t>
            </a:r>
            <a:r>
              <a:rPr lang="en-US" b="1"/>
              <a:t>Prerequisite Content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E9C912-DDE2-30E8-63C0-D86F9085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11149760"/>
            <a:ext cx="7315200" cy="43140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1228A9-A102-0895-4234-FEE747D7F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6221546"/>
            <a:ext cx="4471988" cy="18843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4043B3-5961-F9DA-1D83-D925A2B33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4011" y="8201903"/>
            <a:ext cx="471418" cy="3270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A2FB22-F45E-D63A-889D-C900A8EFA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5667" y="56663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C62349-21CA-370F-94DD-083842189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85429" y="80910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467C71-53BE-8AC3-96F7-4543E49ED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5213" y="13364657"/>
            <a:ext cx="6635744" cy="10779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537DA8-B3E9-B024-89F0-F90718D0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2083142"/>
            <a:ext cx="3170020" cy="3238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01F71F-B7BF-5C83-ECD2-0FE398CA2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3270" y="14997794"/>
            <a:ext cx="634093" cy="336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20F66F-28C8-E0A7-5C76-1413CFF02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37714" y="119711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AE8FF0-FC49-078B-5E06-BB397FE99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144464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1CD163-1FE9-A94E-3A2D-A5BB6F1C4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4630" y="149058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698F3-B0A0-6DC8-3B70-9B0D62008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F7F4-0626-2E8C-D70D-3F6108D0F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DD51F-D3F4-A7A3-4839-AC997BE2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1C43-D874-D9C2-3DA7-4140FB30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A5A14D1-636E-93A7-8CBC-DF60C0EA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8116"/>
            <a:ext cx="10515600" cy="1129492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21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DFCA4-0FD1-1A27-40B9-4FBB02B55B9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EDB7231-F727-FD25-0D5C-491FBFCBD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653465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6"/>
            </a:pPr>
            <a:r>
              <a:rPr lang="en-US"/>
              <a:t>If attaching file, enter </a:t>
            </a:r>
            <a:r>
              <a:rPr lang="en-US" b="1"/>
              <a:t>Display Name*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6"/>
            </a:pPr>
            <a:r>
              <a:rPr lang="en-US"/>
              <a:t>Click </a:t>
            </a:r>
            <a:r>
              <a:rPr lang="en-US" b="1"/>
              <a:t>Select file </a:t>
            </a:r>
            <a:r>
              <a:rPr lang="en-US"/>
              <a:t>to attach </a:t>
            </a:r>
            <a:r>
              <a:rPr lang="en-US" b="1"/>
              <a:t>File*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6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>
              <a:buFont typeface="+mj-lt"/>
              <a:buAutoNum type="arabicPeriod" startAt="56"/>
            </a:pPr>
            <a:r>
              <a:rPr lang="en-US"/>
              <a:t>Select </a:t>
            </a:r>
            <a:r>
              <a:rPr lang="en-US" b="1"/>
              <a:t>Type* </a:t>
            </a:r>
            <a:r>
              <a:rPr lang="en-US"/>
              <a:t>and enter </a:t>
            </a:r>
            <a:r>
              <a:rPr lang="en-US" b="1"/>
              <a:t>Certification Text*</a:t>
            </a:r>
            <a:r>
              <a:rPr lang="en-US"/>
              <a:t>.</a:t>
            </a:r>
          </a:p>
          <a:p>
            <a:pPr marL="757238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Certification Text </a:t>
            </a:r>
            <a:r>
              <a:rPr lang="en-US" sz="2800"/>
              <a:t>will auto-populate but can be edited. </a:t>
            </a:r>
          </a:p>
          <a:p>
            <a:pPr marL="742950" indent="-742950">
              <a:buFont typeface="+mj-lt"/>
              <a:buAutoNum type="arabicPeriod" startAt="60"/>
            </a:pPr>
            <a:r>
              <a:rPr lang="en-US"/>
              <a:t>Check </a:t>
            </a:r>
            <a:r>
              <a:rPr lang="en-US" b="1"/>
              <a:t>Supplier Must Also Upload a File </a:t>
            </a:r>
            <a:r>
              <a:rPr lang="en-US"/>
              <a:t>box (Optional). </a:t>
            </a:r>
          </a:p>
          <a:p>
            <a:pPr marL="8128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you check this box, </a:t>
            </a:r>
            <a:r>
              <a:rPr lang="en-US" sz="2800" i="1"/>
              <a:t>Enable Confidential Mode checkbox</a:t>
            </a:r>
            <a:r>
              <a:rPr lang="en-US" sz="2800"/>
              <a:t> will display. </a:t>
            </a:r>
          </a:p>
          <a:p>
            <a:pPr marL="742950" indent="-742950">
              <a:buFont typeface="+mj-lt"/>
              <a:buAutoNum type="arabicPeriod" startAt="61"/>
            </a:pPr>
            <a:r>
              <a:rPr lang="en-US"/>
              <a:t>Click </a:t>
            </a:r>
            <a:r>
              <a:rPr lang="en-US" b="1"/>
              <a:t>Show Display Position Options</a:t>
            </a:r>
            <a:r>
              <a:rPr lang="en-US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CF9A55-7B3C-CE4F-69DE-C60A4BBD8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8528679"/>
            <a:ext cx="10058400" cy="68906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156714-6A2B-AFC8-4459-C706B6526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0687" y="9288768"/>
            <a:ext cx="3221357" cy="35382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52295-E5C4-0E6F-95C8-A987BC1F8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6828" y="9994323"/>
            <a:ext cx="1071926" cy="29267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BE872-1021-0530-8C18-F415C937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0686" y="10767209"/>
            <a:ext cx="3221357" cy="8195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60D4DF-7835-3895-A192-BAD46C66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079" y="12117172"/>
            <a:ext cx="1910127" cy="135458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B1A373-3A45-A115-D13C-095F9F37E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4535" y="13631091"/>
            <a:ext cx="2521905" cy="20900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80B0E8-9B99-53B8-2D6B-69EB5199B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8595" y="14349547"/>
            <a:ext cx="2282805" cy="20900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C30529-518F-F657-B7F4-FBB4745D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62043" y="9191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464111-40D9-9B7E-79DF-5FF033970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08188" y="98976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0AC9EA-694F-5131-EBDE-910908142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62043" y="109026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51F213-AAD5-9CBD-6178-D98834DF0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19296" y="125201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FC7B49-25A4-FCE8-2648-A9AF232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134612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E31538-6AA1-F439-2FF0-A19BBB63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09800" y="138081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86839-B835-6841-A8F2-8A3369A17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B1737-8313-36EC-2EB4-3985B70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6BC83-9EEB-62EA-37B1-548CAD76C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7B5F-EBD2-84BB-4C5C-E905C1D2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F9D33A-33E0-0E49-77BA-026F43C8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09" y="608011"/>
            <a:ext cx="10515600" cy="1232625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22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900A-C787-BF6B-D5F4-825D6A82D1C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CA6F02-40F8-C4C5-05FB-CEAFE4D28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2"/>
            </a:pPr>
            <a:r>
              <a:rPr lang="en-US"/>
              <a:t>Select </a:t>
            </a:r>
            <a:r>
              <a:rPr lang="en-US" b="1"/>
              <a:t>Display Order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62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747713">
              <a:lnSpc>
                <a:spcPct val="100000"/>
              </a:lnSpc>
            </a:pPr>
            <a:r>
              <a:rPr lang="en-US" sz="2800" b="1"/>
              <a:t>Note</a:t>
            </a:r>
            <a:r>
              <a:rPr lang="en-US" sz="2800"/>
              <a:t>: Repeat the steps above to add additional custom prerequisites.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B0A91-C7B3-ABEA-9903-C303CC5B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69165" r="882" b="824"/>
          <a:stretch>
            <a:fillRect/>
          </a:stretch>
        </p:blipFill>
        <p:spPr>
          <a:xfrm>
            <a:off x="1066799" y="4967557"/>
            <a:ext cx="10058400" cy="28294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40D06B-4AEF-FF2F-6259-37D48D466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4"/>
            </a:pPr>
            <a:r>
              <a:rPr lang="en-US"/>
              <a:t>Click </a:t>
            </a:r>
            <a:r>
              <a:rPr lang="en-US" b="1"/>
              <a:t>Add Prerequisite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4"/>
            </a:pPr>
            <a:r>
              <a:rPr lang="en-US"/>
              <a:t>Select </a:t>
            </a:r>
            <a:r>
              <a:rPr lang="en-US" b="1"/>
              <a:t>Add from Library</a:t>
            </a:r>
            <a:r>
              <a:rPr lang="en-US"/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9D23F3-82CF-222C-29D0-76AC09729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402" b="42443"/>
          <a:stretch>
            <a:fillRect/>
          </a:stretch>
        </p:blipFill>
        <p:spPr>
          <a:xfrm>
            <a:off x="1981199" y="10445300"/>
            <a:ext cx="8229600" cy="4635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6DF712-E19C-36D0-6296-65BF99E0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8311" y="6023800"/>
            <a:ext cx="6555079" cy="529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DB57F2-BE21-A130-9D0F-B0012F19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191" y="7080043"/>
            <a:ext cx="1954973" cy="529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2F4597-AE1A-8B92-3BF3-9F043A95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09671" y="60042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001B2-3560-61C9-161B-8FC29F20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91551" y="70702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BBF63-0AAE-1312-AE76-AD96A5A3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12468858"/>
            <a:ext cx="2921000" cy="548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975521-BD8C-752D-6156-274CF4545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30800" y="124364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EDB5F8-4089-888E-EE5E-5F4DFAF50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11399327"/>
            <a:ext cx="2012950" cy="548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307F19-3C39-3054-6CCC-C59EB8A38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22750" y="113429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1C6C7-7C5E-C737-45CB-129698EF1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96A09-85B3-22AE-B117-C0870F28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00D12-9A96-E14F-4CD8-A3B03484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6371C-9DAC-7E43-17D7-5B43DC30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C7FC7-6A8E-E3DD-F74A-D6CFFC9D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09" y="602595"/>
            <a:ext cx="10515600" cy="1072743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23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5C2A3-1850-A496-0C24-139E60F53BE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76E2DE-CDD9-1EA9-E6BA-5B98B5810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6"/>
            </a:pPr>
            <a:r>
              <a:rPr lang="en-US"/>
              <a:t>Click </a:t>
            </a:r>
            <a:r>
              <a:rPr lang="en-US" b="1"/>
              <a:t>magnifying glass </a:t>
            </a:r>
            <a:r>
              <a:rPr lang="en-US"/>
              <a:t>to 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8064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Library</a:t>
            </a:r>
            <a:r>
              <a:rPr lang="en-US" sz="2800"/>
              <a:t>, skip to </a:t>
            </a:r>
            <a:r>
              <a:rPr lang="en-US" sz="2800" i="1"/>
              <a:t>Step 68</a:t>
            </a:r>
            <a:r>
              <a:rPr lang="en-US" sz="2800"/>
              <a:t>. </a:t>
            </a:r>
            <a:endParaRPr lang="en-US" sz="2800" i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82D95-CD10-6817-1F5B-9CA88646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09" y="4059150"/>
            <a:ext cx="9144000" cy="4352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3DB5E-635F-705D-0395-5E8E5CA58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7"/>
            </a:pPr>
            <a:r>
              <a:rPr lang="en-US"/>
              <a:t>Click </a:t>
            </a:r>
            <a:r>
              <a:rPr lang="en-US" b="1"/>
              <a:t>Select </a:t>
            </a:r>
            <a:r>
              <a:rPr lang="en-US"/>
              <a:t>for the desired library.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41D66-C901-4BCA-3E6A-815D82A84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9865836"/>
            <a:ext cx="7315200" cy="5598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3614A4-FCD0-EEC4-3032-72AD67014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7" y="6096000"/>
            <a:ext cx="543341" cy="5433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CEDE45-A0B7-914F-3AA7-571E3497D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5028" y="12264900"/>
            <a:ext cx="655175" cy="3957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D924-B375-C59F-BAE8-6A0E0922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A5AA5-635F-F247-D6DC-D2F7A4174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9CED-38A0-FDC6-DB2D-357BB036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9B62D-7B0F-B4CE-23B9-EEDBDC9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333674-83D6-782D-F466-D81F900C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24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5E18-B9F0-84C9-DC74-524B21E4473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0FD8A7-0789-9889-D5E4-0C4119F86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8"/>
            </a:pPr>
            <a:r>
              <a:rPr lang="en-US"/>
              <a:t>Check the applicable </a:t>
            </a:r>
            <a:r>
              <a:rPr lang="en-US" b="1"/>
              <a:t>Prerequisite Content </a:t>
            </a:r>
            <a:r>
              <a:rPr lang="en-US"/>
              <a:t>box(s).</a:t>
            </a:r>
          </a:p>
          <a:p>
            <a:pPr marL="742950" indent="-742950">
              <a:buFont typeface="+mj-lt"/>
              <a:buAutoNum type="arabicPeriod" startAt="68"/>
            </a:pPr>
            <a:r>
              <a:rPr lang="en-US"/>
              <a:t>Click </a:t>
            </a:r>
            <a:r>
              <a:rPr lang="en-US" b="1"/>
              <a:t>Add Selected Prerequisites</a:t>
            </a:r>
            <a:r>
              <a:rPr lang="en-US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AB02AC-9092-DC5E-AD3D-0CA6939A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4211437"/>
            <a:ext cx="6400800" cy="454127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088300-0EB9-0578-3FDF-87070188F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0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 and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DFD3E-5DF4-ECBA-0365-8DFE4A0E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050" y="5953081"/>
            <a:ext cx="376950" cy="16404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5DFABE-5387-DF1B-437B-D6582DF04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3474" y="8229600"/>
            <a:ext cx="1891413" cy="3335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C736E3-2FB2-1423-075F-E296BBB90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18410" y="64989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85305E-F200-7E2D-5D70-D2430AA15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14834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B7D2BA-4C79-7DB2-B692-D263BF81F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6"/>
          <a:stretch/>
        </p:blipFill>
        <p:spPr>
          <a:xfrm>
            <a:off x="1093609" y="11222894"/>
            <a:ext cx="10058400" cy="1643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9C3F6E-2421-4482-8148-8A4D166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12496076"/>
            <a:ext cx="1954391" cy="3700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C3593-2AB4-9E39-1D29-BADFCB28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5EB5B-0E4A-904E-AEA0-BC063010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73BF9-A38C-6937-26E4-F52AE5E5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95B6-98DF-0262-048D-0E6BCEEB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2EE56EF-8E42-06CD-E2D0-19E3C192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25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AC3F4-95C9-DB36-00DC-94369D5E542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9E17A3-CDAB-80DC-F035-6AC0FCBDA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1"/>
            </a:pPr>
            <a:r>
              <a:rPr lang="en-US"/>
              <a:t>Click </a:t>
            </a:r>
            <a:r>
              <a:rPr lang="en-US" b="1"/>
              <a:t>Actions </a:t>
            </a:r>
            <a:r>
              <a:rPr lang="en-US"/>
              <a:t>and select </a:t>
            </a:r>
            <a:r>
              <a:rPr lang="en-US" b="1"/>
              <a:t>Edit Properties </a:t>
            </a:r>
            <a:r>
              <a:rPr lang="en-US"/>
              <a:t>or </a:t>
            </a:r>
            <a:r>
              <a:rPr lang="en-US" b="1"/>
              <a:t>Delete</a:t>
            </a:r>
            <a:r>
              <a:rPr lang="en-US"/>
              <a:t> an attachment, if applicable.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B8B6BD-6BF8-40DC-DD2B-8F23A3E81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08" y="3899792"/>
            <a:ext cx="10058400" cy="36719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B3D0E1-8104-4A44-D935-F286D67E4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307119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72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Attachment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66763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Follow </a:t>
            </a:r>
            <a:r>
              <a:rPr lang="en-US" sz="2800" i="1">
                <a:solidFill>
                  <a:prstClr val="black"/>
                </a:solidFill>
              </a:rPr>
              <a:t>Steps 72 – 86 </a:t>
            </a:r>
            <a:r>
              <a:rPr lang="en-US" sz="2800">
                <a:solidFill>
                  <a:prstClr val="black"/>
                </a:solidFill>
              </a:rPr>
              <a:t>and skip to </a:t>
            </a:r>
            <a:r>
              <a:rPr lang="en-US" sz="2800" i="1">
                <a:solidFill>
                  <a:prstClr val="black"/>
                </a:solidFill>
              </a:rPr>
              <a:t>Step 91 </a:t>
            </a:r>
            <a:r>
              <a:rPr lang="en-US" sz="2800">
                <a:solidFill>
                  <a:prstClr val="black"/>
                </a:solidFill>
              </a:rPr>
              <a:t>if adding </a:t>
            </a:r>
            <a:r>
              <a:rPr lang="en-US" sz="2800" i="1">
                <a:solidFill>
                  <a:prstClr val="black"/>
                </a:solidFill>
              </a:rPr>
              <a:t>Buyer Attachments</a:t>
            </a:r>
            <a:r>
              <a:rPr lang="en-US" sz="2800">
                <a:solidFill>
                  <a:prstClr val="black"/>
                </a:solidFill>
              </a:rPr>
              <a:t> or skip to </a:t>
            </a:r>
            <a:r>
              <a:rPr lang="en-US" sz="2800" i="1">
                <a:solidFill>
                  <a:prstClr val="black"/>
                </a:solidFill>
              </a:rPr>
              <a:t>Step 87 </a:t>
            </a:r>
            <a:r>
              <a:rPr lang="en-US" sz="2800">
                <a:solidFill>
                  <a:prstClr val="black"/>
                </a:solidFill>
              </a:rPr>
              <a:t>to </a:t>
            </a:r>
            <a:r>
              <a:rPr lang="en-US" sz="2800" i="1">
                <a:solidFill>
                  <a:prstClr val="black"/>
                </a:solidFill>
              </a:rPr>
              <a:t>Add from Library</a:t>
            </a:r>
            <a:r>
              <a:rPr lang="en-US" sz="2800">
                <a:solidFill>
                  <a:prstClr val="black"/>
                </a:solidFill>
              </a:rPr>
              <a:t>. </a:t>
            </a:r>
            <a:r>
              <a:rPr lang="en-US" sz="2800"/>
              <a:t>Following your organization's guidance, upload any relevant files to the event. If no files to add, skip to </a:t>
            </a:r>
            <a:r>
              <a:rPr lang="en-US" sz="2800" i="1"/>
              <a:t>Step 92. </a:t>
            </a:r>
            <a:endParaRPr lang="en-US" sz="2800">
              <a:solidFill>
                <a:prstClr val="black"/>
              </a:solidFill>
            </a:endParaRPr>
          </a:p>
          <a:p>
            <a:pPr marL="766763" lvl="0" indent="-742950">
              <a:buFont typeface="+mj-lt"/>
              <a:buAutoNum type="arabicPeriod" startAt="73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Add New Attachment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23813" lvl="0">
              <a:defRPr/>
            </a:pP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B803B6-5E8B-E8F9-E2B4-58B3D9ACA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267"/>
          <a:stretch>
            <a:fillRect/>
          </a:stretch>
        </p:blipFill>
        <p:spPr>
          <a:xfrm>
            <a:off x="1093609" y="12050533"/>
            <a:ext cx="10058400" cy="3413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88650D6-123F-07C2-6EE4-42D6E12F4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274" y="13686490"/>
            <a:ext cx="3028715" cy="4653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59FC25-D8CC-D05C-10FB-F4F24B73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8888" y="13046067"/>
            <a:ext cx="2172512" cy="520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FF3B6D-238C-F88C-C284-0F5599778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87514" y="130372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714064-4BBA-C048-1DEC-03DA25902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4243" y="136372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FC585F-93B6-06D8-55BC-CA6BE4825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2678" y="5788917"/>
            <a:ext cx="2025030" cy="17827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30A9D-78C3-1F31-C77F-9EDC05B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9483E-06FC-9D9F-705E-323E8DF95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4E02B-5D08-44BD-3B60-2809B74F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ECF0-4855-D2FA-10B6-06EB6DB8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ED793-8540-FC81-3435-F2100E87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26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C308F-0A11-952C-440B-4F7A408FA5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69B1B-9F4F-7F56-25B7-27C1E6539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0113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 fontAlgn="base">
              <a:buFont typeface="+mj-lt"/>
              <a:buAutoNum type="arabicPeriod" startAt="74"/>
            </a:pPr>
            <a:r>
              <a:rPr lang="en-US"/>
              <a:t>Select </a:t>
            </a:r>
            <a:r>
              <a:rPr lang="en-US" b="1"/>
              <a:t>Attachment Type*</a:t>
            </a:r>
            <a:r>
              <a:rPr lang="en-US"/>
              <a:t>.</a:t>
            </a:r>
          </a:p>
          <a:p>
            <a:pPr marL="741363" fontAlgn="base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File</a:t>
            </a:r>
            <a:r>
              <a:rPr lang="en-US" sz="2800"/>
              <a:t>, follow </a:t>
            </a:r>
            <a:r>
              <a:rPr lang="en-US" sz="2800" i="1"/>
              <a:t>Steps 75 – 81 </a:t>
            </a:r>
            <a:r>
              <a:rPr lang="en-US" sz="2800"/>
              <a:t>then skip to </a:t>
            </a:r>
            <a:r>
              <a:rPr lang="en-US" sz="2800" i="1"/>
              <a:t>Step 87</a:t>
            </a:r>
            <a:r>
              <a:rPr lang="en-US" sz="2800"/>
              <a:t>. If selecting </a:t>
            </a:r>
            <a:r>
              <a:rPr lang="en-US" sz="2800" i="1"/>
              <a:t>Link,</a:t>
            </a:r>
            <a:r>
              <a:rPr lang="en-US" sz="2800"/>
              <a:t> skip to </a:t>
            </a:r>
            <a:r>
              <a:rPr lang="en-US" sz="2800" i="1"/>
              <a:t>Step 82</a:t>
            </a:r>
            <a:r>
              <a:rPr lang="en-US" sz="2800"/>
              <a:t>. </a:t>
            </a:r>
          </a:p>
          <a:p>
            <a:pPr marL="742950" indent="-742950" fontAlgn="base">
              <a:buFont typeface="+mj-lt"/>
              <a:buAutoNum type="arabicPeriod" startAt="75"/>
            </a:pPr>
            <a:r>
              <a:rPr lang="en-US"/>
              <a:t>Click </a:t>
            </a:r>
            <a:r>
              <a:rPr lang="en-US" b="1"/>
              <a:t>Select files… </a:t>
            </a:r>
            <a:r>
              <a:rPr lang="en-US"/>
              <a:t>to upload </a:t>
            </a:r>
            <a:r>
              <a:rPr lang="en-US" b="1"/>
              <a:t>File*</a:t>
            </a:r>
            <a:r>
              <a:rPr lang="en-US"/>
              <a:t>. </a:t>
            </a:r>
            <a:endParaRPr lang="en-US" sz="3000">
              <a:solidFill>
                <a:srgbClr val="0000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000">
              <a:solidFill>
                <a:srgbClr val="000000"/>
              </a:solidFill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023FC0-6F67-6999-FD8F-5D969FF23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4577347"/>
            <a:ext cx="7315200" cy="41148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AE09A-FBF8-35BE-0E18-6166F524D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6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local computer.</a:t>
            </a:r>
          </a:p>
          <a:p>
            <a:pPr marL="742950" indent="-742950">
              <a:buFont typeface="+mj-lt"/>
              <a:buAutoNum type="arabicPeriod" startAt="76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11CD5-69CA-6E35-5532-879D03FA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0395902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EAFA5B-22FB-EB3F-4888-CA7F08DDE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625" y="5583618"/>
            <a:ext cx="1672348" cy="430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93FC0-2292-ADCA-37DD-10B854CFE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1422" y="6468825"/>
            <a:ext cx="1231271" cy="3318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E1C4C-219A-C439-B121-611726FD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55652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87F242-C12E-F21A-FE61-A79647DF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02782" y="63460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E8D3B-8917-8FA2-C4E2-35D36ADF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0022" y="12866641"/>
            <a:ext cx="2005778" cy="740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BBA9F-405F-30B1-196C-E152DD5A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0423" y="14445375"/>
            <a:ext cx="1300350" cy="348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2157B4-A8AC-FF1D-F3B5-E54EA7FE3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11382" y="12962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A83246-440A-2B5D-301A-9C93ABEB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1479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90A8-B746-7ED5-61A8-D8CEEA56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EADF5-8341-3B11-FB15-4609D01D4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332F2-2DC0-EE9E-817F-7446B9E8A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54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B126-55D7-24D8-FCD0-31BF5FB1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A01AE7-1E50-15A5-9022-AA1EF28F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27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54EE1-BC06-21F2-5B58-A76669E48A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758D5-445F-554F-D268-EFFE95A47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8"/>
            </a:pPr>
            <a:r>
              <a:rPr lang="en-US">
                <a:solidFill>
                  <a:srgbClr val="000000"/>
                </a:solidFill>
              </a:rPr>
              <a:t>Confirm that the uploaded </a:t>
            </a:r>
            <a:r>
              <a:rPr lang="en-US" b="1">
                <a:solidFill>
                  <a:srgbClr val="000000"/>
                </a:solidFill>
              </a:rPr>
              <a:t>File* </a:t>
            </a:r>
            <a:r>
              <a:rPr lang="en-US">
                <a:solidFill>
                  <a:srgbClr val="000000"/>
                </a:solidFill>
              </a:rPr>
              <a:t>was added.</a:t>
            </a:r>
          </a:p>
          <a:p>
            <a:pPr marL="742950" indent="-742950" fontAlgn="base">
              <a:buFont typeface="+mj-lt"/>
              <a:buAutoNum type="arabicPeriod" startAt="78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 fontAlgn="base">
              <a:buFont typeface="+mj-lt"/>
              <a:buAutoNum type="arabicPeriod" startAt="78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 </a:t>
            </a:r>
          </a:p>
          <a:p>
            <a:pPr marL="742950" indent="-742950" fontAlgn="base">
              <a:buFont typeface="+mj-lt"/>
              <a:buAutoNum type="arabicPeriod" startAt="78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742950" fontAlgn="base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Skip to </a:t>
            </a:r>
            <a:r>
              <a:rPr lang="en-US" sz="2800" i="1">
                <a:solidFill>
                  <a:srgbClr val="000000"/>
                </a:solidFill>
              </a:rPr>
              <a:t>Step 96 </a:t>
            </a:r>
            <a:r>
              <a:rPr lang="en-US" sz="2800">
                <a:solidFill>
                  <a:srgbClr val="000000"/>
                </a:solidFill>
              </a:rPr>
              <a:t>to </a:t>
            </a:r>
            <a:r>
              <a:rPr lang="en-US" sz="2800" i="1">
                <a:solidFill>
                  <a:srgbClr val="000000"/>
                </a:solidFill>
              </a:rPr>
              <a:t>Add Question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3E885-453B-9030-B073-6F214DADD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6281249"/>
            <a:ext cx="10058400" cy="6986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2C27C8-0314-D1C7-02B9-5A1C1D2FD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02405" y="8986606"/>
            <a:ext cx="5301789" cy="6631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97856-8E0C-C7E4-9897-B6F5772A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12778" y="12554029"/>
            <a:ext cx="1667201" cy="500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23893-3729-2C09-32AB-D4BD14153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90438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D2EA0D-83FA-62E7-4707-21EADA54F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97621" y="10151472"/>
            <a:ext cx="4429344" cy="106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B034D-5B31-4A75-E3E3-B1447DE2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24007" y="11617501"/>
            <a:ext cx="6796753" cy="433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E8486B-6414-E25E-3A10-CE29A0469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4138" y="125298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2BAD66-F88D-60D2-2C63-EF3D44F95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75367" y="115598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5FEF3D-1E2E-6955-5634-3DDAE17F6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104104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E204D-1830-E7C8-B7E8-E74C3414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FA00-4476-61FE-8C67-5010EC48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8AC52-2B3C-4B63-825C-30A7ACE6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831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CA9B-D92F-BB79-9797-897E8216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A9776EBC-DAF1-9653-BD4F-D98E718B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28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C8B26-6D39-71FE-97A7-08EC36036F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E8EA-F2F9-8C69-81A5-785591BBB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2"/>
            </a:pPr>
            <a:r>
              <a:rPr lang="en-US"/>
              <a:t>Select </a:t>
            </a:r>
            <a:r>
              <a:rPr lang="en-US" b="1"/>
              <a:t>Link</a:t>
            </a:r>
            <a:r>
              <a:rPr lang="en-US"/>
              <a:t> as </a:t>
            </a:r>
            <a:r>
              <a:rPr lang="en-US" b="1"/>
              <a:t>Attachment Type*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2"/>
            </a:pPr>
            <a:r>
              <a:rPr lang="en-US"/>
              <a:t>Enter </a:t>
            </a:r>
            <a:r>
              <a:rPr lang="en-US" b="1"/>
              <a:t>Name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2"/>
            </a:pPr>
            <a:r>
              <a:rPr lang="en-US"/>
              <a:t>Enter </a:t>
            </a:r>
            <a:r>
              <a:rPr lang="en-US" b="1"/>
              <a:t>URL*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2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pPr marL="742950" indent="-742950">
              <a:buFont typeface="+mj-lt"/>
              <a:buAutoNum type="arabicPeriod" startAt="82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25E37-AEF3-107D-C9D7-0C9E185F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26" b="3877"/>
          <a:stretch>
            <a:fillRect/>
          </a:stretch>
        </p:blipFill>
        <p:spPr>
          <a:xfrm>
            <a:off x="2465209" y="5445203"/>
            <a:ext cx="7315200" cy="3269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EE9A7AD-BF96-0430-2638-6D99354FD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66763" lvl="0" indent="-742950">
              <a:buFont typeface="+mj-lt"/>
              <a:buAutoNum type="arabicPeriod" startAt="87"/>
              <a:defRPr/>
            </a:pPr>
            <a:r>
              <a:rPr lang="en-US">
                <a:solidFill>
                  <a:prstClr val="black"/>
                </a:solidFill>
              </a:rPr>
              <a:t>To </a:t>
            </a:r>
            <a:r>
              <a:rPr lang="en-US" b="1">
                <a:solidFill>
                  <a:prstClr val="black"/>
                </a:solidFill>
              </a:rPr>
              <a:t>Add Attachment </a:t>
            </a:r>
            <a:r>
              <a:rPr lang="en-US">
                <a:solidFill>
                  <a:prstClr val="black"/>
                </a:solidFill>
              </a:rPr>
              <a:t>from </a:t>
            </a:r>
            <a:r>
              <a:rPr lang="en-US" b="1">
                <a:solidFill>
                  <a:prstClr val="black"/>
                </a:solidFill>
              </a:rPr>
              <a:t>Library</a:t>
            </a:r>
            <a:r>
              <a:rPr lang="en-US">
                <a:solidFill>
                  <a:prstClr val="black"/>
                </a:solidFill>
              </a:rPr>
              <a:t>, select </a:t>
            </a:r>
            <a:r>
              <a:rPr lang="en-US" b="1">
                <a:solidFill>
                  <a:prstClr val="black"/>
                </a:solidFill>
              </a:rPr>
              <a:t>Add from Library</a:t>
            </a:r>
            <a:r>
              <a:rPr lang="en-US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FC49E0-5055-9090-19A0-84225772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1" y="7638323"/>
            <a:ext cx="4953679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1FDC5-339C-C2DB-6B1B-68E7428DD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2" y="7164169"/>
            <a:ext cx="3485706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3BA897-E542-B33B-434A-5669B808F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3" y="6753562"/>
            <a:ext cx="3171941" cy="3153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4109E-EEB3-2C29-4748-F9F374E2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05897" y="6212365"/>
            <a:ext cx="1422868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09567-DFEB-0418-B083-0F505CA97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638297" y="8324194"/>
            <a:ext cx="1230038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29F06-4887-F1AC-5444-3C627F348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9051" y="7536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1ED6AA-C40B-FD73-3472-32510B2DF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28765" y="60989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A2BEED-88CE-7702-697C-29CC0979E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9051" y="66155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919E43-A9C4-8231-572A-53E83272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70527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7C5503-EF88-CDED-43EE-25382BB0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89657" y="8220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79A31B-D212-1C91-87CC-A65DFC44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0267"/>
          <a:stretch>
            <a:fillRect/>
          </a:stretch>
        </p:blipFill>
        <p:spPr>
          <a:xfrm>
            <a:off x="1093609" y="10907798"/>
            <a:ext cx="10058400" cy="3413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424263-5417-CB9B-E82A-CDFB8F6C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0983" y="13098844"/>
            <a:ext cx="2260542" cy="520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E9F4B-DE18-3A51-8076-AB42290C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0C0D2-1BE2-5998-27F2-AD25EE11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CF82F-E4B3-C3A4-A574-9ED1CE675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3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3665"/>
            <a:ext cx="10515600" cy="1072743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2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817563">
              <a:defRPr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 Single Sign-On (SSO) capabilities and no log in information is required.</a:t>
            </a:r>
          </a:p>
          <a:p>
            <a:pPr marL="81756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FAEEB-60E2-15F3-D938-1029A6215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085141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New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F567C-4FE2-1554-C858-F0ECFEAD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8"/>
          <a:stretch/>
        </p:blipFill>
        <p:spPr>
          <a:xfrm>
            <a:off x="1066800" y="11198782"/>
            <a:ext cx="10058400" cy="3872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612CA-6288-F814-115D-5C37EA93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786" y="11320191"/>
            <a:ext cx="709683" cy="60682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A2484-632D-06B0-A74A-6AC4920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2202" y="12023363"/>
            <a:ext cx="1811420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3FDC-9A34-70D0-4563-14784A28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2406" y="13042875"/>
            <a:ext cx="2152057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A9D530-4410-7760-8950-1EAC43069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246" y="113492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10DEF-21DE-E94D-D041-D59C7CAF1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3622" y="1202336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A6B5B-2D57-C844-122E-114AD22E8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00308" y="13042875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060DF-F3C1-58FE-241C-6BA53FD14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965" y="6930573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CDAF0-9C95-4EA6-7DE2-D3D97457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EEC7E075-4EA0-BC96-4FAE-DF62AA5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29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7DA79-4C7A-BEF8-7A25-D3E6FB7EE56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62ECE8-76C6-9614-C9EF-E65FC9177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88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Library*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66763" lvl="0" indent="58738"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>
                <a:solidFill>
                  <a:prstClr val="black"/>
                </a:solidFill>
              </a:rPr>
              <a:t>Use </a:t>
            </a:r>
            <a:r>
              <a:rPr lang="en-US" sz="2800" i="1">
                <a:solidFill>
                  <a:prstClr val="black"/>
                </a:solidFill>
              </a:rPr>
              <a:t>magnifying glass </a:t>
            </a:r>
            <a:r>
              <a:rPr lang="en-US" sz="2800">
                <a:solidFill>
                  <a:prstClr val="black"/>
                </a:solidFill>
              </a:rPr>
              <a:t>to search for </a:t>
            </a:r>
            <a:r>
              <a:rPr lang="en-US" sz="2800" i="1">
                <a:solidFill>
                  <a:prstClr val="black"/>
                </a:solidFill>
              </a:rPr>
              <a:t>Library</a:t>
            </a:r>
            <a:r>
              <a:rPr lang="en-US" sz="280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C720C-8922-9AEA-7046-C6A5E8097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989777"/>
            <a:ext cx="9144000" cy="4376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9BD6676-CC63-CAFD-A4AF-7ADCF16C6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307119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89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checkbox</a:t>
            </a:r>
            <a:r>
              <a:rPr lang="en-US">
                <a:solidFill>
                  <a:prstClr val="black"/>
                </a:solidFill>
              </a:rPr>
              <a:t> to </a:t>
            </a:r>
            <a:r>
              <a:rPr lang="en-US" b="1">
                <a:solidFill>
                  <a:prstClr val="black"/>
                </a:solidFill>
              </a:rPr>
              <a:t>Add Attachments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825500" lvl="0"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>
                <a:solidFill>
                  <a:prstClr val="black"/>
                </a:solidFill>
              </a:rPr>
              <a:t>Multiple </a:t>
            </a:r>
            <a:r>
              <a:rPr lang="en-US" sz="2800" i="1">
                <a:solidFill>
                  <a:prstClr val="black"/>
                </a:solidFill>
              </a:rPr>
              <a:t>Attachments</a:t>
            </a:r>
            <a:r>
              <a:rPr lang="en-US" sz="2800">
                <a:solidFill>
                  <a:prstClr val="black"/>
                </a:solidFill>
              </a:rPr>
              <a:t> can be selected. </a:t>
            </a:r>
          </a:p>
          <a:p>
            <a:pPr marL="742950" lvl="0" indent="-742950">
              <a:buFont typeface="+mj-lt"/>
              <a:buAutoNum type="arabicPeriod" startAt="90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Selected Attachments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23813" lvl="0">
              <a:defRPr/>
            </a:pP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4DB335-2E3B-4166-CCF8-65069971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75"/>
          <a:stretch>
            <a:fillRect/>
          </a:stretch>
        </p:blipFill>
        <p:spPr>
          <a:xfrm>
            <a:off x="3836809" y="10968160"/>
            <a:ext cx="4572000" cy="4424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4C0738-8D9D-05D2-FAEF-4127AAA12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9950" y="14993095"/>
            <a:ext cx="1673054" cy="3126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B00E49-2681-F2D6-AF4F-36A4E751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30649" y="132382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0EF54C-66D5-6A72-6C92-6B41F8003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72157" y="144444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65FAE-F0FE-14C3-8539-52C190720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9289" y="12481157"/>
            <a:ext cx="265922" cy="19632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508625-6071-A086-3AE1-333CE71F5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1" y="6005251"/>
            <a:ext cx="4073352" cy="535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C869-613A-8DEE-7E5F-3DF898DC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2792D-D654-B43A-8ECC-50CD9F403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F7D0-3752-6737-D6EC-DE4BA392C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11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7F5A-7837-9132-91F8-4E6C7578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9E9E638E-FE94-853B-FDD9-9C056E8B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30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493FB-8032-A341-3807-B5F782698A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CB76B9-C216-F692-52AB-792642EF4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91"/>
            </a:pPr>
            <a:r>
              <a:rPr lang="en-US"/>
              <a:t>Review </a:t>
            </a:r>
            <a:r>
              <a:rPr lang="en-US" b="1"/>
              <a:t>Buyer Attachments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1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D9BAB-9249-E786-9F48-637945BC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232008"/>
            <a:ext cx="10058400" cy="4305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CD1213-9216-0942-2B22-343D32D87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04075" y="5466130"/>
            <a:ext cx="9821276" cy="1927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958422-32C2-EAB9-4072-4C2FC2126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4882" y="8166538"/>
            <a:ext cx="626315" cy="2952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424E55-8E39-A76C-26BE-DC9CBDE7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6772" y="73940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D4779D-DEB8-E480-A3BE-16AFEA18D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94882" y="76138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A95B-3C8F-9D12-D535-890502A9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C493C-AEDE-50C8-2EA1-90DA10A24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D8B13-982E-8A34-3E7C-ACF214A49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98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ACAD-46CC-36D4-B591-5F37078FB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49E1AF-C29C-ACD7-3424-2F669954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09" y="661439"/>
            <a:ext cx="10515600" cy="1149230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31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E622C-2BAD-5F86-F82C-B74349915B5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4D2689-7B99-2859-FB7D-8DFBFED97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3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38188"/>
            <a:r>
              <a:rPr lang="en-US" sz="2800" b="1"/>
              <a:t>Note</a:t>
            </a:r>
            <a:r>
              <a:rPr lang="en-US" sz="2800"/>
              <a:t>: All event types are set up to allow suppliers to upload attachments.</a:t>
            </a:r>
          </a:p>
          <a:p>
            <a:pPr marL="742950" indent="-742950">
              <a:buFont typeface="+mj-lt"/>
              <a:buAutoNum type="arabicPeriod" startAt="65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BADE68-5C16-0C80-E46A-0AFF62C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494116"/>
            <a:ext cx="10058400" cy="2986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7AEFB-E4B9-B836-11C7-F18B26EBB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8661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94"/>
            </a:pPr>
            <a:r>
              <a:rPr lang="en-US"/>
              <a:t>To </a:t>
            </a:r>
            <a:r>
              <a:rPr lang="en-US" b="1"/>
              <a:t>Edit</a:t>
            </a:r>
            <a:r>
              <a:rPr lang="en-US"/>
              <a:t> or </a:t>
            </a:r>
            <a:r>
              <a:rPr lang="en-US" b="1"/>
              <a:t>Delete</a:t>
            </a:r>
            <a:r>
              <a:rPr lang="en-US"/>
              <a:t> prepopulated question groups, click </a:t>
            </a:r>
            <a:r>
              <a:rPr lang="en-US" b="1"/>
              <a:t>Actions </a:t>
            </a:r>
            <a:r>
              <a:rPr lang="en-US"/>
              <a:t>(Optional).</a:t>
            </a:r>
          </a:p>
          <a:p>
            <a:pPr marL="742950" indent="-742950">
              <a:buFont typeface="+mj-lt"/>
              <a:buAutoNum type="arabicPeriod" startAt="94"/>
            </a:pPr>
            <a:r>
              <a:rPr lang="en-US"/>
              <a:t>Click the </a:t>
            </a:r>
            <a:r>
              <a:rPr lang="en-US" b="1"/>
              <a:t>Page Title </a:t>
            </a:r>
            <a:r>
              <a:rPr lang="en-US"/>
              <a:t>hyperlink to view questions.</a:t>
            </a:r>
          </a:p>
          <a:p>
            <a:pPr marL="825500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Review the chart to learn more about </a:t>
            </a:r>
            <a:r>
              <a:rPr lang="en-US" sz="2800" i="1">
                <a:solidFill>
                  <a:prstClr val="black"/>
                </a:solidFill>
              </a:rPr>
              <a:t>Event Questions</a:t>
            </a:r>
            <a:r>
              <a:rPr lang="en-US" sz="2800">
                <a:solidFill>
                  <a:prstClr val="black"/>
                </a:solidFill>
              </a:rPr>
              <a:t>.</a:t>
            </a:r>
            <a:r>
              <a:rPr lang="en-US" sz="2800"/>
              <a:t>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29448-153F-86C5-7B4A-D5694A0BD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1783119"/>
            <a:ext cx="10058400" cy="26096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0FD05B-A14E-EABE-28BC-36F9CBEFE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04912" y="7095744"/>
            <a:ext cx="645028" cy="3068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A3F03-8EC5-1967-D8EA-229809E4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1690" y="13339482"/>
            <a:ext cx="693222" cy="2112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8CC1C-176D-7692-53F8-7B647315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2335" y="13291362"/>
            <a:ext cx="1670929" cy="259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18ACB2-4C3B-9567-B171-7B7B1D9EE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63050" y="131707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E58CC3-80A4-7A7D-AE3C-9650CC24F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63264" y="13146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62213-C7F5-F1D7-26AA-2BDF56476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B2F38-C0B7-1390-5272-126328B7E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71CB-58A2-9F3D-E3C6-FEC1189AF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1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C21A-283F-FC12-645F-C50A1B7B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F78528-0833-CBEF-28AA-824DB28E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8162"/>
            <a:ext cx="10515600" cy="1132983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5FB9E-89C2-EB4B-DE4B-D5F72AA7A48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0F04BB-6A03-8AC7-56EE-6E03E7F0F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663551"/>
              </p:ext>
            </p:extLst>
          </p:nvPr>
        </p:nvGraphicFramePr>
        <p:xfrm>
          <a:off x="1066799" y="2578919"/>
          <a:ext cx="10058400" cy="12221892"/>
        </p:xfrm>
        <a:graphic>
          <a:graphicData uri="http://schemas.openxmlformats.org/drawingml/2006/table">
            <a:tbl>
              <a:tblPr firstRow="1" bandRow="1"/>
              <a:tblGrid>
                <a:gridCol w="4558497">
                  <a:extLst>
                    <a:ext uri="{9D8B030D-6E8A-4147-A177-3AD203B41FA5}">
                      <a16:colId xmlns:a16="http://schemas.microsoft.com/office/drawing/2014/main" val="3344469958"/>
                    </a:ext>
                  </a:extLst>
                </a:gridCol>
                <a:gridCol w="5499903">
                  <a:extLst>
                    <a:ext uri="{9D8B030D-6E8A-4147-A177-3AD203B41FA5}">
                      <a16:colId xmlns:a16="http://schemas.microsoft.com/office/drawing/2014/main" val="3852811794"/>
                    </a:ext>
                  </a:extLst>
                </a:gridCol>
              </a:tblGrid>
              <a:tr h="59715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42363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65334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60899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5663"/>
                  </a:ext>
                </a:extLst>
              </a:tr>
              <a:tr h="30584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13512"/>
                  </a:ext>
                </a:extLst>
              </a:tr>
              <a:tr h="235720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46099"/>
                  </a:ext>
                </a:extLst>
              </a:tr>
              <a:tr h="9304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91357"/>
                  </a:ext>
                </a:extLst>
              </a:tr>
              <a:tr h="1241195">
                <a:tc gridSpan="2"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4962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A018389-E6D8-7E3A-0CB8-631197EE176C}"/>
              </a:ext>
            </a:extLst>
          </p:cNvPr>
          <p:cNvSpPr txBox="1">
            <a:spLocks/>
          </p:cNvSpPr>
          <p:nvPr/>
        </p:nvSpPr>
        <p:spPr>
          <a:xfrm>
            <a:off x="1130461" y="2586927"/>
            <a:ext cx="450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Questions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D97C14-A34B-56D5-7124-30D25D3DF2EF}"/>
              </a:ext>
            </a:extLst>
          </p:cNvPr>
          <p:cNvSpPr txBox="1">
            <a:spLocks/>
          </p:cNvSpPr>
          <p:nvPr/>
        </p:nvSpPr>
        <p:spPr>
          <a:xfrm>
            <a:off x="5613723" y="2598634"/>
            <a:ext cx="546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206DE-EAD2-A25C-C373-33453A7243ED}"/>
              </a:ext>
            </a:extLst>
          </p:cNvPr>
          <p:cNvSpPr txBox="1">
            <a:spLocks/>
          </p:cNvSpPr>
          <p:nvPr/>
        </p:nvSpPr>
        <p:spPr>
          <a:xfrm>
            <a:off x="1059402" y="3172193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New Question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4B55BD-04D9-A436-88FF-3A12F4BA87E6}"/>
              </a:ext>
            </a:extLst>
          </p:cNvPr>
          <p:cNvSpPr txBox="1">
            <a:spLocks/>
          </p:cNvSpPr>
          <p:nvPr/>
        </p:nvSpPr>
        <p:spPr>
          <a:xfrm>
            <a:off x="5642419" y="3205720"/>
            <a:ext cx="544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custom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5D5BF-F05A-BAE0-FBB9-2A23BBBAE880}"/>
              </a:ext>
            </a:extLst>
          </p:cNvPr>
          <p:cNvSpPr txBox="1">
            <a:spLocks/>
          </p:cNvSpPr>
          <p:nvPr/>
        </p:nvSpPr>
        <p:spPr>
          <a:xfrm>
            <a:off x="1059402" y="3795777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from Library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54C2A-C20A-56FC-6527-43254977AEF5}"/>
              </a:ext>
            </a:extLst>
          </p:cNvPr>
          <p:cNvSpPr txBox="1">
            <a:spLocks/>
          </p:cNvSpPr>
          <p:nvPr/>
        </p:nvSpPr>
        <p:spPr>
          <a:xfrm>
            <a:off x="5642419" y="3814929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standard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A0C3A-74DE-9255-CA96-C2BF1E668DB2}"/>
              </a:ext>
            </a:extLst>
          </p:cNvPr>
          <p:cNvSpPr txBox="1">
            <a:spLocks/>
          </p:cNvSpPr>
          <p:nvPr/>
        </p:nvSpPr>
        <p:spPr>
          <a:xfrm>
            <a:off x="1059402" y="4402616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from File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96BEE-5E4F-40FB-462B-ACB128CA81EE}"/>
              </a:ext>
            </a:extLst>
          </p:cNvPr>
          <p:cNvSpPr txBox="1">
            <a:spLocks/>
          </p:cNvSpPr>
          <p:nvPr/>
        </p:nvSpPr>
        <p:spPr>
          <a:xfrm>
            <a:off x="5642419" y="4395653"/>
            <a:ext cx="450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previously prepared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5AB66-B879-5134-6C6A-9C68B0EC6920}"/>
              </a:ext>
            </a:extLst>
          </p:cNvPr>
          <p:cNvSpPr txBox="1">
            <a:spLocks/>
          </p:cNvSpPr>
          <p:nvPr/>
        </p:nvSpPr>
        <p:spPr>
          <a:xfrm>
            <a:off x="1059402" y="5537217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4245A-2060-CFAC-B188-6D02B9747275}"/>
              </a:ext>
            </a:extLst>
          </p:cNvPr>
          <p:cNvSpPr txBox="1">
            <a:spLocks/>
          </p:cNvSpPr>
          <p:nvPr/>
        </p:nvSpPr>
        <p:spPr>
          <a:xfrm>
            <a:off x="5642419" y="5484118"/>
            <a:ext cx="5440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can be organized into separate pages. The RFQ Template includes three pre-populated question pages: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General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Matching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54876-65A7-3A91-85CA-2AF70C94B4B0}"/>
              </a:ext>
            </a:extLst>
          </p:cNvPr>
          <p:cNvSpPr txBox="1">
            <a:spLocks/>
          </p:cNvSpPr>
          <p:nvPr/>
        </p:nvSpPr>
        <p:spPr>
          <a:xfrm>
            <a:off x="1059402" y="8501267"/>
            <a:ext cx="453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5A3AC-5B94-E17E-994C-F23BE65FA1CC}"/>
              </a:ext>
            </a:extLst>
          </p:cNvPr>
          <p:cNvSpPr txBox="1">
            <a:spLocks/>
          </p:cNvSpPr>
          <p:nvPr/>
        </p:nvSpPr>
        <p:spPr>
          <a:xfrm>
            <a:off x="5642419" y="8509503"/>
            <a:ext cx="544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each page, questions can be further grouped into sections with titles based on user-defined criteria. Instructions for each group can also be entered.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EF0E1-F252-BCFB-F863-E004DBE7693C}"/>
              </a:ext>
            </a:extLst>
          </p:cNvPr>
          <p:cNvSpPr txBox="1">
            <a:spLocks/>
          </p:cNvSpPr>
          <p:nvPr/>
        </p:nvSpPr>
        <p:spPr>
          <a:xfrm>
            <a:off x="1059402" y="10890801"/>
            <a:ext cx="450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Questions with Supplier Profile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F3ECF-30BD-D45F-8687-531924B71FF6}"/>
              </a:ext>
            </a:extLst>
          </p:cNvPr>
          <p:cNvSpPr txBox="1">
            <a:spLocks/>
          </p:cNvSpPr>
          <p:nvPr/>
        </p:nvSpPr>
        <p:spPr>
          <a:xfrm>
            <a:off x="5642419" y="10881394"/>
            <a:ext cx="549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from Supplier Profile Content can be added in groups.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60A9B-9A2D-3157-E7E1-D6E2658C3E3C}"/>
              </a:ext>
            </a:extLst>
          </p:cNvPr>
          <p:cNvSpPr txBox="1">
            <a:spLocks/>
          </p:cNvSpPr>
          <p:nvPr/>
        </p:nvSpPr>
        <p:spPr>
          <a:xfrm>
            <a:off x="1099156" y="11771464"/>
            <a:ext cx="9976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Users can organize their questions and groups freely.</a:t>
            </a:r>
          </a:p>
          <a:p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questions in sections under a single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each group on a separate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all questions in a single page without groups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DABE3-9CF5-C8A0-7B98-0B299AB2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67406-D510-2918-092D-CE9FFD0CC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7C3F7-2C06-0919-74FE-EA5FEBE2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0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8EB42-5EAA-F4D8-A419-A64F9A5E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6E5C11F-0107-3A27-6597-A0010FCC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33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4006A-F72C-2119-C75D-ADB4B4F19B0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25983D-9300-194E-47B6-21E161D51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96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Question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buFont typeface="+mj-lt"/>
              <a:buAutoNum type="arabicPeriod" startAt="96"/>
              <a:defRPr/>
            </a:pPr>
            <a:r>
              <a:rPr lang="en-US">
                <a:solidFill>
                  <a:prstClr val="black"/>
                </a:solidFill>
              </a:rPr>
              <a:t>To add a custom question, select </a:t>
            </a:r>
            <a:r>
              <a:rPr lang="en-US" b="1">
                <a:solidFill>
                  <a:prstClr val="black"/>
                </a:solidFill>
              </a:rPr>
              <a:t>Add New Question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800100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</a:t>
            </a:r>
            <a:r>
              <a:rPr lang="en-US" sz="2800" i="1">
                <a:solidFill>
                  <a:prstClr val="black"/>
                </a:solidFill>
              </a:rPr>
              <a:t>Add New Question</a:t>
            </a:r>
            <a:r>
              <a:rPr lang="en-US" sz="2800">
                <a:solidFill>
                  <a:prstClr val="black"/>
                </a:solidFill>
              </a:rPr>
              <a:t>, follow </a:t>
            </a:r>
            <a:r>
              <a:rPr lang="en-US" sz="2800" i="1">
                <a:solidFill>
                  <a:prstClr val="black"/>
                </a:solidFill>
              </a:rPr>
              <a:t>Steps 97 – 103 </a:t>
            </a:r>
            <a:r>
              <a:rPr lang="en-US" sz="2800">
                <a:solidFill>
                  <a:prstClr val="black"/>
                </a:solidFill>
              </a:rPr>
              <a:t>and skip to </a:t>
            </a:r>
            <a:r>
              <a:rPr lang="en-US" sz="2800" i="1">
                <a:solidFill>
                  <a:prstClr val="black"/>
                </a:solidFill>
              </a:rPr>
              <a:t>Step 110</a:t>
            </a:r>
            <a:r>
              <a:rPr lang="en-US" sz="2800">
                <a:solidFill>
                  <a:prstClr val="black"/>
                </a:solidFill>
              </a:rPr>
              <a:t>. To </a:t>
            </a:r>
            <a:r>
              <a:rPr lang="en-US" sz="2800" i="1">
                <a:solidFill>
                  <a:prstClr val="black"/>
                </a:solidFill>
              </a:rPr>
              <a:t>Add Questions from Library</a:t>
            </a:r>
            <a:r>
              <a:rPr lang="en-US" sz="2800">
                <a:solidFill>
                  <a:prstClr val="black"/>
                </a:solidFill>
              </a:rPr>
              <a:t>, follow </a:t>
            </a:r>
            <a:r>
              <a:rPr lang="en-US" sz="2800" i="1">
                <a:solidFill>
                  <a:prstClr val="black"/>
                </a:solidFill>
              </a:rPr>
              <a:t>Steps 104 – 110.</a:t>
            </a:r>
            <a:r>
              <a:rPr lang="en-US" sz="28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ED0B0-E63F-9F10-8A68-02EE8543A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673"/>
          <a:stretch>
            <a:fillRect/>
          </a:stretch>
        </p:blipFill>
        <p:spPr>
          <a:xfrm>
            <a:off x="1523999" y="6363884"/>
            <a:ext cx="9144000" cy="7007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24055-F865-D85D-F576-960EB7FA4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5090" y="10400086"/>
            <a:ext cx="2293509" cy="450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245AD-6262-6118-DB16-6D2B3A9E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0031" y="11884969"/>
            <a:ext cx="1941370" cy="450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0A56C5-DF3E-94E2-6B6A-BABDCB644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617524" y="98371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7EC25C-1FC0-0FD4-A59C-FD0D339B9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36396" y="123045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D54CF-AA18-E8E6-D46B-A6BEA9E91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59C77-AE17-ADA6-47D4-1024C055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FAB5-7B74-D0AC-C9CC-4D59EA49E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6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A72B-0725-4F7E-B60E-74B0ED08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88542D-D85D-6E94-F1B5-59EA2066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8578"/>
            <a:ext cx="10515600" cy="1156968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34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FF99C-92AE-8005-0CFF-B5B7B9FC730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620C74-531D-4DB7-9C0F-416247D99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8"/>
            </a:pPr>
            <a:r>
              <a:rPr lang="en-US"/>
              <a:t>Enter </a:t>
            </a:r>
            <a:r>
              <a:rPr lang="en-US" b="1"/>
              <a:t>Question Text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98"/>
            </a:pPr>
            <a:r>
              <a:rPr lang="en-US"/>
              <a:t>Select </a:t>
            </a:r>
            <a:r>
              <a:rPr lang="en-US" b="1"/>
              <a:t>Response Type</a:t>
            </a:r>
            <a:r>
              <a:rPr lang="en-US"/>
              <a:t>*.</a:t>
            </a:r>
          </a:p>
          <a:p>
            <a:pPr marL="811213"/>
            <a:r>
              <a:rPr lang="en-US" sz="2800" b="1"/>
              <a:t>Note</a:t>
            </a:r>
            <a:r>
              <a:rPr lang="en-US" sz="2800"/>
              <a:t>: Additional fields may display depending on </a:t>
            </a:r>
            <a:r>
              <a:rPr lang="en-US" sz="2800" i="1"/>
              <a:t>Response Type </a:t>
            </a:r>
            <a:r>
              <a:rPr lang="en-US" sz="2800"/>
              <a:t>selected. </a:t>
            </a:r>
          </a:p>
          <a:p>
            <a:pPr marL="1025525" indent="-1025525">
              <a:buFont typeface="+mj-lt"/>
              <a:buAutoNum type="arabicPeriod" startAt="100"/>
            </a:pPr>
            <a:r>
              <a:rPr lang="en-US"/>
              <a:t>Check </a:t>
            </a:r>
            <a:r>
              <a:rPr lang="en-US" b="1"/>
              <a:t>Supplier Response is Required </a:t>
            </a:r>
            <a:r>
              <a:rPr lang="en-US"/>
              <a:t>box (Optional).</a:t>
            </a:r>
          </a:p>
          <a:p>
            <a:pPr marL="1038225" indent="-989013">
              <a:buFont typeface="+mj-lt"/>
              <a:buAutoNum type="arabicPeriod" startAt="100"/>
            </a:pPr>
            <a:r>
              <a:rPr lang="en-US"/>
              <a:t>Click </a:t>
            </a:r>
            <a:r>
              <a:rPr lang="en-US" b="1"/>
              <a:t>Upload </a:t>
            </a:r>
            <a:r>
              <a:rPr lang="en-US"/>
              <a:t>to </a:t>
            </a:r>
            <a:r>
              <a:rPr lang="en-US" b="1"/>
              <a:t>Attach File </a:t>
            </a:r>
            <a:r>
              <a:rPr lang="en-US"/>
              <a:t>(Optional).</a:t>
            </a:r>
          </a:p>
          <a:p>
            <a:pPr marL="1038225" indent="-989013">
              <a:buFont typeface="+mj-lt"/>
              <a:buAutoNum type="arabicPeriod" startAt="100"/>
            </a:pPr>
            <a:r>
              <a:rPr lang="en-US"/>
              <a:t>Select </a:t>
            </a:r>
            <a:r>
              <a:rPr lang="en-US" b="1"/>
              <a:t>Display Order</a:t>
            </a:r>
            <a:r>
              <a:rPr lang="en-US"/>
              <a:t>*.</a:t>
            </a:r>
          </a:p>
          <a:p>
            <a:pPr marL="1038225" indent="-989013">
              <a:buFont typeface="+mj-lt"/>
              <a:buAutoNum type="arabicPeriod" startAt="100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93B21-82B1-135E-9DD3-C9B4ACD5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/>
        </p:blipFill>
        <p:spPr>
          <a:xfrm>
            <a:off x="1066800" y="7876718"/>
            <a:ext cx="10058400" cy="6021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853B51-02F3-473A-1706-B0570C9C6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8983579"/>
            <a:ext cx="2009774" cy="14812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40DCC-155E-F4FE-0CC3-F6F07311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0804956"/>
            <a:ext cx="2642937" cy="4405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B80FF-BE82-4C8F-6B70-615128F52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8" y="11341100"/>
            <a:ext cx="2743201" cy="2726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CF902-CD5E-C19F-A4FE-861A26070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2865" y="11785535"/>
            <a:ext cx="688309" cy="31873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19EDC-673F-3F67-34FA-24764556E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276007"/>
            <a:ext cx="3667126" cy="4405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D519F-C553-46D1-FA9F-AF9D3224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29648" y="13285963"/>
            <a:ext cx="1485902" cy="4490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E9AC42-6DC7-C730-B979-5C29AB81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24859" y="95322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29A9A6-D948-E6DD-845B-17EEE218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32758" y="107644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08F640-F5DD-BABF-96BA-78FAFBAA1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80154" y="111890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CCE6B9-5585-A374-0A7E-02B4C869C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99486" y="116558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47184D-9B79-3D61-6DF3-2FED0AB2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24859" y="122219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0DEDC6-E851-9815-A1B6-920FC2D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71657" y="132361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57620-86C3-0EBE-3A06-4DEF085B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E5466-A3D3-C99C-DBDA-B2228C948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E2E-6954-F2B9-36DA-AC1D1CACA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30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166BF-8E1E-505D-A791-0C042307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875A5E6-2E96-A841-4D33-BB6FFC7C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35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36644-46FF-8C2B-B192-96667FEA7E1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5B2B1D-3356-20A8-4D28-BEFF21805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087438" lvl="0" indent="-1087438">
              <a:buFont typeface="+mj-lt"/>
              <a:buAutoNum type="arabicPeriod" startAt="104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Add Question from Library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087438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</a:t>
            </a:r>
            <a:r>
              <a:rPr lang="en-US" sz="2800" i="1">
                <a:solidFill>
                  <a:prstClr val="black"/>
                </a:solidFill>
              </a:rPr>
              <a:t>Add Questions from Library</a:t>
            </a:r>
            <a:r>
              <a:rPr lang="en-US" sz="2800">
                <a:solidFill>
                  <a:prstClr val="black"/>
                </a:solidFill>
              </a:rPr>
              <a:t>, follow </a:t>
            </a:r>
            <a:r>
              <a:rPr lang="en-US" sz="2800" i="1">
                <a:solidFill>
                  <a:prstClr val="black"/>
                </a:solidFill>
              </a:rPr>
              <a:t>Steps 104 – 110.</a:t>
            </a:r>
            <a:r>
              <a:rPr lang="en-US" sz="28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3B961A-42C6-A86F-FD82-10D60CEA2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41" y="4432656"/>
            <a:ext cx="10058400" cy="3879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F1BF19-F01F-0B47-6C8F-BE973BA10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87438" indent="-1038225">
              <a:buFont typeface="+mj-lt"/>
              <a:buAutoNum type="arabicPeriod" startAt="105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1087438" indent="-4921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Use </a:t>
            </a:r>
            <a:r>
              <a:rPr lang="en-US" sz="2800" i="1"/>
              <a:t>magnifying glass </a:t>
            </a:r>
            <a:r>
              <a:rPr lang="en-US" sz="2800"/>
              <a:t>to search.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86EBE-91D2-84E9-6C1A-F9FD48BAC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67" y="10860356"/>
            <a:ext cx="10058400" cy="4073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2935F-24E9-E21B-9CE0-6CE43C5FE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210" y="12173700"/>
            <a:ext cx="2364331" cy="3231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05184-9A86-0B27-EF54-FCAEF9C3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522" y="6905664"/>
            <a:ext cx="2437743" cy="2750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EA19A-6AF0-E50E-CB9D-E32BD1CC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FC2E3-2DD9-3545-A239-D3E73FEB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82FB-967D-7096-B3FE-A002A500D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D5D6-A129-3A3F-DE6E-D0D16F6E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8127E3-66DA-7C54-1261-7BA3CB25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36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4F93D-4EAD-C5C5-5040-3E8FF50DD73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720F23-0767-D224-25D0-D52374A02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2279946"/>
            <a:ext cx="10569221" cy="6053667"/>
          </a:xfrm>
        </p:spPr>
        <p:txBody>
          <a:bodyPr/>
          <a:lstStyle/>
          <a:p>
            <a:pPr marL="1038225" lvl="0" indent="-1038225">
              <a:buFont typeface="+mj-lt"/>
              <a:buAutoNum type="arabicPeriod" startAt="106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Question Page </a:t>
            </a:r>
            <a:r>
              <a:rPr lang="en-US">
                <a:solidFill>
                  <a:prstClr val="black"/>
                </a:solidFill>
              </a:rPr>
              <a:t>and </a:t>
            </a:r>
            <a:r>
              <a:rPr lang="en-US" b="1">
                <a:solidFill>
                  <a:prstClr val="black"/>
                </a:solidFill>
              </a:rPr>
              <a:t>Question Group </a:t>
            </a:r>
            <a:r>
              <a:rPr lang="en-US">
                <a:solidFill>
                  <a:prstClr val="black"/>
                </a:solidFill>
              </a:rPr>
              <a:t>(Optional). </a:t>
            </a:r>
          </a:p>
          <a:p>
            <a:pPr marL="1087438" lvl="0"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 i="1">
                <a:solidFill>
                  <a:prstClr val="black"/>
                </a:solidFill>
              </a:rPr>
              <a:t>Question Group </a:t>
            </a:r>
            <a:r>
              <a:rPr lang="en-US" sz="2800">
                <a:solidFill>
                  <a:prstClr val="black"/>
                </a:solidFill>
              </a:rPr>
              <a:t>can be filtered by </a:t>
            </a:r>
            <a:r>
              <a:rPr lang="en-US" sz="2800" i="1">
                <a:solidFill>
                  <a:prstClr val="black"/>
                </a:solidFill>
              </a:rPr>
              <a:t>All Groups </a:t>
            </a:r>
            <a:r>
              <a:rPr lang="en-US" sz="2800">
                <a:solidFill>
                  <a:prstClr val="black"/>
                </a:solidFill>
              </a:rPr>
              <a:t>or an individual </a:t>
            </a:r>
            <a:r>
              <a:rPr lang="en-US" sz="2800" i="1">
                <a:solidFill>
                  <a:prstClr val="black"/>
                </a:solidFill>
              </a:rPr>
              <a:t>Question Group</a:t>
            </a:r>
            <a:r>
              <a:rPr lang="en-US" sz="2800">
                <a:solidFill>
                  <a:prstClr val="black"/>
                </a:solidFill>
              </a:rPr>
              <a:t>. </a:t>
            </a:r>
          </a:p>
          <a:p>
            <a:pPr marL="1038225" lvl="0" indent="-1038225">
              <a:buFont typeface="+mj-lt"/>
              <a:buAutoNum type="arabicPeriod" startAt="107"/>
              <a:defRPr/>
            </a:pPr>
            <a:r>
              <a:rPr lang="en-US">
                <a:solidFill>
                  <a:prstClr val="black"/>
                </a:solidFill>
              </a:rPr>
              <a:t>Check the applicable </a:t>
            </a:r>
            <a:r>
              <a:rPr lang="en-US" b="1">
                <a:solidFill>
                  <a:prstClr val="black"/>
                </a:solidFill>
              </a:rPr>
              <a:t>Question Name </a:t>
            </a:r>
            <a:r>
              <a:rPr lang="en-US">
                <a:solidFill>
                  <a:prstClr val="black"/>
                </a:solidFill>
              </a:rPr>
              <a:t>box(s).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70EF9-44B6-9CE3-147C-0F0F77C05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13"/>
          <a:stretch>
            <a:fillRect/>
          </a:stretch>
        </p:blipFill>
        <p:spPr>
          <a:xfrm>
            <a:off x="1654083" y="4998056"/>
            <a:ext cx="9144000" cy="37530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626E72-96D3-50EA-24DE-CA8EDE52E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38225" indent="-1038225">
              <a:buFont typeface="+mj-lt"/>
              <a:buAutoNum type="arabicPeriod" startAt="108"/>
            </a:pPr>
            <a:r>
              <a:rPr lang="en-US"/>
              <a:t>Select </a:t>
            </a:r>
            <a:r>
              <a:rPr lang="en-US" b="1"/>
              <a:t>Show in Question Group* </a:t>
            </a:r>
            <a:r>
              <a:rPr lang="en-US"/>
              <a:t>and </a:t>
            </a:r>
            <a:r>
              <a:rPr lang="en-US" b="1"/>
              <a:t>Display Order*</a:t>
            </a:r>
            <a:r>
              <a:rPr lang="en-US"/>
              <a:t>.</a:t>
            </a:r>
          </a:p>
          <a:p>
            <a:pPr marL="1038225" indent="-1038225">
              <a:buFont typeface="+mj-lt"/>
              <a:buAutoNum type="arabicPeriod" startAt="108"/>
            </a:pPr>
            <a:r>
              <a:rPr lang="en-US"/>
              <a:t>Click </a:t>
            </a:r>
            <a:r>
              <a:rPr lang="en-US" b="1"/>
              <a:t>Add Selected Questions</a:t>
            </a:r>
            <a:r>
              <a:rPr lang="en-US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C2ADD-0E43-4EC7-A013-A1BB48060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4440" y="6748786"/>
            <a:ext cx="4513253" cy="7192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F57719-AF9F-B38B-4E11-9EA17D056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68340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10317-8AA2-CB21-6307-F715400F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6504" y="7564431"/>
            <a:ext cx="1869516" cy="9600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35D496-6AAF-F5D4-00AF-0A03B438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36020" y="77572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7AFA7C-EE1A-7204-F231-0CC00C21D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083" y="11106159"/>
            <a:ext cx="9144000" cy="30649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43E7D8-1ED9-ABFF-0AE5-F9BCE0B7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4494" y="12884675"/>
            <a:ext cx="3833066" cy="6560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C6B8C7-9067-B99E-1BC9-2CA61D04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47560" y="129383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660E43-8DD5-7131-ACA8-5D1F3C5B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9" y="13745831"/>
            <a:ext cx="1584961" cy="4023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5C51CB-1D89-BEE6-AA63-27B4B4E5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28759" y="13212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09AEA-43AC-4E0F-09D3-B45F929E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39DA-5636-66B6-047B-225DE16B2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15BA8-1ADE-F848-6E23-14C7C7055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883361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133F8-5313-1E8F-903D-595AA5FB7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E69C3D-EE40-CEEE-04D1-D29B9918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37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BB82D-3364-F6D4-B96E-1F50AF04A48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35612D-878F-4C29-144C-43B002B71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87438" indent="-963613">
              <a:buFont typeface="+mj-lt"/>
              <a:buAutoNum type="arabicPeriod" startAt="110"/>
            </a:pPr>
            <a:r>
              <a:rPr lang="en-US"/>
              <a:t>Review added </a:t>
            </a:r>
            <a:r>
              <a:rPr lang="en-US" b="1"/>
              <a:t>Question</a:t>
            </a:r>
            <a:r>
              <a:rPr lang="en-US"/>
              <a:t> and click</a:t>
            </a:r>
            <a:r>
              <a:rPr lang="en-US" b="1"/>
              <a:t> Next</a:t>
            </a:r>
            <a:r>
              <a:rPr lang="en-US"/>
              <a:t>.</a:t>
            </a:r>
            <a:r>
              <a:rPr lang="en-US" b="1"/>
              <a:t> </a:t>
            </a:r>
            <a:endParaRPr lang="en-US"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3054A-4E1C-6BCA-362A-B430877E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70" y="4122199"/>
            <a:ext cx="10058400" cy="2757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4AF7CB-8FFC-B77C-A255-6CC54F100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87438" indent="-914400">
              <a:buFont typeface="+mj-lt"/>
              <a:buAutoNum type="arabicPeriod" startAt="111"/>
            </a:pPr>
            <a:r>
              <a:rPr lang="en-US"/>
              <a:t>Click</a:t>
            </a:r>
            <a:r>
              <a:rPr lang="en-US" b="1"/>
              <a:t> Create Additional Field</a:t>
            </a:r>
            <a:r>
              <a:rPr lang="en-US"/>
              <a:t> and select </a:t>
            </a:r>
            <a:r>
              <a:rPr lang="en-US" b="1"/>
              <a:t>Create Additional Field </a:t>
            </a:r>
            <a:r>
              <a:rPr lang="en-US"/>
              <a:t>to create a custom question.</a:t>
            </a:r>
          </a:p>
          <a:p>
            <a:pPr marL="1136650" indent="-49213"/>
            <a:r>
              <a:rPr lang="en-US" sz="2800" b="1"/>
              <a:t>Note</a:t>
            </a:r>
            <a:r>
              <a:rPr lang="en-US" sz="2800"/>
              <a:t>: If selecting </a:t>
            </a:r>
            <a:r>
              <a:rPr lang="en-US" sz="2800" i="1"/>
              <a:t>Create Additional Field</a:t>
            </a:r>
            <a:r>
              <a:rPr lang="en-US" sz="2800"/>
              <a:t>, follow </a:t>
            </a:r>
            <a:r>
              <a:rPr lang="en-US" sz="2800" i="1"/>
              <a:t>Steps 111 – 117 </a:t>
            </a:r>
            <a:r>
              <a:rPr lang="en-US" sz="2800"/>
              <a:t>and skip to </a:t>
            </a:r>
            <a:r>
              <a:rPr lang="en-US" sz="2800" i="1"/>
              <a:t>Step 122</a:t>
            </a:r>
            <a:r>
              <a:rPr lang="en-US" sz="2800"/>
              <a:t>. If selecting </a:t>
            </a:r>
            <a:r>
              <a:rPr lang="en-US" sz="2800" i="1"/>
              <a:t>Add Field From Library, </a:t>
            </a:r>
            <a:r>
              <a:rPr lang="en-US" sz="2800"/>
              <a:t>skip to </a:t>
            </a:r>
            <a:r>
              <a:rPr lang="en-US" sz="2800" i="1"/>
              <a:t>Step 118</a:t>
            </a:r>
            <a:r>
              <a:rPr lang="en-US" sz="280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670773-E710-A499-F73A-41242DB4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6" t="3028" r="625" b="3088"/>
          <a:stretch>
            <a:fillRect/>
          </a:stretch>
        </p:blipFill>
        <p:spPr>
          <a:xfrm>
            <a:off x="1060270" y="12044492"/>
            <a:ext cx="10058400" cy="32609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534A30-F557-BD81-3F1C-C1824D92E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988" y="13119518"/>
            <a:ext cx="1616162" cy="6198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F27039-2BC8-F594-79BC-408B4953D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24150" y="131906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9D042-E377-CC4E-052C-859943B21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1645" y="6223660"/>
            <a:ext cx="1016056" cy="494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1726C-FFA1-4184-0022-3180DA4EC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79C69-8844-4A40-44C2-DBA1817E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40672-9388-DCD6-C742-B5DE39695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CD812-35F0-F3C6-F483-175E4B706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92A3B0-2D21-8818-0980-7C6C638B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870"/>
            <a:ext cx="10515600" cy="925680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38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608-5D88-9D31-760A-3EC84E6CA94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7919F-1902-1718-1B66-1A50DB95C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2933" y="2158578"/>
            <a:ext cx="10739035" cy="10963115"/>
          </a:xfrm>
        </p:spPr>
        <p:txBody>
          <a:bodyPr>
            <a:normAutofit/>
          </a:bodyPr>
          <a:lstStyle/>
          <a:p>
            <a:pPr marL="1087438" indent="-1087438">
              <a:buFont typeface="+mj-lt"/>
              <a:buAutoNum type="arabicPeriod" startAt="112"/>
            </a:pPr>
            <a:r>
              <a:rPr lang="en-US"/>
              <a:t>Enter </a:t>
            </a:r>
            <a:r>
              <a:rPr lang="en-US" b="1"/>
              <a:t>Name</a:t>
            </a:r>
            <a:r>
              <a:rPr lang="en-US"/>
              <a:t>*, </a:t>
            </a:r>
            <a:r>
              <a:rPr lang="en-US" b="1"/>
              <a:t>Integration Id</a:t>
            </a:r>
            <a:r>
              <a:rPr lang="en-US"/>
              <a:t>, and </a:t>
            </a:r>
            <a:r>
              <a:rPr lang="en-US" b="1"/>
              <a:t>Description </a:t>
            </a:r>
            <a:r>
              <a:rPr lang="en-US"/>
              <a:t>(Optional). </a:t>
            </a:r>
          </a:p>
          <a:p>
            <a:pPr marL="1087438" indent="-1087438">
              <a:buFont typeface="+mj-lt"/>
              <a:buAutoNum type="arabicPeriod" startAt="112"/>
            </a:pPr>
            <a:r>
              <a:rPr lang="en-US"/>
              <a:t>Check </a:t>
            </a:r>
            <a:r>
              <a:rPr lang="en-US" b="1"/>
              <a:t>Applicable To</a:t>
            </a:r>
            <a:r>
              <a:rPr lang="en-US"/>
              <a:t>* box.</a:t>
            </a:r>
          </a:p>
          <a:p>
            <a:pPr marL="1087438" indent="-1087438">
              <a:buFont typeface="+mj-lt"/>
              <a:buAutoNum type="arabicPeriod" startAt="112"/>
            </a:pPr>
            <a:r>
              <a:rPr lang="en-US"/>
              <a:t>Check </a:t>
            </a:r>
            <a:r>
              <a:rPr lang="en-US" b="1"/>
              <a:t>Supplier Can Respond </a:t>
            </a:r>
            <a:r>
              <a:rPr lang="en-US"/>
              <a:t>box (Optional).</a:t>
            </a:r>
            <a:endParaRPr lang="en-US" b="1"/>
          </a:p>
          <a:p>
            <a:pPr marL="1087438"/>
            <a:r>
              <a:rPr lang="en-US" sz="2800" b="1"/>
              <a:t>Note: </a:t>
            </a:r>
            <a:r>
              <a:rPr lang="en-US" sz="2800"/>
              <a:t>If selecting </a:t>
            </a:r>
            <a:r>
              <a:rPr lang="en-US" sz="2800" i="1"/>
              <a:t>Yes</a:t>
            </a:r>
            <a:r>
              <a:rPr lang="en-US" sz="2800"/>
              <a:t>, an option to click </a:t>
            </a:r>
            <a:r>
              <a:rPr lang="en-US" sz="2800" i="1"/>
              <a:t>Supplier response is required checkbox </a:t>
            </a:r>
            <a:r>
              <a:rPr lang="en-US" sz="2800"/>
              <a:t>displays. </a:t>
            </a:r>
          </a:p>
          <a:p>
            <a:pPr marL="1087438" indent="-1087438">
              <a:buFont typeface="+mj-lt"/>
              <a:buAutoNum type="arabicPeriod" startAt="115"/>
            </a:pPr>
            <a:r>
              <a:rPr lang="en-US"/>
              <a:t>Select </a:t>
            </a:r>
            <a:r>
              <a:rPr lang="en-US" b="1"/>
              <a:t>Field Type</a:t>
            </a:r>
            <a:r>
              <a:rPr lang="en-US"/>
              <a:t>*.</a:t>
            </a:r>
          </a:p>
          <a:p>
            <a:pPr marL="1087438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Response Option </a:t>
            </a:r>
            <a:r>
              <a:rPr lang="en-US" sz="2800"/>
              <a:t>displays only based on </a:t>
            </a:r>
            <a:r>
              <a:rPr lang="en-US" sz="2800" i="1"/>
              <a:t>Field Type</a:t>
            </a:r>
            <a:r>
              <a:rPr lang="en-US" sz="2800"/>
              <a:t> selected. An option to </a:t>
            </a:r>
            <a:r>
              <a:rPr lang="en-US" sz="2800" i="1"/>
              <a:t>Set Disqualifying Response </a:t>
            </a:r>
            <a:r>
              <a:rPr lang="en-US" sz="2800"/>
              <a:t>may display. </a:t>
            </a:r>
          </a:p>
          <a:p>
            <a:pPr marL="1087438" indent="-1087438">
              <a:buFont typeface="+mj-lt"/>
              <a:buAutoNum type="arabicPeriod" startAt="116"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</a:t>
            </a:r>
            <a:r>
              <a:rPr lang="en-US"/>
              <a:t>* and click </a:t>
            </a:r>
            <a:r>
              <a:rPr lang="en-US" b="1"/>
              <a:t>Add Response</a:t>
            </a:r>
            <a:r>
              <a:rPr lang="en-US"/>
              <a:t>.</a:t>
            </a:r>
          </a:p>
          <a:p>
            <a:pPr marL="1087438" indent="-1087438">
              <a:buFont typeface="+mj-lt"/>
              <a:buAutoNum type="arabicPeriod" startAt="116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BF5660-5BAC-529D-4CF2-67ECE240F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69" y="8839108"/>
            <a:ext cx="6400800" cy="66092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2390CD-0768-996B-41B1-34C5F19FF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514" y="9706958"/>
            <a:ext cx="1834665" cy="22487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907A75-2AE8-4720-E7C6-C7D976CC0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2717" y="12211243"/>
            <a:ext cx="3921412" cy="2284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D1AE6-AA5D-6D8D-13EF-75E38886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2717" y="12658800"/>
            <a:ext cx="2129594" cy="4106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9B219-767C-1B41-32E3-2A3173ADF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0184" y="13120471"/>
            <a:ext cx="1982383" cy="29421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F80443-7D49-90FA-9677-04737DDE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2460" y="14195887"/>
            <a:ext cx="4213454" cy="393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35766-50F2-6F7D-E7FD-4C2C6233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51143" y="15018963"/>
            <a:ext cx="1128738" cy="3324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0D5002-9F7F-CCD6-6435-658760EE1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94867" y="149108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CCD596-B796-3D96-6051-4B8A735D1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34077" y="120511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B76A00-F6F9-DE82-C417-36B846173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3820" y="129938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ED118D-7BFE-1D2F-C732-ADAF28D7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12311" y="126119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1A4E24-DDD4-2643-3C86-67A148FAD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3820" y="141181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8CF5BA-16D9-A686-8AB8-EFC2641EC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59179" y="101990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6AFE6-CC4E-8D35-7EEC-E581E412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58EFA-FC0D-08DD-B186-DCDF9D2D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4EDFE-0196-F3B1-2E3E-0D4454D90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7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78E2-FEA7-20FE-082E-7BA3FCEB3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F0C674A8-5AAE-31CF-D02C-C552FC55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925680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3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9C8D1-B8BE-ABA4-263F-0A9AE30D814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C228E1-9269-D631-27EA-5E91B6A10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Title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 </a:t>
            </a:r>
          </a:p>
          <a:p>
            <a:pPr marL="7366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Including </a:t>
            </a:r>
            <a:r>
              <a:rPr lang="en-US" sz="2800">
                <a:solidFill>
                  <a:prstClr val="black"/>
                </a:solidFill>
              </a:rPr>
              <a:t>the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Entity Name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Title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assist in </a:t>
            </a:r>
            <a:r>
              <a:rPr lang="en-US" sz="2800" i="1">
                <a:solidFill>
                  <a:prstClr val="black"/>
                </a:solidFill>
              </a:rPr>
              <a:t>Search Sourcing Events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there is no column to display state entity’s name (e.g. UGA Consulting Services).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Entity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07985-434E-D95E-9D03-242E73F8D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r="331"/>
          <a:stretch/>
        </p:blipFill>
        <p:spPr>
          <a:xfrm>
            <a:off x="1093609" y="6309894"/>
            <a:ext cx="10058400" cy="68232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10239E-5CD5-8546-1E3C-C2A9F051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0482" y="8400683"/>
            <a:ext cx="4714017" cy="5291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7BB10A-BE6D-6661-ACB3-2E513EFE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0482" y="9155896"/>
            <a:ext cx="4040918" cy="5291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0195FD-D0F1-388C-6BA4-D4A0D4F7E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6300" y="12310694"/>
            <a:ext cx="1203061" cy="5607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C03D8D-FC11-660D-0931-A04B5743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599" y="83909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33E49A-33C1-6225-DF2B-3BC22720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599" y="91754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35CB2D-F996-CD5C-C79A-38639482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17660" y="123282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DA441-BBDB-5E00-9A13-3D96F7D37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4FD15-F4E6-4FD5-C8B2-375FF87E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5F53-B333-BC0D-2713-1703B45C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8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5B546-ACBE-E838-A54B-2D286857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E17E09-4644-E063-A059-51695D41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39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EC73B-468C-3CA8-AAA5-65713F6CE14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B7CF9D-4BAE-D15F-2E87-E52FDAB78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87438" indent="-1087438">
              <a:buFont typeface="+mj-lt"/>
              <a:buAutoNum type="arabicPeriod" startAt="118"/>
            </a:pPr>
            <a:r>
              <a:rPr lang="en-US"/>
              <a:t>Select </a:t>
            </a:r>
            <a:r>
              <a:rPr lang="en-US" b="1"/>
              <a:t>Add Field from Library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7DB6A-0878-8F93-5CD1-46E0B8F7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6" t="3028" r="625" b="3088"/>
          <a:stretch>
            <a:fillRect/>
          </a:stretch>
        </p:blipFill>
        <p:spPr>
          <a:xfrm>
            <a:off x="1066799" y="3711431"/>
            <a:ext cx="10058400" cy="32609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BC8810-21B3-2241-CC21-C2E8978A7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759" y="5384863"/>
            <a:ext cx="1563190" cy="28877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17FD1-EE6F-2E5C-D487-696535F8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D9402-1764-E218-3098-C6A8EF04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EFE6B-A15F-6D0C-9A0E-73756353E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9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8B42C-1AB4-8187-910D-AAFA58E24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44F320-D78C-BFE0-7E5C-24E1C945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40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7FD45-4BF5-FB14-202F-9CB5983FCB5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BCA03F-AB2D-8D2A-AC65-EA7F787FE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19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</a:t>
            </a:r>
          </a:p>
          <a:p>
            <a:pPr marL="1087438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Use </a:t>
            </a:r>
            <a:r>
              <a:rPr lang="en-US" sz="2800" i="1"/>
              <a:t>magnifying glass </a:t>
            </a:r>
            <a:r>
              <a:rPr lang="en-US" sz="2800"/>
              <a:t>to search. </a:t>
            </a:r>
            <a:r>
              <a:rPr lang="en-US" sz="2800" i="1"/>
              <a:t>Additional Item Fields </a:t>
            </a:r>
            <a:r>
              <a:rPr lang="en-US" sz="2800"/>
              <a:t>will populate once </a:t>
            </a:r>
            <a:r>
              <a:rPr lang="en-US" sz="2800" i="1"/>
              <a:t>Library</a:t>
            </a:r>
            <a:r>
              <a:rPr lang="en-US" sz="2800"/>
              <a:t> is selected. </a:t>
            </a:r>
          </a:p>
          <a:p>
            <a:pPr marL="1038225" indent="-1038225">
              <a:buFont typeface="+mj-lt"/>
              <a:buAutoNum type="arabicPeriod" startAt="120"/>
            </a:pPr>
            <a:r>
              <a:rPr lang="en-US"/>
              <a:t>Check applicable </a:t>
            </a:r>
            <a:r>
              <a:rPr lang="en-US" b="1"/>
              <a:t>Additional Item Fields </a:t>
            </a:r>
            <a:r>
              <a:rPr lang="en-US"/>
              <a:t>box(s).</a:t>
            </a:r>
          </a:p>
          <a:p>
            <a:pPr marL="1038225" indent="-1038225">
              <a:buFont typeface="+mj-lt"/>
              <a:buAutoNum type="arabicPeriod" startAt="120"/>
            </a:pPr>
            <a:r>
              <a:rPr lang="en-US"/>
              <a:t>Click </a:t>
            </a:r>
            <a:r>
              <a:rPr lang="en-US" b="1"/>
              <a:t>Add Selected Item Fields</a:t>
            </a:r>
            <a:r>
              <a:rPr 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3E427-D613-4E40-4914-AAC2596D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828517"/>
            <a:ext cx="10058400" cy="84360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220A9B-682C-61B8-5201-3348CE6B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6718" y="7620063"/>
            <a:ext cx="3606801" cy="5079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BBBB8-0EEF-4649-009A-1CD87107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1359" y="13531490"/>
            <a:ext cx="2783842" cy="5079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95775-F8CD-C34F-8D80-2604DF298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757" y="9711568"/>
            <a:ext cx="492763" cy="14237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DF396E-C25E-77F2-F923-AF9152F6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57933" y="76046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D44F7E-F064-B587-A680-9FF919CA5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47520" y="101491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CF373A-4EA3-11D9-100E-78A0ED9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17012" y="129674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17FDF-1195-6334-AB9A-3F31DA1C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0F356-B7AE-31F6-53F5-91C14D6EC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47FA2-8ED7-1A07-C635-EAAFD4E6F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3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50375-F9C7-F38C-8734-4DBDA118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6BCC68-6D4B-3E56-8FC7-D3CD2F1C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41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325FC-2A81-F1DA-ED62-FF8898D59CD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F48101-FA81-9B62-34E6-B4C9BE433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22"/>
            </a:pPr>
            <a:r>
              <a:rPr lang="en-US"/>
              <a:t>Review added </a:t>
            </a:r>
            <a:r>
              <a:rPr lang="en-US" b="1"/>
              <a:t>Additional Item Fields</a:t>
            </a:r>
            <a:r>
              <a:rPr lang="en-US"/>
              <a:t>. </a:t>
            </a:r>
          </a:p>
          <a:p>
            <a:pPr marL="1038225" indent="-1038225">
              <a:buFont typeface="+mj-lt"/>
              <a:buAutoNum type="arabicPeriod" startAt="122"/>
            </a:pPr>
            <a:r>
              <a:rPr lang="en-US"/>
              <a:t>Click </a:t>
            </a:r>
            <a:r>
              <a:rPr lang="en-US" b="1"/>
              <a:t>Save Progress </a:t>
            </a:r>
            <a:r>
              <a:rPr lang="en-US"/>
              <a:t>and </a:t>
            </a:r>
            <a:r>
              <a:rPr lang="en-US" b="1"/>
              <a:t>Next</a:t>
            </a:r>
            <a:r>
              <a:rPr lang="en-US"/>
              <a:t>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B8F65-B699-716A-FF0B-49D695A8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960111"/>
            <a:ext cx="10058400" cy="26730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B5FAF6-3D22-A749-4E69-467CBB8B0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9015" y="5974222"/>
            <a:ext cx="8754402" cy="2884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E890EB-EBE5-F172-9174-998D3AB38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51896" y="62711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CA1EFA-B223-D40A-FB36-5F44E89A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7312918"/>
            <a:ext cx="1981199" cy="2884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C29B2D-92DA-B8ED-2528-2EB3351DE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64075" y="67557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EE50B-E0B4-1515-0346-C42015D6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01C54-6B77-835D-5C43-A93A04E41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5258-2CF9-BEBA-726C-FA2E1711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8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4072-37DE-B779-A9CC-117D80F8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F9589F-A294-7BD6-B8BE-15194058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8987"/>
            <a:ext cx="10515600" cy="1108841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42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1EF73-C5B9-1B99-96AB-198CD4313D1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8F3D7D-2AF8-0AAE-8E29-03C93F842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01690" cy="10963115"/>
          </a:xfrm>
        </p:spPr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24"/>
            </a:pPr>
            <a:r>
              <a:rPr lang="en-US"/>
              <a:t>Select the applicable </a:t>
            </a:r>
            <a:r>
              <a:rPr lang="en-US" b="1"/>
              <a:t>Items</a:t>
            </a:r>
            <a:r>
              <a:rPr lang="en-US"/>
              <a:t> tab. </a:t>
            </a:r>
          </a:p>
          <a:p>
            <a:pPr marL="1038225" indent="49213"/>
            <a:r>
              <a:rPr lang="en-US" sz="2800" b="1"/>
              <a:t>Note</a:t>
            </a:r>
            <a:r>
              <a:rPr lang="en-US" sz="2800"/>
              <a:t>: If the solicitation includes both products and services, add items for both tabs following the same steps. If using a template to create the event, content will be pre-populated but can be edited or deleted. </a:t>
            </a:r>
          </a:p>
          <a:p>
            <a:pPr marL="1038225" indent="-1038225">
              <a:buFont typeface="+mj-lt"/>
              <a:buAutoNum type="arabicPeriod" startAt="125"/>
            </a:pPr>
            <a:r>
              <a:rPr lang="en-US"/>
              <a:t>Click </a:t>
            </a:r>
            <a:r>
              <a:rPr lang="en-US" b="1"/>
              <a:t>Add Product Line Item</a:t>
            </a:r>
            <a:r>
              <a:rPr lang="en-US"/>
              <a:t> and select </a:t>
            </a:r>
            <a:r>
              <a:rPr lang="en-US" b="1"/>
              <a:t>Add New Item</a:t>
            </a:r>
            <a:r>
              <a:rPr lang="en-US"/>
              <a:t>.</a:t>
            </a:r>
          </a:p>
          <a:p>
            <a:pPr marL="10382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</a:t>
            </a:r>
            <a:r>
              <a:rPr lang="en-US" sz="2800" i="1"/>
              <a:t>Add New Item</a:t>
            </a:r>
            <a:r>
              <a:rPr lang="en-US" sz="2800"/>
              <a:t>, follow </a:t>
            </a:r>
            <a:r>
              <a:rPr lang="en-US" sz="2800" i="1"/>
              <a:t>Steps 125 – 127 </a:t>
            </a:r>
            <a:r>
              <a:rPr lang="en-US" sz="2800"/>
              <a:t>and skip to </a:t>
            </a:r>
            <a:r>
              <a:rPr lang="en-US" sz="2800" i="1"/>
              <a:t>Step 135</a:t>
            </a:r>
            <a:r>
              <a:rPr lang="en-US" sz="2800"/>
              <a:t>. If selecting </a:t>
            </a:r>
            <a:r>
              <a:rPr lang="en-US" sz="2800" i="1"/>
              <a:t>Add Item from Library</a:t>
            </a:r>
            <a:r>
              <a:rPr lang="en-US" sz="2800"/>
              <a:t>, skip to </a:t>
            </a:r>
            <a:r>
              <a:rPr lang="en-US" sz="2800" i="1"/>
              <a:t>Step 128</a:t>
            </a:r>
            <a:r>
              <a:rPr lang="en-US" sz="280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F6806-02A4-F0CC-5DD7-136554D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61705"/>
            <a:ext cx="10058400" cy="7291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0D9AED-C259-9CCA-398C-EAC8FABE8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3210" y="8128000"/>
            <a:ext cx="2963780" cy="5507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331B3-F40D-3E83-083F-36F5928C6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7168" y="11309684"/>
            <a:ext cx="1423737" cy="75593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A68214-1425-0C30-FE3E-C2A78627E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86990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D8F72B-6AEE-8725-A3ED-8A37AE46D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621611" y="114133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8467F-1770-5F71-6FA8-80BA80C44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06714-EB04-A431-4D99-0DAB67B8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7257F-4925-5C9B-D8D9-3FA430F7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8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833D3-F73D-E879-1BBC-7391117A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D353CA-071A-F284-D68D-9E4092AB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18" y="614914"/>
            <a:ext cx="10515600" cy="1102914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43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F9181-A3FB-8080-664F-8D2F2A57470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9C3741-D12D-52A4-2E1B-2012A08C8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963613" indent="-963613">
              <a:buFont typeface="+mj-lt"/>
              <a:buAutoNum type="arabicPeriod" startAt="126"/>
            </a:pPr>
            <a:r>
              <a:rPr lang="en-US"/>
              <a:t>Enter </a:t>
            </a:r>
            <a:r>
              <a:rPr lang="en-US" b="1"/>
              <a:t>Product Line Item </a:t>
            </a:r>
            <a:r>
              <a:rPr lang="en-US"/>
              <a:t>information. </a:t>
            </a:r>
          </a:p>
          <a:p>
            <a:pPr marL="963613"/>
            <a:r>
              <a:rPr lang="en-US" sz="2800" b="1"/>
              <a:t>Note</a:t>
            </a:r>
            <a:r>
              <a:rPr lang="en-US" sz="2800"/>
              <a:t>: Check the </a:t>
            </a:r>
            <a:r>
              <a:rPr lang="en-US" sz="2800" i="1"/>
              <a:t>Unit Price is Required </a:t>
            </a:r>
            <a:r>
              <a:rPr lang="en-US" sz="2800"/>
              <a:t>box to ensure suppliers do not leave the price line blank as it will prevent contract award. </a:t>
            </a:r>
          </a:p>
          <a:p>
            <a:pPr marL="963613" indent="-963613">
              <a:buFont typeface="+mj-lt"/>
              <a:buAutoNum type="arabicPeriod" startAt="127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4C6847-2F27-1E6F-89F9-5D447480A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4980192"/>
            <a:ext cx="7315200" cy="10483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4B96E-12C1-7642-A0CA-BD8B4B5A6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3806" y="14836886"/>
            <a:ext cx="1347537" cy="413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C7EB0-5CA5-B17C-E27E-175D12E37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4401" y="5943600"/>
            <a:ext cx="4908329" cy="865374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779F48-35B7-2B65-49DA-35ECD2AD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75761" y="99477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FE2ECC-BF1D-8937-49AD-F26E79E1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47792" y="147691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DBD0B-DF63-A459-4F2C-3D8A2020D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81F1F-A878-0F9D-6F61-DF5950A61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FC636-6BE1-ACDF-B292-A2C86628A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9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A7493-A159-5882-8ECE-158E4D3B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4FFCBB-DAB8-7EFF-44CC-C595600B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44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2B47E-2BBC-060E-2693-94FD64788C8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C67645-491B-9AC0-FE01-878CA21F0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87438" indent="-1087438">
              <a:buFont typeface="+mj-lt"/>
              <a:buAutoNum type="arabicPeriod" startAt="128"/>
            </a:pPr>
            <a:r>
              <a:rPr lang="en-US"/>
              <a:t>To </a:t>
            </a:r>
            <a:r>
              <a:rPr lang="en-US" b="1"/>
              <a:t>Add Item from Library</a:t>
            </a:r>
            <a:r>
              <a:rPr lang="en-US"/>
              <a:t>, click </a:t>
            </a:r>
            <a:r>
              <a:rPr lang="en-US" b="1"/>
              <a:t>Add Product Line Item</a:t>
            </a:r>
            <a:r>
              <a:rPr lang="en-US"/>
              <a:t>. </a:t>
            </a:r>
          </a:p>
          <a:p>
            <a:pPr marL="1087438" indent="-1087438">
              <a:buFont typeface="+mj-lt"/>
              <a:buAutoNum type="arabicPeriod" startAt="128"/>
            </a:pPr>
            <a:r>
              <a:rPr lang="en-US"/>
              <a:t>Select </a:t>
            </a:r>
            <a:r>
              <a:rPr lang="en-US" b="1"/>
              <a:t>Add Item from Library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838596-E333-D389-6251-BCDD5288E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8"/>
          <a:stretch>
            <a:fillRect/>
          </a:stretch>
        </p:blipFill>
        <p:spPr>
          <a:xfrm>
            <a:off x="1550809" y="4265150"/>
            <a:ext cx="9144000" cy="4412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8DB224-163F-9B1C-5C6C-346825D8C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826579" cy="6053667"/>
          </a:xfrm>
        </p:spPr>
        <p:txBody>
          <a:bodyPr/>
          <a:lstStyle/>
          <a:p>
            <a:pPr marL="1038225" indent="-1038225">
              <a:buFont typeface="+mj-lt"/>
              <a:buAutoNum type="arabicPeriod" startAt="130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</a:t>
            </a:r>
          </a:p>
          <a:p>
            <a:pPr marL="1087438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Once </a:t>
            </a:r>
            <a:r>
              <a:rPr lang="en-US" sz="2800" i="1"/>
              <a:t>Library</a:t>
            </a:r>
            <a:r>
              <a:rPr lang="en-US" sz="2800"/>
              <a:t> is selected, additional fields will display.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FA763E-AD47-99C6-946B-7441E1ACB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84"/>
          <a:stretch>
            <a:fillRect/>
          </a:stretch>
        </p:blipFill>
        <p:spPr>
          <a:xfrm>
            <a:off x="2465209" y="10300568"/>
            <a:ext cx="7315200" cy="50173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0805CB-2E32-53EC-D243-C1AE2782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3914" y="7712765"/>
            <a:ext cx="1287764" cy="2452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40C000-66BD-B81C-05E1-7DF4FC562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28" y="8324928"/>
            <a:ext cx="1419937" cy="24525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740E7C-A829-E9EF-C5A4-CF2D61C0D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91678" y="75610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552232-43D1-FAED-090D-BB5D89A7C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40765" y="81670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B2C036-9908-8503-282D-48CD4D6E3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7450" y="11921861"/>
            <a:ext cx="3273147" cy="4466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5D8BD-7451-E1D4-268D-CDEE276B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F83DC-A6B6-080C-B4DB-7F085AC8C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F09B3-8CC2-8473-9450-61D4659A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1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F1DEE-5EB9-774F-DB0C-4760ACC3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138009-80CF-6C9D-2AF1-4387CEEE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7319"/>
            <a:ext cx="10515600" cy="1102914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</a:t>
            </a:r>
            <a:r>
              <a:rPr lang="en-US">
                <a:solidFill>
                  <a:prstClr val="black"/>
                </a:solidFill>
              </a:rPr>
              <a:t>45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C62C2-384F-5CBF-CD77-33FEC789A20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CCB63F-72BA-7A15-8A08-50C19A4A5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31"/>
            </a:pPr>
            <a:r>
              <a:rPr lang="en-US"/>
              <a:t>Check applicable </a:t>
            </a:r>
            <a:r>
              <a:rPr lang="en-US" b="1"/>
              <a:t>Product Line Items </a:t>
            </a:r>
            <a:r>
              <a:rPr lang="en-US"/>
              <a:t>box</a:t>
            </a:r>
            <a:r>
              <a:rPr lang="en-US" b="1"/>
              <a:t> </a:t>
            </a:r>
            <a:r>
              <a:rPr lang="en-US"/>
              <a:t>in   </a:t>
            </a:r>
            <a:r>
              <a:rPr lang="en-US" b="1"/>
              <a:t>Product Line Items Group</a:t>
            </a:r>
            <a:r>
              <a:rPr lang="en-US"/>
              <a:t>.</a:t>
            </a:r>
          </a:p>
          <a:p>
            <a:pPr marL="10382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Multiple </a:t>
            </a:r>
            <a:r>
              <a:rPr lang="en-US" sz="2800" i="1"/>
              <a:t>Product Line Items </a:t>
            </a:r>
            <a:r>
              <a:rPr lang="en-US" sz="2800"/>
              <a:t>can be selected. </a:t>
            </a:r>
          </a:p>
          <a:p>
            <a:pPr marL="1038225" indent="-1038225">
              <a:buFont typeface="+mj-lt"/>
              <a:buAutoNum type="arabicPeriod" startAt="132"/>
            </a:pPr>
            <a:r>
              <a:rPr lang="en-US"/>
              <a:t>Select </a:t>
            </a:r>
            <a:r>
              <a:rPr lang="en-US" b="1"/>
              <a:t>Show in Item Group*</a:t>
            </a:r>
            <a:r>
              <a:rPr lang="en-US"/>
              <a:t>.</a:t>
            </a:r>
          </a:p>
          <a:p>
            <a:pPr marL="1038225" indent="-1038225">
              <a:buFont typeface="+mj-lt"/>
              <a:buAutoNum type="arabicPeriod" startAt="132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 </a:t>
            </a:r>
          </a:p>
          <a:p>
            <a:pPr marL="1038225" indent="-1038225">
              <a:buFont typeface="+mj-lt"/>
              <a:buAutoNum type="arabicPeriod" startAt="132"/>
            </a:pPr>
            <a:r>
              <a:rPr lang="en-US"/>
              <a:t>Click </a:t>
            </a:r>
            <a:r>
              <a:rPr lang="en-US" b="1"/>
              <a:t>Add Selected Items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28EEB4-B44D-CBA7-C67D-1042D5741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7244749"/>
            <a:ext cx="10058400" cy="558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93CC81-C5D3-F5F3-CCCE-05AAC4DE5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8606" y="12395200"/>
            <a:ext cx="1347537" cy="2893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8107BB-4D86-B1D0-F81F-99AAF8C1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12065" y="122841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D895E-D52C-9528-C12B-ADC68151C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04499" y="10274300"/>
            <a:ext cx="368301" cy="622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42515-692E-D951-3419-3A1AADBF1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41823" y="103111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578D0-903F-770E-CB54-F93D0ED00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9607" y="11404600"/>
            <a:ext cx="835794" cy="2832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EC4700-0740-E241-8DA5-48ECDA98B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9606" y="11790437"/>
            <a:ext cx="2258193" cy="2832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4648CD-8426-C2DA-6704-02777013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57799" y="116577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391B0F-1BA5-CC78-7594-B108C099C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35401" y="112417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17B54-EF31-A36C-A088-0B65E43FD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3083A-EE62-AFFD-BE89-A3A648DE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46563-8C6C-FEAF-B413-77531E5B2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48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53D0-D353-D4D2-1525-D2D83BD74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E02C6E-ED6E-0C52-D4FA-5B91D341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4913"/>
            <a:ext cx="10515600" cy="1102914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46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D69C0-82FF-441F-5732-39C0D97320FF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A723-C89C-394D-BCA2-EEF689337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35"/>
            </a:pPr>
            <a:r>
              <a:rPr lang="en-US"/>
              <a:t>Review added </a:t>
            </a:r>
            <a:r>
              <a:rPr lang="en-US" b="1"/>
              <a:t>Items</a:t>
            </a:r>
            <a:r>
              <a:rPr lang="en-US"/>
              <a:t>.</a:t>
            </a:r>
          </a:p>
          <a:p>
            <a:pPr marL="1038225" indent="-1038225">
              <a:buFont typeface="+mj-lt"/>
              <a:buAutoNum type="arabicPeriod" startAt="135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C2C76-A88B-8C71-EF87-D0ABB845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26" y="4138382"/>
            <a:ext cx="10058400" cy="5926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CCFE31-D00F-A708-6339-A5D913E81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7893" y="7394714"/>
            <a:ext cx="7972090" cy="73328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A3BDBB-7B60-939D-B7D8-D11E2AD42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01286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ACFCD4-5494-046C-A2F8-5014CC35D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47019" y="9704069"/>
            <a:ext cx="671223" cy="2688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C28EFF-4696-76FB-E2FE-B06C8F41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08310" y="9155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A9CF8-E301-0F51-7C72-F2CB9AD38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1A2DD-D258-95C8-0EF2-F97E1D29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9B222-390F-D3F9-679B-79827E1BE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0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4A10-36BD-048C-E6C4-CB4EC46D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069C3C-71E6-03AF-2ACB-F22E1CB0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1518"/>
            <a:ext cx="10515600" cy="1209099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47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210F3-0C98-895B-2369-CBBBC925A2C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13D520-0993-3D70-2CCE-E3D436A7A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37"/>
            </a:pPr>
            <a:r>
              <a:rPr lang="en-US"/>
              <a:t>Review added </a:t>
            </a:r>
            <a:r>
              <a:rPr lang="en-US" b="1"/>
              <a:t>Suppliers</a:t>
            </a:r>
            <a:r>
              <a:rPr lang="en-US"/>
              <a:t>.</a:t>
            </a:r>
          </a:p>
          <a:p>
            <a:pPr marL="1038225"/>
            <a:r>
              <a:rPr lang="en-US" sz="2800" b="1"/>
              <a:t>Note</a:t>
            </a:r>
            <a:r>
              <a:rPr lang="en-US" sz="2800"/>
              <a:t>: From the </a:t>
            </a:r>
            <a:r>
              <a:rPr lang="en-US" sz="2800" i="1"/>
              <a:t>Suppliers Invited by Commodity Code </a:t>
            </a:r>
            <a:r>
              <a:rPr lang="en-US" sz="2800"/>
              <a:t>tab view which registered suppliers will receive an email notification based on the </a:t>
            </a:r>
            <a:r>
              <a:rPr lang="en-US" sz="2800" i="1"/>
              <a:t>NIGP Codes </a:t>
            </a:r>
            <a:r>
              <a:rPr lang="en-US" sz="2800"/>
              <a:t>selected in the </a:t>
            </a:r>
            <a:r>
              <a:rPr lang="en-US" sz="2800" i="1"/>
              <a:t>Setup </a:t>
            </a:r>
            <a:r>
              <a:rPr lang="en-US" sz="2800"/>
              <a:t>section. If the tab is blank, return to the </a:t>
            </a:r>
            <a:r>
              <a:rPr lang="en-US" sz="2800" i="1"/>
              <a:t>Setup</a:t>
            </a:r>
            <a:r>
              <a:rPr lang="en-US" sz="2800"/>
              <a:t> section and select the appropriate NIGP codes.</a:t>
            </a:r>
          </a:p>
          <a:p>
            <a:pPr marL="1038225" indent="-1038225">
              <a:buFont typeface="+mj-lt"/>
              <a:buAutoNum type="arabicPeriod" startAt="138"/>
            </a:pPr>
            <a:r>
              <a:rPr lang="en-US"/>
              <a:t>To invite additional suppliers, select the </a:t>
            </a:r>
            <a:r>
              <a:rPr lang="en-US" b="1"/>
              <a:t>Add Suppliers to Event </a:t>
            </a:r>
            <a:r>
              <a:rPr lang="en-US"/>
              <a:t>tab.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5CF1E-AC15-2B1A-82C4-4A35AE85A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66" y="7189404"/>
            <a:ext cx="10058400" cy="4375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E928C-8CD4-B138-DFFE-262148F51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966" y="9640839"/>
            <a:ext cx="8470232" cy="8112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A38E4-6C7B-51D0-F757-9FCEE4DD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5888" y="7795517"/>
            <a:ext cx="1511969" cy="413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A2E937-5A76-5222-4061-5FCDAFE6F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98017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E54FCE-EC9C-8CAE-DB1E-05394A86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36766" y="72468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511A4-4852-B698-FB49-ED447DE9C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96E10-A9D0-93FA-4C3D-A5FA31A6E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7AB8-9BAF-1BC5-2461-3B7E291B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3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3DAB-38DD-E54C-AB9F-E286FA31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63843F-B258-31A3-DEED-75CA708A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925680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48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79F0D-B404-E6B8-2F8D-B82F6EF19634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0E0566-43EA-8B2C-EB60-5D78D40A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2358029"/>
            <a:ext cx="10866121" cy="5571223"/>
          </a:xfrm>
        </p:spPr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39"/>
            </a:pPr>
            <a:r>
              <a:rPr lang="en-US"/>
              <a:t>Enter </a:t>
            </a:r>
            <a:r>
              <a:rPr lang="en-US" b="1"/>
              <a:t>Supplier Name </a:t>
            </a:r>
            <a:r>
              <a:rPr lang="en-US"/>
              <a:t>in </a:t>
            </a:r>
            <a:r>
              <a:rPr lang="en-US" b="1"/>
              <a:t>Quick search </a:t>
            </a:r>
            <a:r>
              <a:rPr lang="en-US"/>
              <a:t>to search for </a:t>
            </a:r>
            <a:r>
              <a:rPr lang="en-US" b="1"/>
              <a:t>Suppliers. </a:t>
            </a:r>
            <a:endParaRPr lang="en-US"/>
          </a:p>
          <a:p>
            <a:pPr marL="1038225" indent="-1038225">
              <a:buFont typeface="+mj-lt"/>
              <a:buAutoNum type="arabicPeriod" startAt="139"/>
            </a:pPr>
            <a:r>
              <a:rPr lang="en-US"/>
              <a:t>Click </a:t>
            </a:r>
            <a:r>
              <a:rPr lang="en-US" b="1"/>
              <a:t>Add to Event</a:t>
            </a:r>
            <a:r>
              <a:rPr lang="en-US"/>
              <a:t>.</a:t>
            </a:r>
          </a:p>
          <a:p>
            <a:pPr marL="10382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An </a:t>
            </a:r>
            <a:r>
              <a:rPr lang="en-US" sz="2800" i="1"/>
              <a:t>Added</a:t>
            </a:r>
            <a:r>
              <a:rPr lang="en-US" sz="2800"/>
              <a:t> confirmation icon will display</a:t>
            </a:r>
          </a:p>
          <a:p>
            <a:pPr marL="1038225" indent="-1038225">
              <a:buFont typeface="+mj-lt"/>
              <a:buAutoNum type="arabicPeriod" startAt="141"/>
            </a:pPr>
            <a:r>
              <a:rPr lang="en-US"/>
              <a:t>Click </a:t>
            </a:r>
            <a:r>
              <a:rPr lang="en-US" b="1"/>
              <a:t>Manually Invite Suppliers </a:t>
            </a:r>
            <a:r>
              <a:rPr lang="en-US"/>
              <a:t>(Optional). </a:t>
            </a:r>
          </a:p>
          <a:p>
            <a:pPr marL="1038225" indent="4921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</a:t>
            </a:r>
            <a:r>
              <a:rPr lang="en-US" sz="2800" i="1"/>
              <a:t>Manually Invite Suppliers</a:t>
            </a:r>
            <a:r>
              <a:rPr lang="en-US" sz="2800"/>
              <a:t>, follow </a:t>
            </a:r>
            <a:r>
              <a:rPr lang="en-US" sz="2800" i="1"/>
              <a:t>Steps 141 – 145 </a:t>
            </a:r>
            <a:r>
              <a:rPr lang="en-US" sz="2800"/>
              <a:t>or skip to </a:t>
            </a:r>
            <a:r>
              <a:rPr lang="en-US" sz="2800" i="1"/>
              <a:t>Step 146</a:t>
            </a:r>
            <a:r>
              <a:rPr lang="en-US" sz="2800"/>
              <a:t>. </a:t>
            </a:r>
          </a:p>
          <a:p>
            <a:pPr marL="1038225" indent="-1038225">
              <a:buFont typeface="+mj-lt"/>
              <a:buAutoNum type="arabicPeriod" startAt="142"/>
            </a:pPr>
            <a:r>
              <a:rPr lang="en-US"/>
              <a:t>Select </a:t>
            </a:r>
            <a:r>
              <a:rPr lang="en-US" b="1"/>
              <a:t>Add Supplier to Event</a:t>
            </a:r>
            <a:r>
              <a:rPr lang="en-US"/>
              <a:t>.</a:t>
            </a:r>
          </a:p>
          <a:p>
            <a:pPr marL="1038225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If adding several suppliers, select </a:t>
            </a:r>
            <a:r>
              <a:rPr lang="en-US" sz="2800" i="1">
                <a:solidFill>
                  <a:prstClr val="black"/>
                </a:solidFill>
              </a:rPr>
              <a:t>Get Import Template</a:t>
            </a:r>
            <a:r>
              <a:rPr lang="en-US" sz="2800">
                <a:solidFill>
                  <a:prstClr val="black"/>
                </a:solidFill>
              </a:rPr>
              <a:t>. </a:t>
            </a:r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AF3F47-9B82-8E83-2B85-50E5E2B7E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48" y="8019526"/>
            <a:ext cx="10058400" cy="7148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5B7E40-F862-D1BA-793B-55BD56002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796" y="9750859"/>
            <a:ext cx="5745208" cy="2703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4508F-9B87-78A1-6F3B-E8066C4D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4477" y="12018882"/>
            <a:ext cx="784159" cy="2204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7C44A-2CEB-E51A-8DA7-B8F116BC8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7802" y="10266916"/>
            <a:ext cx="1566027" cy="2963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9EC7B0-A67B-860F-1068-4F1B6A1D9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87080" y="92022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592DA6-2BFB-321A-4F1E-AB378EEE5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48636" y="118415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FA1FA8-5DC4-4541-FA23-979FF6618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69162" y="101322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981C0-2D50-6C56-1FD9-DEAB70F3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4477" y="9226008"/>
            <a:ext cx="1714475" cy="2963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5FEE14-D3FA-8C7C-8307-2D6D47CC6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26495" y="86727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C3818-A0CC-F598-1693-B32B50EFE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D8494-A504-3D29-41E9-F4DD1AB3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A9488-B1D6-620A-ADF7-469098DC7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2DBCC-9CD8-913F-272C-3D1F2C545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68B7A86-D216-4D04-6DA2-5878EC39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6092"/>
            <a:ext cx="10515600" cy="1190934"/>
          </a:xfrm>
        </p:spPr>
        <p:txBody>
          <a:bodyPr>
            <a:noAutofit/>
          </a:bodyPr>
          <a:lstStyle/>
          <a:p>
            <a:r>
              <a:rPr lang="en-US"/>
              <a:t>Create a Request for Quotes (RFQ) </a:t>
            </a:r>
            <a:br>
              <a:rPr lang="en-US"/>
            </a:br>
            <a:r>
              <a:rPr lang="en-US"/>
              <a:t>(Part 4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lang="en-US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B9497-483B-4615-F8DD-CB6CE79B689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5A32D0-D174-AD96-D825-A37172435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for Quote </a:t>
            </a: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Type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from Template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 </a:t>
            </a:r>
          </a:p>
          <a:p>
            <a:pPr marL="8191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 i="1" err="1">
                <a:solidFill>
                  <a:prstClr val="black"/>
                </a:solidFill>
              </a:rPr>
              <a:t>eRFQ</a:t>
            </a:r>
            <a:r>
              <a:rPr lang="en-US" sz="2800" i="1">
                <a:solidFill>
                  <a:prstClr val="black"/>
                </a:solidFill>
              </a:rPr>
              <a:t> Template </a:t>
            </a:r>
            <a:r>
              <a:rPr lang="en-US" sz="2800">
                <a:solidFill>
                  <a:prstClr val="black"/>
                </a:solidFill>
              </a:rPr>
              <a:t>will auto-populate in the </a:t>
            </a:r>
            <a:r>
              <a:rPr lang="en-US" sz="2800" i="1">
                <a:solidFill>
                  <a:prstClr val="black"/>
                </a:solidFill>
              </a:rPr>
              <a:t>Create from Template </a:t>
            </a:r>
            <a:r>
              <a:rPr lang="en-US" sz="2800">
                <a:solidFill>
                  <a:prstClr val="black"/>
                </a:solidFill>
              </a:rPr>
              <a:t>field once </a:t>
            </a:r>
            <a:r>
              <a:rPr lang="en-US" sz="2800" i="1">
                <a:solidFill>
                  <a:prstClr val="black"/>
                </a:solidFill>
              </a:rPr>
              <a:t>Request for Quote </a:t>
            </a:r>
            <a:r>
              <a:rPr lang="en-US" sz="2800">
                <a:solidFill>
                  <a:prstClr val="black"/>
                </a:solidFill>
              </a:rPr>
              <a:t>is selected.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Sourcing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D3E7DD-E196-AD94-6125-213147F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20" y="6326218"/>
            <a:ext cx="10058400" cy="6843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40FB9B-2545-DE3D-EECE-DF3F42C42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8411697"/>
            <a:ext cx="4002512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24DB8-3B6C-0A04-4E17-7164CF89C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9128289"/>
            <a:ext cx="4002512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B6145-FF88-1CEF-A735-313BA784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399" y="12375723"/>
            <a:ext cx="2794921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D806E6-1484-4C1E-7A79-4F8B739B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70206" y="83877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064ECF-CC7D-2120-62EA-6C2228E60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70207" y="91282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FB5F71-F6E4-8778-9FEF-F4EE91287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72542" y="118270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D4F5F-2CF8-8519-121C-B08FDE92E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FFBFB-B0B3-0C43-BE47-32B9AB48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30F0-8410-E523-83E7-280097831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7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AB2C-051D-35F1-8B19-1F96D3B7C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0F9A5F-BF7C-EC5F-C56D-990989F4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49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5F832-B4E7-D255-B7FA-9A7445DF741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BCF9A5-F77E-EE98-315C-AC2C8B906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82419"/>
            <a:ext cx="10569221" cy="6053667"/>
          </a:xfrm>
        </p:spPr>
        <p:txBody>
          <a:bodyPr>
            <a:normAutofit/>
          </a:bodyPr>
          <a:lstStyle/>
          <a:p>
            <a:pPr marL="1038225" lvl="0" indent="-1038225">
              <a:buFont typeface="+mj-lt"/>
              <a:buAutoNum type="arabicPeriod" startAt="143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Supplier Name</a:t>
            </a:r>
            <a:r>
              <a:rPr lang="en-US">
                <a:solidFill>
                  <a:prstClr val="black"/>
                </a:solidFill>
              </a:rPr>
              <a:t>* and enter </a:t>
            </a:r>
            <a:r>
              <a:rPr lang="en-US" b="1">
                <a:solidFill>
                  <a:prstClr val="black"/>
                </a:solidFill>
              </a:rPr>
              <a:t>Sales or Corporate Contact Name </a:t>
            </a:r>
            <a:r>
              <a:rPr lang="en-US">
                <a:solidFill>
                  <a:prstClr val="black"/>
                </a:solidFill>
              </a:rPr>
              <a:t>(Optional). </a:t>
            </a:r>
          </a:p>
          <a:p>
            <a:pPr marL="1038225" lvl="0" indent="-1038225">
              <a:buFont typeface="+mj-lt"/>
              <a:buAutoNum type="arabicPeriod" startAt="143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Email*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038225" lvl="0" indent="-1038225">
              <a:buFont typeface="+mj-lt"/>
              <a:buAutoNum type="arabicPeriod" startAt="143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Save</a:t>
            </a:r>
            <a:r>
              <a:rPr lang="en-US">
                <a:solidFill>
                  <a:prstClr val="black"/>
                </a:solidFill>
              </a:rPr>
              <a:t> or </a:t>
            </a:r>
            <a:r>
              <a:rPr lang="en-US" b="1">
                <a:solidFill>
                  <a:prstClr val="black"/>
                </a:solidFill>
              </a:rPr>
              <a:t>Save and Add Another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D7170-1DA1-8FFC-3DE3-7C358D19A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2314"/>
          <a:stretch>
            <a:fillRect/>
          </a:stretch>
        </p:blipFill>
        <p:spPr>
          <a:xfrm>
            <a:off x="2438399" y="4714589"/>
            <a:ext cx="7315200" cy="3962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1C848-ACEB-F2F1-3BC0-E87D6BDC3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87438" marR="0" lvl="0" indent="-1087438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4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added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94698B-FB1C-53BB-D124-20F29024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330003"/>
            <a:ext cx="10058400" cy="49601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CF8752-22E2-25A7-A0AC-CF7CDC0F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2087" y="7218614"/>
            <a:ext cx="3792278" cy="4461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791BBD-ED09-A36E-CA8D-424619DFC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09565" y="60563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57FCB-3B7E-62FB-C553-37344CD1E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2086" y="5783467"/>
            <a:ext cx="3813529" cy="1094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AD44C9-449C-AE70-3677-3620B7D49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9344" y="8144832"/>
            <a:ext cx="3116027" cy="4461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2CBB2-E1F3-3F68-2E91-68B309A96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88315" y="7167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307DEA-A159-2098-FF32-9FDB378E2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40704" y="81232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4A7F59-D153-122E-8848-8E73D271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4365" y="14789426"/>
            <a:ext cx="1013792" cy="3913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55251-85BD-9464-FBD6-8E2351C1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6F181-C6EC-CF47-3E8B-870160142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730E-2574-2B7D-1714-37778CBE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1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2420B-589E-EB8C-476D-638F6834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A286E2-C738-B287-1D5F-B6788BD9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50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D426D-87CF-59A6-AFEB-89827A87839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627CA1-7D9F-9DD1-0C16-7BB4212DF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87438" marR="0" lvl="0" indent="-1087438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47"/>
              <a:tabLst/>
              <a:defRPr/>
            </a:pPr>
            <a:r>
              <a:rPr lang="en-US">
                <a:solidFill>
                  <a:prstClr val="black"/>
                </a:solidFill>
              </a:rPr>
              <a:t>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Progress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105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E51C9E-2694-7425-78E5-A4A44121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9" y="4656905"/>
            <a:ext cx="10058400" cy="2653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170BA72-EAEF-892B-621F-8806D32E7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7066" y="6931907"/>
            <a:ext cx="1823402" cy="3786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783D4-E5E6-798E-9C1E-32BCCAEFA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38225" marR="0" lvl="0" indent="-103822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4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each section. </a:t>
            </a:r>
          </a:p>
          <a:p>
            <a:pPr marL="1038225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hyperlink to return to a section for editing.</a:t>
            </a:r>
          </a:p>
          <a:p>
            <a:pPr marL="1038225" marR="0" lvl="0" indent="-103822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49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DC172-6D18-F562-19A1-8EFEFCD6C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9" y="11483802"/>
            <a:ext cx="10058400" cy="3834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4B7954-35A8-AC0E-108F-78B71C7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5898" y="13396048"/>
            <a:ext cx="2202216" cy="6695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EF1BF-2E02-618D-A894-ADDFBFE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76398" y="14969025"/>
            <a:ext cx="654070" cy="3440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3EE0CC-7AE2-E37C-0876-C190A881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7595" y="13436683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BBC18A-2E57-784E-E38A-1AC060DB2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02703" y="14371893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B8214-01D8-E680-ADB7-A0EA3FAC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B597B-D752-6EDD-9EA4-AF283565F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3EEC8-4FBF-1DD5-2614-7F4BF892D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0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C319-47B9-BF09-80A5-DE311F3F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0FA4DF-48C7-BF78-3987-A14EAA6F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Request for Quotes (RFQ) 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(Part 51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A2DDC-8E4E-1E74-06C6-C01BEB7197B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2239DB-7CC2-DBE4-A49B-C1E3F842B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2306"/>
            <a:ext cx="10569221" cy="6053667"/>
          </a:xfrm>
        </p:spPr>
        <p:txBody>
          <a:bodyPr>
            <a:normAutofit/>
          </a:bodyPr>
          <a:lstStyle/>
          <a:p>
            <a:pPr marL="1038225" indent="-1038225">
              <a:buFont typeface="+mj-lt"/>
              <a:buAutoNum type="arabicPeriod" startAt="150"/>
            </a:pPr>
            <a:r>
              <a:rPr lang="en-US"/>
              <a:t>Review </a:t>
            </a:r>
            <a:r>
              <a:rPr lang="en-US" b="1"/>
              <a:t>Event Submitted </a:t>
            </a:r>
            <a:r>
              <a:rPr lang="en-US"/>
              <a:t>summary page. </a:t>
            </a:r>
          </a:p>
          <a:p>
            <a:pPr marL="1038225"/>
            <a:r>
              <a:rPr lang="en-US" sz="2800" b="1"/>
              <a:t>Note</a:t>
            </a:r>
            <a:r>
              <a:rPr lang="en-US" sz="2800"/>
              <a:t>: If there is workflow surrounding the event, approval steps can be viewed by clicking </a:t>
            </a:r>
            <a:r>
              <a:rPr lang="en-US" sz="2800" i="1"/>
              <a:t>View Approval Steps</a:t>
            </a:r>
            <a:r>
              <a:rPr lang="en-US" sz="2800"/>
              <a:t>.</a:t>
            </a:r>
          </a:p>
          <a:p>
            <a:pPr marL="1087438" indent="-1069975">
              <a:buFont typeface="+mj-lt"/>
              <a:buAutoNum type="arabicPeriod" startAt="151"/>
            </a:pPr>
            <a:r>
              <a:rPr lang="en-US"/>
              <a:t>Click </a:t>
            </a:r>
            <a:r>
              <a:rPr lang="en-US" b="1"/>
              <a:t>Return to My Event </a:t>
            </a:r>
            <a:r>
              <a:rPr lang="en-US"/>
              <a:t>hyperlink. </a:t>
            </a:r>
          </a:p>
          <a:p>
            <a:pPr marL="747713"/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C93C5-7BB3-8E99-AE3C-2B6DB176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42"/>
          <a:stretch>
            <a:fillRect/>
          </a:stretch>
        </p:blipFill>
        <p:spPr>
          <a:xfrm>
            <a:off x="1093609" y="4415240"/>
            <a:ext cx="10058400" cy="4287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1F4D5A-221F-CB22-0B1F-2C14C3A646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87438" indent="-1087438">
              <a:buFont typeface="+mj-lt"/>
              <a:buAutoNum type="arabicPeriod" startAt="152"/>
            </a:pPr>
            <a:r>
              <a:rPr lang="en-US"/>
              <a:t>Click </a:t>
            </a:r>
            <a:r>
              <a:rPr lang="en-US" b="1"/>
              <a:t>Tools</a:t>
            </a:r>
            <a:r>
              <a:rPr lang="en-US"/>
              <a:t>.</a:t>
            </a:r>
          </a:p>
          <a:p>
            <a:pPr marL="1087438" indent="-1087438">
              <a:buFont typeface="+mj-lt"/>
              <a:buAutoNum type="arabicPeriod" startAt="152"/>
            </a:pPr>
            <a:r>
              <a:rPr lang="en-US"/>
              <a:t>Select </a:t>
            </a:r>
            <a:r>
              <a:rPr lang="en-US" b="1"/>
              <a:t>Approvals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DB839-AEDE-474D-3AE9-DD85B92A3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9" y="10533548"/>
            <a:ext cx="5486400" cy="47843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F2F301-DCB8-68DE-4368-FBB30FB60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0237" y="10645028"/>
            <a:ext cx="4279506" cy="7196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DF6FE-FFDB-D6A6-9D22-A37482F52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6031" y="13810696"/>
            <a:ext cx="4667367" cy="5257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66B6AD-7410-8EDC-E5BB-98D969393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39743" y="10732301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523104-8D3E-6AF2-836E-B00A57FDC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13779438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E1BE20-05E5-DCCD-4412-2DF9C93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2563" y="5385661"/>
            <a:ext cx="1007390" cy="1799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8D114-E717-3E14-0EB9-021F8D619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7933" y="6855817"/>
            <a:ext cx="8701437" cy="18465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7C72D0-09CC-4E4B-BBAE-4D2CB892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29370" y="7484961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70FE97-349F-B16E-4F88-E151623C4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19953" y="5181474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AA854-6726-D8C8-8CDF-E094D5233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2AAC6-8DEA-E754-FE7A-0815E0F3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46D1B-DE94-CBB6-17C6-1970532F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96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8BBB-B8F2-B9E4-D765-F9AF67EF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55C48A-D3D3-F52E-4377-9C12554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52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C6305-F638-CE1C-BD5A-073136A67B0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50AAF4-5FAA-6CA8-867B-3036D9AD3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87438" indent="-1087438">
              <a:buFont typeface="+mj-lt"/>
              <a:buAutoNum type="arabicPeriod" startAt="154"/>
            </a:pPr>
            <a:r>
              <a:rPr lang="en-US"/>
              <a:t>Review </a:t>
            </a:r>
            <a:r>
              <a:rPr lang="en-US" b="1"/>
              <a:t>Sourcing Event Approval Workflow </a:t>
            </a:r>
            <a:r>
              <a:rPr lang="en-US"/>
              <a:t>and make changes as applicable.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544CDD-F136-675E-E079-057A2CD13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04596"/>
            <a:ext cx="10953599" cy="991815"/>
            <a:chOff x="343532" y="2583646"/>
            <a:chExt cx="6062976" cy="502647"/>
          </a:xfrm>
          <a:solidFill>
            <a:srgbClr val="90C3C8"/>
          </a:solidFill>
        </p:grpSpPr>
        <p:sp>
          <p:nvSpPr>
            <p:cNvPr id="18" name="Freeform 101">
              <a:extLst>
                <a:ext uri="{FF2B5EF4-FFF2-40B4-BE49-F238E27FC236}">
                  <a16:creationId xmlns:a16="http://schemas.microsoft.com/office/drawing/2014/main" id="{75024842-1FBC-B456-1561-91EF901A94A3}"/>
                </a:ext>
              </a:extLst>
            </p:cNvPr>
            <p:cNvSpPr/>
            <p:nvPr/>
          </p:nvSpPr>
          <p:spPr>
            <a:xfrm>
              <a:off x="343532" y="2583646"/>
              <a:ext cx="6062976" cy="502647"/>
            </a:xfrm>
            <a:prstGeom prst="rect">
              <a:avLst/>
            </a:prstGeom>
            <a:grpFill/>
            <a:ln w="12700">
              <a:solidFill>
                <a:srgbClr val="90C3C8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9" name="Graphic 18" descr="Checkmark with solid fill">
              <a:extLst>
                <a:ext uri="{FF2B5EF4-FFF2-40B4-BE49-F238E27FC236}">
                  <a16:creationId xmlns:a16="http://schemas.microsoft.com/office/drawing/2014/main" id="{CE623EF8-94D3-912D-DB26-93B168BE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021" y="2644669"/>
              <a:ext cx="463807" cy="3806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322497E-9611-49A1-2AB9-3AEDAD75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58"/>
          <a:stretch>
            <a:fillRect/>
          </a:stretch>
        </p:blipFill>
        <p:spPr>
          <a:xfrm>
            <a:off x="1066799" y="4408714"/>
            <a:ext cx="10058400" cy="5324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BA27C-0A89-E9B6-71C4-C99CE94B5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300" y="6710922"/>
            <a:ext cx="8262257" cy="25963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84BB9-BD0D-8075-971B-A3013671E560}"/>
              </a:ext>
            </a:extLst>
          </p:cNvPr>
          <p:cNvSpPr txBox="1"/>
          <p:nvPr/>
        </p:nvSpPr>
        <p:spPr>
          <a:xfrm>
            <a:off x="1666371" y="14671905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successfully created a Request for Quotes.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8552F-225D-E59A-C737-6853061DD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18EA0-9875-56D6-88D5-2BC7E1C7D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14E87-0667-D428-D860-5F33C27AD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0F9FF-67AF-A966-5598-451DA62B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0CB93C56-C162-DACC-F53A-99F6D571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Request for Quotes (RFQ) </a:t>
            </a:r>
            <a:br>
              <a:rPr lang="en-US"/>
            </a:br>
            <a:r>
              <a:rPr lang="en-US"/>
              <a:t>(Part 5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lang="en-US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567D-75C5-7FA4-3144-32853B53209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0900B-C2E7-D916-50A2-B6EEAD94A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populated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Stage Title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754063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is used to distinguish different versions if an event goes to a second stage and beyond during the evaluation process, such as a round of cost negotiations. It is recommended to enter “</a:t>
            </a:r>
            <a:r>
              <a:rPr lang="en-US" sz="2800" i="1">
                <a:solidFill>
                  <a:prstClr val="black"/>
                </a:solidFill>
              </a:rPr>
              <a:t>Original Solicitation</a:t>
            </a:r>
            <a:r>
              <a:rPr lang="en-US" sz="2800">
                <a:solidFill>
                  <a:prstClr val="black"/>
                </a:solidFill>
              </a:rPr>
              <a:t>” as the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for all events during initial set-up.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and</a:t>
            </a:r>
            <a:r>
              <a:rPr lang="en-US" sz="2800" i="1">
                <a:solidFill>
                  <a:prstClr val="black"/>
                </a:solidFill>
              </a:rPr>
              <a:t> Event Title </a:t>
            </a:r>
            <a:r>
              <a:rPr lang="en-US" sz="2800">
                <a:solidFill>
                  <a:prstClr val="black"/>
                </a:solidFill>
              </a:rPr>
              <a:t>can be edited; however, the other fields are read-only. 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CDEAF-21CA-7689-B47C-8A24A8EBA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587509"/>
            <a:ext cx="10058400" cy="2838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63EB94-8F17-EF41-8534-4F578A6D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3826" y="8562241"/>
            <a:ext cx="3344967" cy="3815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8C90F-AC55-4A09-62EB-0F87BC5A5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9322" y="6697184"/>
            <a:ext cx="3353974" cy="17140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14CE82-52C0-9571-640C-EDFEFB905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92155" y="72798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1ACE1E-4669-D979-7147-15331EB46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49883" y="84787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0F4A1-8842-357B-8FAF-FD47D64B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6AD8F-15D1-97CA-51F2-668D3124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1C1E-96B0-6333-6CCE-55541B8E7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291C-F0F6-CC4B-0DCB-D46C25A9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94FB73D-4DFB-4CAD-1676-BCDDAA0E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Request for Quotes (RFQ) </a:t>
            </a:r>
            <a:br>
              <a:rPr lang="en-US"/>
            </a:br>
            <a:r>
              <a:rPr lang="en-US"/>
              <a:t>(Part 6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lang="en-US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14777-9659-E5E0-C6BF-BD763195A0F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6C0E6-F88C-41A8-D5F6-A2A504081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6053667"/>
          </a:xfrm>
        </p:spPr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Offerors Conference*</a:t>
            </a:r>
            <a:r>
              <a:rPr lang="en-US">
                <a:solidFill>
                  <a:prstClr val="black"/>
                </a:solidFill>
              </a:rPr>
              <a:t>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66763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If </a:t>
            </a:r>
            <a:r>
              <a:rPr lang="en-US" sz="2800" i="1">
                <a:solidFill>
                  <a:prstClr val="black"/>
                </a:solidFill>
              </a:rPr>
              <a:t>Mandatory</a:t>
            </a:r>
            <a:r>
              <a:rPr lang="en-US" sz="2800">
                <a:solidFill>
                  <a:prstClr val="black"/>
                </a:solidFill>
              </a:rPr>
              <a:t> or </a:t>
            </a:r>
            <a:r>
              <a:rPr lang="en-US" sz="2800" i="1">
                <a:solidFill>
                  <a:prstClr val="black"/>
                </a:solidFill>
              </a:rPr>
              <a:t>Optional</a:t>
            </a:r>
            <a:r>
              <a:rPr lang="en-US" sz="2800">
                <a:solidFill>
                  <a:prstClr val="black"/>
                </a:solidFill>
              </a:rPr>
              <a:t> is selected, follow </a:t>
            </a:r>
            <a:r>
              <a:rPr lang="en-US" sz="2800" i="1">
                <a:solidFill>
                  <a:prstClr val="black"/>
                </a:solidFill>
              </a:rPr>
              <a:t>Steps 16 – 20 </a:t>
            </a:r>
            <a:r>
              <a:rPr lang="en-US" sz="2800">
                <a:solidFill>
                  <a:prstClr val="black"/>
                </a:solidFill>
              </a:rPr>
              <a:t>to complete the fields in this section. If</a:t>
            </a:r>
            <a:r>
              <a:rPr lang="en-US" sz="2800" i="1">
                <a:solidFill>
                  <a:prstClr val="black"/>
                </a:solidFill>
              </a:rPr>
              <a:t> Offerors Conference </a:t>
            </a:r>
            <a:r>
              <a:rPr lang="en-US" sz="2800">
                <a:solidFill>
                  <a:prstClr val="black"/>
                </a:solidFill>
              </a:rPr>
              <a:t>is </a:t>
            </a:r>
            <a:r>
              <a:rPr lang="en-US" sz="2800" i="1">
                <a:solidFill>
                  <a:prstClr val="black"/>
                </a:solidFill>
              </a:rPr>
              <a:t>N/A</a:t>
            </a:r>
            <a:r>
              <a:rPr lang="en-US" sz="2800">
                <a:solidFill>
                  <a:prstClr val="black"/>
                </a:solidFill>
              </a:rPr>
              <a:t>, skip to </a:t>
            </a:r>
            <a:r>
              <a:rPr lang="en-US" sz="2800" i="1">
                <a:solidFill>
                  <a:prstClr val="black"/>
                </a:solidFill>
              </a:rPr>
              <a:t>Step 21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 sz="2800">
              <a:latin typeface="Arial"/>
              <a:cs typeface="Arial"/>
            </a:endParaRP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Offerors Conference Date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Offerors Conference Time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Offerors Conference Location / Online Link</a:t>
            </a:r>
            <a:r>
              <a:rPr lang="en-US">
                <a:latin typeface="Arial"/>
                <a:cs typeface="Arial"/>
              </a:rPr>
              <a:t>.  </a:t>
            </a:r>
          </a:p>
          <a:p>
            <a:pPr marL="766763">
              <a:defRPr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</a:t>
            </a:r>
            <a:r>
              <a:rPr lang="en-US" sz="2800" b="1"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Indicate whether the conference will be held virtually, and if so, use the link option to provide the virtual meeting information.</a:t>
            </a:r>
          </a:p>
          <a:p>
            <a:pPr marL="15875" lvl="0">
              <a:defRPr/>
            </a:pPr>
            <a:endParaRPr lang="en-US"/>
          </a:p>
          <a:p>
            <a:pPr marL="822325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50BB4-CE4E-ABA0-9D16-B2D6136C5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595"/>
          <a:stretch>
            <a:fillRect/>
          </a:stretch>
        </p:blipFill>
        <p:spPr>
          <a:xfrm>
            <a:off x="1066798" y="9054951"/>
            <a:ext cx="10058400" cy="4843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264342-22B0-0355-1A26-A832C6F40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6" y="9943298"/>
            <a:ext cx="1954690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B4DBB-6EE8-4489-A38E-3583226A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0891601"/>
            <a:ext cx="3358947" cy="66086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759FC-3BD6-3B0A-3C73-04EBF3B6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2093282"/>
            <a:ext cx="1848555" cy="60218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BA275-B168-127B-A24E-D5381A3D7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3004287"/>
            <a:ext cx="5873547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AE686F-080F-7A1C-974D-36EC88771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21286" y="99740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69DD21-0CDB-CB5D-24B8-3304B752F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25542" y="109477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5CF5F8-154B-5E2E-61CF-C47AEEDE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15150" y="121468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B1E7C-3E4B-ABDC-F7BA-51295D7A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17955" y="130333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F2263-7E52-6142-D158-9407281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8AD75-B277-46FC-DD8A-923EC4D0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7568B-6274-9F7A-523C-52B7AD151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B08D-2B50-EC00-B866-350075B6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381FE4C-7EBC-B12A-B000-9B66263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 Request for Quotes (RFQ) </a:t>
            </a:r>
            <a:br>
              <a:rPr lang="en-US"/>
            </a:br>
            <a:r>
              <a:rPr lang="en-US"/>
              <a:t>(Part 7 </a:t>
            </a:r>
            <a:r>
              <a:rPr lang="en-US">
                <a:solidFill>
                  <a:prstClr val="black"/>
                </a:solidFill>
              </a:rPr>
              <a:t>of 52</a:t>
            </a:r>
            <a:r>
              <a:rPr lang="en-US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9EB75-07C5-092B-9C4A-1D984A3C855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2E0CCE-6F52-41B7-6D6B-808B6688A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Offerors Conference Street</a:t>
            </a:r>
            <a:r>
              <a:rPr lang="en-US">
                <a:solidFill>
                  <a:prstClr val="black"/>
                </a:solidFill>
              </a:rPr>
              <a:t>,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Offerors Conference City</a:t>
            </a:r>
            <a:r>
              <a:rPr lang="en-US">
                <a:solidFill>
                  <a:prstClr val="black"/>
                </a:solidFill>
              </a:rPr>
              <a:t>, </a:t>
            </a:r>
            <a:r>
              <a:rPr lang="en-US" b="1">
                <a:solidFill>
                  <a:prstClr val="black"/>
                </a:solidFill>
              </a:rPr>
              <a:t>Offerors Conference State</a:t>
            </a:r>
            <a:r>
              <a:rPr lang="en-US">
                <a:solidFill>
                  <a:prstClr val="black"/>
                </a:solidFill>
              </a:rPr>
              <a:t> and </a:t>
            </a:r>
            <a:r>
              <a:rPr lang="en-US" b="1">
                <a:solidFill>
                  <a:prstClr val="black"/>
                </a:solidFill>
              </a:rPr>
              <a:t>Offerors Conference Zip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buFont typeface="+mj-lt"/>
              <a:buAutoNum type="arabicPeriod" startAt="19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err="1">
                <a:solidFill>
                  <a:prstClr val="black"/>
                </a:solidFill>
              </a:rPr>
              <a:t>nter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b="1">
                <a:solidFill>
                  <a:prstClr val="black"/>
                </a:solidFill>
              </a:rPr>
              <a:t>Offerors Conference Comments</a:t>
            </a:r>
            <a:r>
              <a:rPr lang="en-US">
                <a:solidFill>
                  <a:prstClr val="black"/>
                </a:solidFill>
              </a:rPr>
              <a:t>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4B164-B64D-7433-98E7-B2CF86D9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18430"/>
            <a:ext cx="10058400" cy="8150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CF34FE-66A9-293F-FCE0-12563C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50" y="7228665"/>
            <a:ext cx="5906204" cy="3256076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B59C76-DA4D-72BA-D6AA-BBCB8F0E0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50" y="11113480"/>
            <a:ext cx="3633649" cy="142166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0B5871-948F-DB17-F18B-86418B74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8310" y="116109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7C1A11-9E90-F353-C7F2-AFD2316E2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8" y="667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6E9D8-068B-985D-12BD-72F0D8D0F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71212-CBC8-EA94-8C4E-E09F533DF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F02C0-FD3B-9AC9-E107-8BC523E98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5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A69A2-054E-BD4B-28F5-82E97C79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9CA6F-4992-AE76-9C00-78880F6B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Quotes (RFQ)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(Part 8 of 52)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B657F-0F0F-7CCD-A4F9-656C4FDA6EE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6B9540-ED2F-1201-B225-25B50245E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to add the </a:t>
            </a:r>
            <a:r>
              <a:rPr lang="en-US" b="1"/>
              <a:t>Reporting NIGP Code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3B1DB5-84BC-EB57-1AF4-F62ECBA84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846314"/>
            <a:ext cx="10058400" cy="3916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9800E1-4C9A-B7A6-4939-C9B8AA51C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2198" y="4848532"/>
            <a:ext cx="831576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AF3CB-7E15-87B5-7ED2-E297F192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2D850-950A-B3D8-FBE5-65586C80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6E119-37CE-D602-0B9F-EC046CD8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6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8d5ae7cb-5eaa-45bd-87a9-9ecdfd4d7a10"/>
    <ds:schemaRef ds:uri="91b022cc-d96d-4c7a-a6ef-47af526da2c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EBE8EC-EE3A-4CBD-A352-3C72D456983D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3664</Words>
  <Application>Microsoft Office PowerPoint</Application>
  <PresentationFormat>Custom</PresentationFormat>
  <Paragraphs>696</Paragraphs>
  <Slides>53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Job Aid Template</vt:lpstr>
      <vt:lpstr>1_Administrative</vt:lpstr>
      <vt:lpstr>Create a Request for Quotes (RFQ)</vt:lpstr>
      <vt:lpstr>Create a Request for Quotes (RFQ)  (Part 1 of 52)</vt:lpstr>
      <vt:lpstr>Create a Request for Quotes (RFQ)  (Part 2 of 52)</vt:lpstr>
      <vt:lpstr>Create a Request for Quotes (RFQ)  (Part 3 of 52)</vt:lpstr>
      <vt:lpstr>Create a Request for Quotes (RFQ)  (Part 4 of 52)</vt:lpstr>
      <vt:lpstr>Create a Request for Quotes (RFQ)  (Part 5 of 52)</vt:lpstr>
      <vt:lpstr>Create a Request for Quotes (RFQ)  (Part 6 of 52)</vt:lpstr>
      <vt:lpstr>Create a Request for Quotes (RFQ)  (Part 7 of 52)</vt:lpstr>
      <vt:lpstr>Create a Request for Quotes (RFQ)  (Part 8 of 52)</vt:lpstr>
      <vt:lpstr>Create a Request for Quotes (RFQ)  (Part 9 of 52)</vt:lpstr>
      <vt:lpstr>Create a Request for Quotes (RFQ)  (Part 10 of 52)</vt:lpstr>
      <vt:lpstr>Create a Request for Quotes (RFQ)  (Part 11 of 52)</vt:lpstr>
      <vt:lpstr>Create a Request for Quotes (RFQ)  (Part 12 of 52)</vt:lpstr>
      <vt:lpstr>Create a Request for Quotes (RFQ)  (Part 13 of 52)</vt:lpstr>
      <vt:lpstr>Create a Request for Quotes (RFQ)  (Part 14 of 52)</vt:lpstr>
      <vt:lpstr>Create a Request for Quotes (RFQ)  (Part 15 of 52)</vt:lpstr>
      <vt:lpstr>Create a Request for Quotes (RFQ)  (Part 16 of 52)</vt:lpstr>
      <vt:lpstr>Create a Request for Quotes (RFQ)  (Part 17 of 52)</vt:lpstr>
      <vt:lpstr>Create a Request for Quotes (RFQ)  (Part 18 of 52)</vt:lpstr>
      <vt:lpstr>Create a Request for Quotes (RFQ)  (Part 19 of 52)</vt:lpstr>
      <vt:lpstr>Create a Request for Quotes (RFQ)  (Part 20 of 52)</vt:lpstr>
      <vt:lpstr>Create a Request for Quotes (RFQ)  (Part 21 of 52)</vt:lpstr>
      <vt:lpstr>Create a Request for Quotes (RFQ)  (Part 22 of 52)</vt:lpstr>
      <vt:lpstr>Create a Request for Quotes (RFQ)  (Part 23 of 52)</vt:lpstr>
      <vt:lpstr>Create a Request for Quotes (RFQ)  (Part 24 of 52)</vt:lpstr>
      <vt:lpstr>Create a Request for Quotes (RFQ)  (Part 25 of 52)</vt:lpstr>
      <vt:lpstr>Create a Request for Quotes (RFQ)  (Part 26 of 52)</vt:lpstr>
      <vt:lpstr>Create a Request for Quotes (RFQ)  (Part 27 of 52)</vt:lpstr>
      <vt:lpstr>Create a Request for Quotes (RFQ)  (Part 28 of 52)</vt:lpstr>
      <vt:lpstr>Create a Request for Quotes (RFQ)  (Part 29 of 52)</vt:lpstr>
      <vt:lpstr>Create a Request for Quotes (RFQ)  (Part 30 of 52)</vt:lpstr>
      <vt:lpstr>Create a Request for Quotes (RFQ)  (Part 31 of 52)</vt:lpstr>
      <vt:lpstr>Create a Request for Quotes (RFQ)  (Part 32 of of 52)</vt:lpstr>
      <vt:lpstr>Create a Request for Quotes (RFQ)  (Part 33 of 52)</vt:lpstr>
      <vt:lpstr>Create a Request for Quotes (RFQ)  (Part 34 of 52)</vt:lpstr>
      <vt:lpstr>Create a Request for Quotes (RFQ)  (Part 35 of 52)</vt:lpstr>
      <vt:lpstr>Create a Request for Quotes (RFQ)  (Part 36 of 52)</vt:lpstr>
      <vt:lpstr>Create a Request for Quotes (RFQ)  (Part 37 of 52)</vt:lpstr>
      <vt:lpstr>Create a Request for Quotes (RFQ)  (Part 38 of 52)</vt:lpstr>
      <vt:lpstr>Create a Request for Quotes (RFQ)  (Part 39 of 52)</vt:lpstr>
      <vt:lpstr>Create a Request for Quotes (RFQ)  (Part 40 of 52)</vt:lpstr>
      <vt:lpstr>Create a Request for Quotes (RFQ)  (Part 41 of 52)</vt:lpstr>
      <vt:lpstr>Create a Request for Quotes (RFQ)  (Part 42 of 52)</vt:lpstr>
      <vt:lpstr>Create a Request for Quotes (RFQ)  (Part 43 of 52)</vt:lpstr>
      <vt:lpstr>Create a Request for Quotes (RFQ)  (Part 44 of 52)</vt:lpstr>
      <vt:lpstr>Create a Request for Quotes (RFQ)  (Part 45 of 52)</vt:lpstr>
      <vt:lpstr>Create a Request for Quotes (RFQ)  (Part 46 of 52)</vt:lpstr>
      <vt:lpstr>Create a Request for Quotes (RFQ)  (Part 47 of 52)</vt:lpstr>
      <vt:lpstr>Create a Request for Quotes (RFQ)  (Part 48 of 52)</vt:lpstr>
      <vt:lpstr>Create a Request for Quotes (RFQ)  (Part 49 of 52)</vt:lpstr>
      <vt:lpstr>Create a Request for Quotes (RFQ)  (Part 50 of 52)</vt:lpstr>
      <vt:lpstr>Create a Request for Quotes (RFQ)  (Part 51 of 52)</vt:lpstr>
      <vt:lpstr>Create a Request for Quotes (RFQ)  (Part 52 of 52)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1</cp:revision>
  <cp:lastPrinted>2024-05-14T19:49:44Z</cp:lastPrinted>
  <dcterms:created xsi:type="dcterms:W3CDTF">2024-01-04T16:25:20Z</dcterms:created>
  <dcterms:modified xsi:type="dcterms:W3CDTF">2026-03-17T14:56:01Z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</Properties>
</file>