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8"/>
  </p:notesMasterIdLst>
  <p:sldIdLst>
    <p:sldId id="355" r:id="rId6"/>
    <p:sldId id="369" r:id="rId7"/>
    <p:sldId id="376" r:id="rId8"/>
    <p:sldId id="356" r:id="rId9"/>
    <p:sldId id="377" r:id="rId10"/>
    <p:sldId id="378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64" r:id="rId26"/>
    <p:sldId id="394" r:id="rId27"/>
  </p:sldIdLst>
  <p:sldSz cx="12192000" cy="16256000"/>
  <p:notesSz cx="7315200" cy="96012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1DCD4546-5D69-6A56-6A02-F4967DCAD517}" name="Gottdenker, Jay" initials="GJ" userId="S::jay.gottdenker@sao.ga.gov::05835fd4-2787-49f7-ad76-5a4f6e86bcd6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A6C03AB1-8E7C-7E09-B1AE-C5E0DCE5B814}" name="Stewart, Alexandra" initials="SA" userId="S::alexandra.stewart@doas.ga.gov::3f324179-5079-4e8c-9567-70d9ee78726e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7A036-59E4-4696-B630-A3FEF8043979}" v="1" dt="2025-09-08T18:43:08.36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A8D7A036-59E4-4696-B630-A3FEF8043979}"/>
    <pc:docChg chg="modMainMaster">
      <pc:chgData name="Swartout, Darcy" userId="1c015fc4-41a8-4efb-8017-be6f6fc86c37" providerId="ADAL" clId="{A8D7A036-59E4-4696-B630-A3FEF8043979}" dt="2025-09-08T18:43:08.365" v="0"/>
      <pc:docMkLst>
        <pc:docMk/>
      </pc:docMkLst>
      <pc:sldMasterChg chg="modSldLayout">
        <pc:chgData name="Swartout, Darcy" userId="1c015fc4-41a8-4efb-8017-be6f6fc86c37" providerId="ADAL" clId="{A8D7A036-59E4-4696-B630-A3FEF8043979}" dt="2025-09-08T18:43:08.365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A8D7A036-59E4-4696-B630-A3FEF8043979}" dt="2025-09-08T18:43:08.365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A8D7A036-59E4-4696-B630-A3FEF8043979}" dt="2025-09-08T18:43:08.365" v="0"/>
            <ac:spMkLst>
              <pc:docMk/>
              <pc:sldMasterMk cId="626881921" sldId="2147483711"/>
              <pc:sldLayoutMk cId="2932939049" sldId="2147483714"/>
              <ac:spMk id="9" creationId="{EB10F129-C279-2BC5-0763-03067F42C879}"/>
            </ac:spMkLst>
          </pc:spChg>
        </pc:sldLayoutChg>
      </pc:sldMasterChg>
    </pc:docChg>
  </pc:docChgLst>
  <pc:docChgLst>
    <pc:chgData name="Gottdenker, Jay" userId="S::jay.gottdenker@sao.ga.gov::05835fd4-2787-49f7-ad76-5a4f6e86bcd6" providerId="AD" clId="Web-{6A0CC909-9BF1-486D-9EB9-6D6B95470E6A}"/>
    <pc:docChg chg="mod">
      <pc:chgData name="Gottdenker, Jay" userId="S::jay.gottdenker@sao.ga.gov::05835fd4-2787-49f7-ad76-5a4f6e86bcd6" providerId="AD" clId="Web-{6A0CC909-9BF1-486D-9EB9-6D6B95470E6A}" dt="2025-05-28T12:59:36.636" v="0"/>
      <pc:docMkLst>
        <pc:docMk/>
      </pc:docMkLst>
    </pc:docChg>
  </pc:docChgLst>
  <pc:docChgLst>
    <pc:chgData name="Swartout, Darcy" userId="1c015fc4-41a8-4efb-8017-be6f6fc86c37" providerId="ADAL" clId="{0D69C08A-DAA1-44CA-96FC-C64541835F3F}"/>
    <pc:docChg chg="modSld">
      <pc:chgData name="Swartout, Darcy" userId="1c015fc4-41a8-4efb-8017-be6f6fc86c37" providerId="ADAL" clId="{0D69C08A-DAA1-44CA-96FC-C64541835F3F}" dt="2025-06-10T19:29:28.291" v="7" actId="1035"/>
      <pc:docMkLst>
        <pc:docMk/>
      </pc:docMkLst>
      <pc:sldChg chg="modSp mod">
        <pc:chgData name="Swartout, Darcy" userId="1c015fc4-41a8-4efb-8017-be6f6fc86c37" providerId="ADAL" clId="{0D69C08A-DAA1-44CA-96FC-C64541835F3F}" dt="2025-06-10T19:28:43.134" v="0" actId="20577"/>
        <pc:sldMkLst>
          <pc:docMk/>
          <pc:sldMk cId="1339528299" sldId="355"/>
        </pc:sldMkLst>
        <pc:spChg chg="mod">
          <ac:chgData name="Swartout, Darcy" userId="1c015fc4-41a8-4efb-8017-be6f6fc86c37" providerId="ADAL" clId="{0D69C08A-DAA1-44CA-96FC-C64541835F3F}" dt="2025-06-10T19:28:43.134" v="0" actId="20577"/>
          <ac:spMkLst>
            <pc:docMk/>
            <pc:sldMk cId="1339528299" sldId="355"/>
            <ac:spMk id="5" creationId="{B4BECF17-DFF5-706A-4BD9-83DBF4B2690D}"/>
          </ac:spMkLst>
        </pc:spChg>
      </pc:sldChg>
      <pc:sldChg chg="modSp mod">
        <pc:chgData name="Swartout, Darcy" userId="1c015fc4-41a8-4efb-8017-be6f6fc86c37" providerId="ADAL" clId="{0D69C08A-DAA1-44CA-96FC-C64541835F3F}" dt="2025-06-10T19:29:28.291" v="7" actId="1035"/>
        <pc:sldMkLst>
          <pc:docMk/>
          <pc:sldMk cId="3461643076" sldId="394"/>
        </pc:sldMkLst>
        <pc:spChg chg="mod">
          <ac:chgData name="Swartout, Darcy" userId="1c015fc4-41a8-4efb-8017-be6f6fc86c37" providerId="ADAL" clId="{0D69C08A-DAA1-44CA-96FC-C64541835F3F}" dt="2025-06-10T19:29:28.291" v="7" actId="1035"/>
          <ac:spMkLst>
            <pc:docMk/>
            <pc:sldMk cId="3461643076" sldId="394"/>
            <ac:spMk id="19" creationId="{46EDAED7-6858-5623-5196-0AB6E4ED9828}"/>
          </ac:spMkLst>
        </pc:spChg>
        <pc:grpChg chg="mod">
          <ac:chgData name="Swartout, Darcy" userId="1c015fc4-41a8-4efb-8017-be6f6fc86c37" providerId="ADAL" clId="{0D69C08A-DAA1-44CA-96FC-C64541835F3F}" dt="2025-06-10T19:29:28.291" v="7" actId="1035"/>
          <ac:grpSpMkLst>
            <pc:docMk/>
            <pc:sldMk cId="3461643076" sldId="394"/>
            <ac:grpSpMk id="16" creationId="{05B79380-E03D-A16B-3A6E-6FA6273D810E}"/>
          </ac:grpSpMkLst>
        </pc:grpChg>
      </pc:sldChg>
    </pc:docChg>
  </pc:docChgLst>
  <pc:docChgLst>
    <pc:chgData name="Stewart, Alexandra" userId="S::alexandra.stewart@doas.ga.gov::3f324179-5079-4e8c-9567-70d9ee78726e" providerId="AD" clId="Web-{DE2CADC9-37EE-DB1E-1115-E03C3CF442CC}"/>
    <pc:docChg chg="mod">
      <pc:chgData name="Stewart, Alexandra" userId="S::alexandra.stewart@doas.ga.gov::3f324179-5079-4e8c-9567-70d9ee78726e" providerId="AD" clId="Web-{DE2CADC9-37EE-DB1E-1115-E03C3CF442CC}" dt="2025-05-27T16:44:56.348" v="0"/>
      <pc:docMkLst>
        <pc:docMk/>
      </pc:docMkLst>
    </pc:docChg>
  </pc:docChgLst>
  <pc:docChgLst>
    <pc:chgData name="Reddick, Sheree" userId="79f77c81-3202-45e9-8542-60a85beec9e3" providerId="ADAL" clId="{F15FB23B-DB8B-4C50-940B-661528DD6258}"/>
    <pc:docChg chg="undo custSel addSld delSld modSld">
      <pc:chgData name="Reddick, Sheree" userId="79f77c81-3202-45e9-8542-60a85beec9e3" providerId="ADAL" clId="{F15FB23B-DB8B-4C50-940B-661528DD6258}" dt="2025-05-19T18:54:15.600" v="7300" actId="12788"/>
      <pc:docMkLst>
        <pc:docMk/>
      </pc:docMkLst>
      <pc:sldChg chg="del">
        <pc:chgData name="Reddick, Sheree" userId="79f77c81-3202-45e9-8542-60a85beec9e3" providerId="ADAL" clId="{F15FB23B-DB8B-4C50-940B-661528DD6258}" dt="2025-05-19T15:53:27.616" v="7073" actId="2696"/>
        <pc:sldMkLst>
          <pc:docMk/>
          <pc:sldMk cId="434607786" sldId="352"/>
        </pc:sldMkLst>
      </pc:sldChg>
      <pc:sldChg chg="modSp mod">
        <pc:chgData name="Reddick, Sheree" userId="79f77c81-3202-45e9-8542-60a85beec9e3" providerId="ADAL" clId="{F15FB23B-DB8B-4C50-940B-661528DD6258}" dt="2025-05-19T18:53:46.602" v="7299" actId="20577"/>
        <pc:sldMkLst>
          <pc:docMk/>
          <pc:sldMk cId="1339528299" sldId="355"/>
        </pc:sldMkLst>
      </pc:sldChg>
      <pc:sldChg chg="addSp delSp modSp mod modClrScheme chgLayout">
        <pc:chgData name="Reddick, Sheree" userId="79f77c81-3202-45e9-8542-60a85beec9e3" providerId="ADAL" clId="{F15FB23B-DB8B-4C50-940B-661528DD6258}" dt="2025-05-19T16:04:41.398" v="7132" actId="478"/>
        <pc:sldMkLst>
          <pc:docMk/>
          <pc:sldMk cId="2178360457" sldId="356"/>
        </pc:sldMkLst>
      </pc:sldChg>
      <pc:sldChg chg="addSp delSp modSp mod modClrScheme chgLayout">
        <pc:chgData name="Reddick, Sheree" userId="79f77c81-3202-45e9-8542-60a85beec9e3" providerId="ADAL" clId="{F15FB23B-DB8B-4C50-940B-661528DD6258}" dt="2025-05-19T17:37:39.461" v="7256" actId="20577"/>
        <pc:sldMkLst>
          <pc:docMk/>
          <pc:sldMk cId="2594437778" sldId="364"/>
        </pc:sldMkLst>
      </pc:sldChg>
      <pc:sldChg chg="del">
        <pc:chgData name="Reddick, Sheree" userId="79f77c81-3202-45e9-8542-60a85beec9e3" providerId="ADAL" clId="{F15FB23B-DB8B-4C50-940B-661528DD6258}" dt="2025-05-16T12:11:11.455" v="3828" actId="47"/>
        <pc:sldMkLst>
          <pc:docMk/>
          <pc:sldMk cId="2529097494" sldId="365"/>
        </pc:sldMkLst>
      </pc:sldChg>
      <pc:sldChg chg="del">
        <pc:chgData name="Reddick, Sheree" userId="79f77c81-3202-45e9-8542-60a85beec9e3" providerId="ADAL" clId="{F15FB23B-DB8B-4C50-940B-661528DD6258}" dt="2025-05-19T15:53:29.872" v="7074" actId="2696"/>
        <pc:sldMkLst>
          <pc:docMk/>
          <pc:sldMk cId="700590098" sldId="366"/>
        </pc:sldMkLst>
      </pc:sldChg>
      <pc:sldChg chg="del">
        <pc:chgData name="Reddick, Sheree" userId="79f77c81-3202-45e9-8542-60a85beec9e3" providerId="ADAL" clId="{F15FB23B-DB8B-4C50-940B-661528DD6258}" dt="2025-05-19T15:53:32.189" v="7075" actId="2696"/>
        <pc:sldMkLst>
          <pc:docMk/>
          <pc:sldMk cId="3599592151" sldId="367"/>
        </pc:sldMkLst>
      </pc:sldChg>
      <pc:sldChg chg="add del">
        <pc:chgData name="Reddick, Sheree" userId="79f77c81-3202-45e9-8542-60a85beec9e3" providerId="ADAL" clId="{F15FB23B-DB8B-4C50-940B-661528DD6258}" dt="2025-05-01T17:52:18.339" v="8" actId="47"/>
        <pc:sldMkLst>
          <pc:docMk/>
          <pc:sldMk cId="3914324531" sldId="368"/>
        </pc:sldMkLst>
      </pc:sldChg>
      <pc:sldChg chg="addSp delSp modSp mod modClrScheme chgLayout">
        <pc:chgData name="Reddick, Sheree" userId="79f77c81-3202-45e9-8542-60a85beec9e3" providerId="ADAL" clId="{F15FB23B-DB8B-4C50-940B-661528DD6258}" dt="2025-05-19T15:54:07.356" v="7078" actId="313"/>
        <pc:sldMkLst>
          <pc:docMk/>
          <pc:sldMk cId="1135452418" sldId="369"/>
        </pc:sldMkLst>
      </pc:sldChg>
      <pc:sldChg chg="addSp delSp modSp mod modClrScheme chgLayout">
        <pc:chgData name="Reddick, Sheree" userId="79f77c81-3202-45e9-8542-60a85beec9e3" providerId="ADAL" clId="{F15FB23B-DB8B-4C50-940B-661528DD6258}" dt="2025-05-19T18:33:07.395" v="7289" actId="12788"/>
        <pc:sldMkLst>
          <pc:docMk/>
          <pc:sldMk cId="2358687986" sldId="376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8:29:49.723" v="7283" actId="1035"/>
        <pc:sldMkLst>
          <pc:docMk/>
          <pc:sldMk cId="747024739" sldId="377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6:12:27.595" v="7135" actId="113"/>
        <pc:sldMkLst>
          <pc:docMk/>
          <pc:sldMk cId="253699004" sldId="378"/>
        </pc:sldMkLst>
      </pc:sldChg>
      <pc:sldChg chg="addSp delSp modSp add del mod">
        <pc:chgData name="Reddick, Sheree" userId="79f77c81-3202-45e9-8542-60a85beec9e3" providerId="ADAL" clId="{F15FB23B-DB8B-4C50-940B-661528DD6258}" dt="2025-05-16T14:48:08.321" v="5087" actId="47"/>
        <pc:sldMkLst>
          <pc:docMk/>
          <pc:sldMk cId="723258914" sldId="379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6:15:42.221" v="7136" actId="20577"/>
        <pc:sldMkLst>
          <pc:docMk/>
          <pc:sldMk cId="3290886374" sldId="380"/>
        </pc:sldMkLst>
      </pc:sldChg>
      <pc:sldChg chg="addSp modSp add mod">
        <pc:chgData name="Reddick, Sheree" userId="79f77c81-3202-45e9-8542-60a85beec9e3" providerId="ADAL" clId="{F15FB23B-DB8B-4C50-940B-661528DD6258}" dt="2025-05-19T15:55:27.069" v="7098" actId="313"/>
        <pc:sldMkLst>
          <pc:docMk/>
          <pc:sldMk cId="2399902878" sldId="381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6:17:36.675" v="7140" actId="113"/>
        <pc:sldMkLst>
          <pc:docMk/>
          <pc:sldMk cId="3907525159" sldId="382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6:17:53.453" v="7142" actId="113"/>
        <pc:sldMkLst>
          <pc:docMk/>
          <pc:sldMk cId="1247689488" sldId="383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8:31:29.639" v="7284" actId="12788"/>
        <pc:sldMkLst>
          <pc:docMk/>
          <pc:sldMk cId="1238371893" sldId="384"/>
        </pc:sldMkLst>
      </pc:sldChg>
      <pc:sldChg chg="new del">
        <pc:chgData name="Reddick, Sheree" userId="79f77c81-3202-45e9-8542-60a85beec9e3" providerId="ADAL" clId="{F15FB23B-DB8B-4C50-940B-661528DD6258}" dt="2025-05-08T12:37:31.633" v="1371" actId="680"/>
        <pc:sldMkLst>
          <pc:docMk/>
          <pc:sldMk cId="3515136327" sldId="384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5:54:47.501" v="7088" actId="313"/>
        <pc:sldMkLst>
          <pc:docMk/>
          <pc:sldMk cId="1682960690" sldId="385"/>
        </pc:sldMkLst>
      </pc:sldChg>
      <pc:sldChg chg="new del">
        <pc:chgData name="Reddick, Sheree" userId="79f77c81-3202-45e9-8542-60a85beec9e3" providerId="ADAL" clId="{F15FB23B-DB8B-4C50-940B-661528DD6258}" dt="2025-05-08T12:37:29.729" v="1370" actId="680"/>
        <pc:sldMkLst>
          <pc:docMk/>
          <pc:sldMk cId="2387329406" sldId="385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5:54:53.098" v="7089" actId="313"/>
        <pc:sldMkLst>
          <pc:docMk/>
          <pc:sldMk cId="1174855140" sldId="386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6:51:03.687" v="7173" actId="1037"/>
        <pc:sldMkLst>
          <pc:docMk/>
          <pc:sldMk cId="757085078" sldId="387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8:54:15.600" v="7300" actId="12788"/>
        <pc:sldMkLst>
          <pc:docMk/>
          <pc:sldMk cId="2887653144" sldId="388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7:30:53.398" v="7240" actId="1035"/>
        <pc:sldMkLst>
          <pc:docMk/>
          <pc:sldMk cId="1543929191" sldId="389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7:32:06.710" v="7249" actId="1036"/>
        <pc:sldMkLst>
          <pc:docMk/>
          <pc:sldMk cId="134363740" sldId="390"/>
        </pc:sldMkLst>
      </pc:sldChg>
      <pc:sldChg chg="addSp delSp modSp add mod">
        <pc:chgData name="Reddick, Sheree" userId="79f77c81-3202-45e9-8542-60a85beec9e3" providerId="ADAL" clId="{F15FB23B-DB8B-4C50-940B-661528DD6258}" dt="2025-05-19T15:55:19.654" v="7094" actId="313"/>
        <pc:sldMkLst>
          <pc:docMk/>
          <pc:sldMk cId="2500014767" sldId="391"/>
        </pc:sldMkLst>
      </pc:sldChg>
      <pc:sldChg chg="addSp modSp add mod">
        <pc:chgData name="Reddick, Sheree" userId="79f77c81-3202-45e9-8542-60a85beec9e3" providerId="ADAL" clId="{F15FB23B-DB8B-4C50-940B-661528DD6258}" dt="2025-05-19T17:33:37.549" v="7250" actId="14100"/>
        <pc:sldMkLst>
          <pc:docMk/>
          <pc:sldMk cId="3516507130" sldId="392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5:55:21.789" v="7096" actId="313"/>
        <pc:sldMkLst>
          <pc:docMk/>
          <pc:sldMk cId="2834167794" sldId="393"/>
        </pc:sldMkLst>
      </pc:sldChg>
      <pc:sldChg chg="addSp delSp modSp add mod modClrScheme chgLayout">
        <pc:chgData name="Reddick, Sheree" userId="79f77c81-3202-45e9-8542-60a85beec9e3" providerId="ADAL" clId="{F15FB23B-DB8B-4C50-940B-661528DD6258}" dt="2025-05-19T15:53:53.738" v="7077" actId="20577"/>
        <pc:sldMkLst>
          <pc:docMk/>
          <pc:sldMk cId="3461643076" sldId="394"/>
        </pc:sldMkLst>
      </pc:sldChg>
      <pc:sldChg chg="addSp delSp modSp new del mod modClrScheme chgLayout">
        <pc:chgData name="Reddick, Sheree" userId="79f77c81-3202-45e9-8542-60a85beec9e3" providerId="ADAL" clId="{F15FB23B-DB8B-4C50-940B-661528DD6258}" dt="2025-05-19T17:40:07.958" v="7262" actId="680"/>
        <pc:sldMkLst>
          <pc:docMk/>
          <pc:sldMk cId="270727053" sldId="395"/>
        </pc:sldMkLst>
      </pc:sldChg>
    </pc:docChg>
  </pc:docChgLst>
  <pc:docChgLst>
    <pc:chgData name="Reddick, Sheree" userId="79f77c81-3202-45e9-8542-60a85beec9e3" providerId="ADAL" clId="{B3D0221C-9D52-437C-A5FE-CC304A872B40}"/>
    <pc:docChg chg="undo custSel addSld delSld modSld">
      <pc:chgData name="Reddick, Sheree" userId="79f77c81-3202-45e9-8542-60a85beec9e3" providerId="ADAL" clId="{B3D0221C-9D52-437C-A5FE-CC304A872B40}" dt="2025-06-10T17:45:22.078" v="819" actId="12789"/>
      <pc:docMkLst>
        <pc:docMk/>
      </pc:docMkLst>
      <pc:sldChg chg="modSp mod">
        <pc:chgData name="Reddick, Sheree" userId="79f77c81-3202-45e9-8542-60a85beec9e3" providerId="ADAL" clId="{B3D0221C-9D52-437C-A5FE-CC304A872B40}" dt="2025-06-10T16:41:27.381" v="254" actId="11"/>
        <pc:sldMkLst>
          <pc:docMk/>
          <pc:sldMk cId="2178360457" sldId="356"/>
        </pc:sldMkLst>
        <pc:spChg chg="mod">
          <ac:chgData name="Reddick, Sheree" userId="79f77c81-3202-45e9-8542-60a85beec9e3" providerId="ADAL" clId="{B3D0221C-9D52-437C-A5FE-CC304A872B40}" dt="2025-06-10T16:41:27.381" v="254" actId="11"/>
          <ac:spMkLst>
            <pc:docMk/>
            <pc:sldMk cId="2178360457" sldId="356"/>
            <ac:spMk id="13" creationId="{A39BFE7D-1216-2727-34CD-0984617B99D7}"/>
          </ac:spMkLst>
        </pc:spChg>
      </pc:sldChg>
      <pc:sldChg chg="addSp modSp mod">
        <pc:chgData name="Reddick, Sheree" userId="79f77c81-3202-45e9-8542-60a85beec9e3" providerId="ADAL" clId="{B3D0221C-9D52-437C-A5FE-CC304A872B40}" dt="2025-06-10T17:44:04.879" v="802" actId="12789"/>
        <pc:sldMkLst>
          <pc:docMk/>
          <pc:sldMk cId="2594437778" sldId="364"/>
        </pc:sldMkLst>
        <pc:spChg chg="mod">
          <ac:chgData name="Reddick, Sheree" userId="79f77c81-3202-45e9-8542-60a85beec9e3" providerId="ADAL" clId="{B3D0221C-9D52-437C-A5FE-CC304A872B40}" dt="2025-06-10T17:44:04.879" v="802" actId="12789"/>
          <ac:spMkLst>
            <pc:docMk/>
            <pc:sldMk cId="2594437778" sldId="364"/>
            <ac:spMk id="5" creationId="{FF6F8DAA-D2B6-D6D5-FA82-79EFE4B5E5B9}"/>
          </ac:spMkLst>
        </pc:spChg>
        <pc:spChg chg="mod">
          <ac:chgData name="Reddick, Sheree" userId="79f77c81-3202-45e9-8542-60a85beec9e3" providerId="ADAL" clId="{B3D0221C-9D52-437C-A5FE-CC304A872B40}" dt="2025-06-10T17:43:48.320" v="800" actId="12789"/>
          <ac:spMkLst>
            <pc:docMk/>
            <pc:sldMk cId="2594437778" sldId="364"/>
            <ac:spMk id="6" creationId="{92E08FD3-25A8-0C51-1B52-8E04FEDB2ACB}"/>
          </ac:spMkLst>
        </pc:spChg>
        <pc:spChg chg="mod">
          <ac:chgData name="Reddick, Sheree" userId="79f77c81-3202-45e9-8542-60a85beec9e3" providerId="ADAL" clId="{B3D0221C-9D52-437C-A5FE-CC304A872B40}" dt="2025-06-10T17:43:56.048" v="801" actId="12789"/>
          <ac:spMkLst>
            <pc:docMk/>
            <pc:sldMk cId="2594437778" sldId="364"/>
            <ac:spMk id="7" creationId="{45DD8446-AA14-6B3E-5997-4C0571161CB9}"/>
          </ac:spMkLst>
        </pc:spChg>
        <pc:spChg chg="add mod">
          <ac:chgData name="Reddick, Sheree" userId="79f77c81-3202-45e9-8542-60a85beec9e3" providerId="ADAL" clId="{B3D0221C-9D52-437C-A5FE-CC304A872B40}" dt="2025-06-10T17:44:04.879" v="802" actId="12789"/>
          <ac:spMkLst>
            <pc:docMk/>
            <pc:sldMk cId="2594437778" sldId="364"/>
            <ac:spMk id="10" creationId="{554C7D52-B3C5-EB23-8E99-F1C5AD8C1409}"/>
          </ac:spMkLst>
        </pc:spChg>
        <pc:spChg chg="add mod">
          <ac:chgData name="Reddick, Sheree" userId="79f77c81-3202-45e9-8542-60a85beec9e3" providerId="ADAL" clId="{B3D0221C-9D52-437C-A5FE-CC304A872B40}" dt="2025-06-10T17:43:48.320" v="800" actId="12789"/>
          <ac:spMkLst>
            <pc:docMk/>
            <pc:sldMk cId="2594437778" sldId="364"/>
            <ac:spMk id="11" creationId="{F1BCA116-B704-877B-6AEA-D97CCF1EFF7A}"/>
          </ac:spMkLst>
        </pc:spChg>
        <pc:spChg chg="add mod">
          <ac:chgData name="Reddick, Sheree" userId="79f77c81-3202-45e9-8542-60a85beec9e3" providerId="ADAL" clId="{B3D0221C-9D52-437C-A5FE-CC304A872B40}" dt="2025-06-10T17:43:56.048" v="801" actId="12789"/>
          <ac:spMkLst>
            <pc:docMk/>
            <pc:sldMk cId="2594437778" sldId="364"/>
            <ac:spMk id="12" creationId="{0F0CDB73-6212-F947-C58E-54E0CF70120C}"/>
          </ac:spMkLst>
        </pc:spChg>
        <pc:spChg chg="mod">
          <ac:chgData name="Reddick, Sheree" userId="79f77c81-3202-45e9-8542-60a85beec9e3" providerId="ADAL" clId="{B3D0221C-9D52-437C-A5FE-CC304A872B40}" dt="2025-06-10T17:38:49.910" v="735" actId="11"/>
          <ac:spMkLst>
            <pc:docMk/>
            <pc:sldMk cId="2594437778" sldId="364"/>
            <ac:spMk id="15" creationId="{5A97D677-EBB6-877D-61D1-9EE059D88FED}"/>
          </ac:spMkLst>
        </pc:spChg>
        <pc:spChg chg="add mod">
          <ac:chgData name="Reddick, Sheree" userId="79f77c81-3202-45e9-8542-60a85beec9e3" providerId="ADAL" clId="{B3D0221C-9D52-437C-A5FE-CC304A872B40}" dt="2025-06-10T17:43:37.187" v="799" actId="20577"/>
          <ac:spMkLst>
            <pc:docMk/>
            <pc:sldMk cId="2594437778" sldId="364"/>
            <ac:spMk id="16" creationId="{426FADCE-1708-84DE-2F11-FB748A21E13E}"/>
          </ac:spMkLst>
        </pc:spChg>
      </pc:sldChg>
      <pc:sldChg chg="modSp mod">
        <pc:chgData name="Reddick, Sheree" userId="79f77c81-3202-45e9-8542-60a85beec9e3" providerId="ADAL" clId="{B3D0221C-9D52-437C-A5FE-CC304A872B40}" dt="2025-06-10T16:40:29.739" v="245" actId="11"/>
        <pc:sldMkLst>
          <pc:docMk/>
          <pc:sldMk cId="1135452418" sldId="369"/>
        </pc:sldMkLst>
        <pc:spChg chg="mod">
          <ac:chgData name="Reddick, Sheree" userId="79f77c81-3202-45e9-8542-60a85beec9e3" providerId="ADAL" clId="{B3D0221C-9D52-437C-A5FE-CC304A872B40}" dt="2025-06-10T16:40:20.499" v="243" actId="12"/>
          <ac:spMkLst>
            <pc:docMk/>
            <pc:sldMk cId="1135452418" sldId="369"/>
            <ac:spMk id="6" creationId="{2E35D06C-3447-A41D-55BC-039D38C0B813}"/>
          </ac:spMkLst>
        </pc:spChg>
        <pc:spChg chg="mod">
          <ac:chgData name="Reddick, Sheree" userId="79f77c81-3202-45e9-8542-60a85beec9e3" providerId="ADAL" clId="{B3D0221C-9D52-437C-A5FE-CC304A872B40}" dt="2025-06-10T16:40:29.739" v="245" actId="11"/>
          <ac:spMkLst>
            <pc:docMk/>
            <pc:sldMk cId="1135452418" sldId="369"/>
            <ac:spMk id="7" creationId="{DD649DBE-33E4-2126-B73C-ADC525900C6C}"/>
          </ac:spMkLst>
        </pc:spChg>
      </pc:sldChg>
      <pc:sldChg chg="addSp modSp mod">
        <pc:chgData name="Reddick, Sheree" userId="79f77c81-3202-45e9-8542-60a85beec9e3" providerId="ADAL" clId="{B3D0221C-9D52-437C-A5FE-CC304A872B40}" dt="2025-06-10T17:07:20.940" v="396" actId="12789"/>
        <pc:sldMkLst>
          <pc:docMk/>
          <pc:sldMk cId="2358687986" sldId="376"/>
        </pc:sldMkLst>
        <pc:spChg chg="mod">
          <ac:chgData name="Reddick, Sheree" userId="79f77c81-3202-45e9-8542-60a85beec9e3" providerId="ADAL" clId="{B3D0221C-9D52-437C-A5FE-CC304A872B40}" dt="2025-06-10T16:41:04.546" v="250" actId="11"/>
          <ac:spMkLst>
            <pc:docMk/>
            <pc:sldMk cId="2358687986" sldId="376"/>
            <ac:spMk id="6" creationId="{BA3834FB-F3D1-B1EE-F4AA-9EC3779BD051}"/>
          </ac:spMkLst>
        </pc:spChg>
        <pc:spChg chg="mod">
          <ac:chgData name="Reddick, Sheree" userId="79f77c81-3202-45e9-8542-60a85beec9e3" providerId="ADAL" clId="{B3D0221C-9D52-437C-A5FE-CC304A872B40}" dt="2025-06-10T16:40:53.228" v="249" actId="11"/>
          <ac:spMkLst>
            <pc:docMk/>
            <pc:sldMk cId="2358687986" sldId="376"/>
            <ac:spMk id="7" creationId="{CF4B91AB-6305-73E6-977E-6CD8C8C40FE0}"/>
          </ac:spMkLst>
        </pc:spChg>
        <pc:spChg chg="add mod">
          <ac:chgData name="Reddick, Sheree" userId="79f77c81-3202-45e9-8542-60a85beec9e3" providerId="ADAL" clId="{B3D0221C-9D52-437C-A5FE-CC304A872B40}" dt="2025-06-10T17:07:08.437" v="395" actId="12789"/>
          <ac:spMkLst>
            <pc:docMk/>
            <pc:sldMk cId="2358687986" sldId="376"/>
            <ac:spMk id="11" creationId="{4D133F8C-F3D3-5E30-2D87-86EB329B07C8}"/>
          </ac:spMkLst>
        </pc:spChg>
        <pc:spChg chg="add mod">
          <ac:chgData name="Reddick, Sheree" userId="79f77c81-3202-45e9-8542-60a85beec9e3" providerId="ADAL" clId="{B3D0221C-9D52-437C-A5FE-CC304A872B40}" dt="2025-06-10T17:07:20.940" v="396" actId="12789"/>
          <ac:spMkLst>
            <pc:docMk/>
            <pc:sldMk cId="2358687986" sldId="376"/>
            <ac:spMk id="12" creationId="{96487A67-88D1-CE6C-F392-2A557B47F7F3}"/>
          </ac:spMkLst>
        </pc:spChg>
        <pc:spChg chg="add mod">
          <ac:chgData name="Reddick, Sheree" userId="79f77c81-3202-45e9-8542-60a85beec9e3" providerId="ADAL" clId="{B3D0221C-9D52-437C-A5FE-CC304A872B40}" dt="2025-06-10T17:06:54.104" v="367" actId="12789"/>
          <ac:spMkLst>
            <pc:docMk/>
            <pc:sldMk cId="2358687986" sldId="376"/>
            <ac:spMk id="13" creationId="{6ECA3DCC-4AA2-560C-4517-04BBED802514}"/>
          </ac:spMkLst>
        </pc:spChg>
        <pc:spChg chg="mod">
          <ac:chgData name="Reddick, Sheree" userId="79f77c81-3202-45e9-8542-60a85beec9e3" providerId="ADAL" clId="{B3D0221C-9D52-437C-A5FE-CC304A872B40}" dt="2025-06-10T17:06:54.104" v="367" actId="12789"/>
          <ac:spMkLst>
            <pc:docMk/>
            <pc:sldMk cId="2358687986" sldId="376"/>
            <ac:spMk id="15" creationId="{D5C612CA-6288-F814-115D-5C37EA93876D}"/>
          </ac:spMkLst>
        </pc:spChg>
        <pc:spChg chg="mod">
          <ac:chgData name="Reddick, Sheree" userId="79f77c81-3202-45e9-8542-60a85beec9e3" providerId="ADAL" clId="{B3D0221C-9D52-437C-A5FE-CC304A872B40}" dt="2025-06-10T17:07:08.437" v="395" actId="12789"/>
          <ac:spMkLst>
            <pc:docMk/>
            <pc:sldMk cId="2358687986" sldId="376"/>
            <ac:spMk id="18" creationId="{C83A2484-632D-06B0-A74A-6AC4920A3030}"/>
          </ac:spMkLst>
        </pc:spChg>
        <pc:spChg chg="mod">
          <ac:chgData name="Reddick, Sheree" userId="79f77c81-3202-45e9-8542-60a85beec9e3" providerId="ADAL" clId="{B3D0221C-9D52-437C-A5FE-CC304A872B40}" dt="2025-06-10T17:07:20.940" v="396" actId="12789"/>
          <ac:spMkLst>
            <pc:docMk/>
            <pc:sldMk cId="2358687986" sldId="376"/>
            <ac:spMk id="19" creationId="{071A3FDC-9A34-70D0-4563-14784A281936}"/>
          </ac:spMkLst>
        </pc:spChg>
      </pc:sldChg>
      <pc:sldChg chg="addSp modSp mod">
        <pc:chgData name="Reddick, Sheree" userId="79f77c81-3202-45e9-8542-60a85beec9e3" providerId="ADAL" clId="{B3D0221C-9D52-437C-A5FE-CC304A872B40}" dt="2025-06-10T17:09:57.121" v="437" actId="12789"/>
        <pc:sldMkLst>
          <pc:docMk/>
          <pc:sldMk cId="747024739" sldId="377"/>
        </pc:sldMkLst>
        <pc:spChg chg="mod">
          <ac:chgData name="Reddick, Sheree" userId="79f77c81-3202-45e9-8542-60a85beec9e3" providerId="ADAL" clId="{B3D0221C-9D52-437C-A5FE-CC304A872B40}" dt="2025-06-10T17:09:57.121" v="437" actId="12789"/>
          <ac:spMkLst>
            <pc:docMk/>
            <pc:sldMk cId="747024739" sldId="377"/>
            <ac:spMk id="10" creationId="{3012F9D4-4463-3DE3-8000-1CFA0736C476}"/>
          </ac:spMkLst>
        </pc:spChg>
        <pc:spChg chg="mod">
          <ac:chgData name="Reddick, Sheree" userId="79f77c81-3202-45e9-8542-60a85beec9e3" providerId="ADAL" clId="{B3D0221C-9D52-437C-A5FE-CC304A872B40}" dt="2025-06-10T17:09:41.100" v="434" actId="1035"/>
          <ac:spMkLst>
            <pc:docMk/>
            <pc:sldMk cId="747024739" sldId="377"/>
            <ac:spMk id="12" creationId="{BCABDF91-23D1-8850-042A-25AF6A77E913}"/>
          </ac:spMkLst>
        </pc:spChg>
        <pc:spChg chg="mod">
          <ac:chgData name="Reddick, Sheree" userId="79f77c81-3202-45e9-8542-60a85beec9e3" providerId="ADAL" clId="{B3D0221C-9D52-437C-A5FE-CC304A872B40}" dt="2025-06-10T16:42:14.239" v="259" actId="11"/>
          <ac:spMkLst>
            <pc:docMk/>
            <pc:sldMk cId="747024739" sldId="377"/>
            <ac:spMk id="13" creationId="{65F5513D-090F-6567-D066-2D1F40B0F896}"/>
          </ac:spMkLst>
        </pc:spChg>
        <pc:spChg chg="mod">
          <ac:chgData name="Reddick, Sheree" userId="79f77c81-3202-45e9-8542-60a85beec9e3" providerId="ADAL" clId="{B3D0221C-9D52-437C-A5FE-CC304A872B40}" dt="2025-06-10T17:09:22.862" v="431" actId="1035"/>
          <ac:spMkLst>
            <pc:docMk/>
            <pc:sldMk cId="747024739" sldId="377"/>
            <ac:spMk id="14" creationId="{5F3E8341-0122-59C7-CECD-7C6E904D612C}"/>
          </ac:spMkLst>
        </pc:spChg>
        <pc:spChg chg="add mod">
          <ac:chgData name="Reddick, Sheree" userId="79f77c81-3202-45e9-8542-60a85beec9e3" providerId="ADAL" clId="{B3D0221C-9D52-437C-A5FE-CC304A872B40}" dt="2025-06-10T17:06:31.172" v="365" actId="1036"/>
          <ac:spMkLst>
            <pc:docMk/>
            <pc:sldMk cId="747024739" sldId="377"/>
            <ac:spMk id="16" creationId="{37136C2E-1814-60F4-BC1C-1314A49C6196}"/>
          </ac:spMkLst>
        </pc:spChg>
        <pc:spChg chg="add mod">
          <ac:chgData name="Reddick, Sheree" userId="79f77c81-3202-45e9-8542-60a85beec9e3" providerId="ADAL" clId="{B3D0221C-9D52-437C-A5FE-CC304A872B40}" dt="2025-06-10T17:07:38.553" v="399" actId="20577"/>
          <ac:spMkLst>
            <pc:docMk/>
            <pc:sldMk cId="747024739" sldId="377"/>
            <ac:spMk id="17" creationId="{EB150232-BB81-9F2D-BEB3-7B2899D27073}"/>
          </ac:spMkLst>
        </pc:spChg>
        <pc:spChg chg="add mod">
          <ac:chgData name="Reddick, Sheree" userId="79f77c81-3202-45e9-8542-60a85beec9e3" providerId="ADAL" clId="{B3D0221C-9D52-437C-A5FE-CC304A872B40}" dt="2025-06-10T17:09:57.121" v="437" actId="12789"/>
          <ac:spMkLst>
            <pc:docMk/>
            <pc:sldMk cId="747024739" sldId="377"/>
            <ac:spMk id="18" creationId="{29796470-1B85-2833-0D97-315F030493FD}"/>
          </ac:spMkLst>
        </pc:spChg>
        <pc:spChg chg="add mod">
          <ac:chgData name="Reddick, Sheree" userId="79f77c81-3202-45e9-8542-60a85beec9e3" providerId="ADAL" clId="{B3D0221C-9D52-437C-A5FE-CC304A872B40}" dt="2025-06-10T17:08:23.461" v="414" actId="1035"/>
          <ac:spMkLst>
            <pc:docMk/>
            <pc:sldMk cId="747024739" sldId="377"/>
            <ac:spMk id="19" creationId="{06427E10-55D7-9AEB-5C70-F4C5AB191482}"/>
          </ac:spMkLst>
        </pc:spChg>
        <pc:spChg chg="add mod">
          <ac:chgData name="Reddick, Sheree" userId="79f77c81-3202-45e9-8542-60a85beec9e3" providerId="ADAL" clId="{B3D0221C-9D52-437C-A5FE-CC304A872B40}" dt="2025-06-10T17:09:41.100" v="434" actId="1035"/>
          <ac:spMkLst>
            <pc:docMk/>
            <pc:sldMk cId="747024739" sldId="377"/>
            <ac:spMk id="20" creationId="{5B4E778F-34E2-771F-0E98-F3D2436A74BF}"/>
          </ac:spMkLst>
        </pc:spChg>
        <pc:spChg chg="add mod">
          <ac:chgData name="Reddick, Sheree" userId="79f77c81-3202-45e9-8542-60a85beec9e3" providerId="ADAL" clId="{B3D0221C-9D52-437C-A5FE-CC304A872B40}" dt="2025-06-10T17:09:22.862" v="431" actId="1035"/>
          <ac:spMkLst>
            <pc:docMk/>
            <pc:sldMk cId="747024739" sldId="377"/>
            <ac:spMk id="21" creationId="{CC0A7E26-055F-B1CE-DBAC-344C8C7717FE}"/>
          </ac:spMkLst>
        </pc:spChg>
        <pc:spChg chg="add mod">
          <ac:chgData name="Reddick, Sheree" userId="79f77c81-3202-45e9-8542-60a85beec9e3" providerId="ADAL" clId="{B3D0221C-9D52-437C-A5FE-CC304A872B40}" dt="2025-06-10T17:09:07.404" v="426" actId="20577"/>
          <ac:spMkLst>
            <pc:docMk/>
            <pc:sldMk cId="747024739" sldId="377"/>
            <ac:spMk id="22" creationId="{5D559100-F307-E6AD-01E5-2814182D54CB}"/>
          </ac:spMkLst>
        </pc:spChg>
      </pc:sldChg>
      <pc:sldChg chg="addSp modSp mod">
        <pc:chgData name="Reddick, Sheree" userId="79f77c81-3202-45e9-8542-60a85beec9e3" providerId="ADAL" clId="{B3D0221C-9D52-437C-A5FE-CC304A872B40}" dt="2025-06-10T17:14:31.589" v="456" actId="20577"/>
        <pc:sldMkLst>
          <pc:docMk/>
          <pc:sldMk cId="253699004" sldId="378"/>
        </pc:sldMkLst>
        <pc:spChg chg="add mod">
          <ac:chgData name="Reddick, Sheree" userId="79f77c81-3202-45e9-8542-60a85beec9e3" providerId="ADAL" clId="{B3D0221C-9D52-437C-A5FE-CC304A872B40}" dt="2025-06-10T17:10:14.980" v="441" actId="20577"/>
          <ac:spMkLst>
            <pc:docMk/>
            <pc:sldMk cId="253699004" sldId="378"/>
            <ac:spMk id="6" creationId="{D5FCD739-E9C3-A3F9-2665-4F719E8A3128}"/>
          </ac:spMkLst>
        </pc:spChg>
        <pc:spChg chg="add mod">
          <ac:chgData name="Reddick, Sheree" userId="79f77c81-3202-45e9-8542-60a85beec9e3" providerId="ADAL" clId="{B3D0221C-9D52-437C-A5FE-CC304A872B40}" dt="2025-06-10T17:10:27.355" v="446" actId="20577"/>
          <ac:spMkLst>
            <pc:docMk/>
            <pc:sldMk cId="253699004" sldId="378"/>
            <ac:spMk id="8" creationId="{D274E833-7AD9-D443-EB31-4B3F52818F4D}"/>
          </ac:spMkLst>
        </pc:spChg>
        <pc:spChg chg="add mod">
          <ac:chgData name="Reddick, Sheree" userId="79f77c81-3202-45e9-8542-60a85beec9e3" providerId="ADAL" clId="{B3D0221C-9D52-437C-A5FE-CC304A872B40}" dt="2025-06-10T17:14:27.026" v="454" actId="20577"/>
          <ac:spMkLst>
            <pc:docMk/>
            <pc:sldMk cId="253699004" sldId="378"/>
            <ac:spMk id="9" creationId="{3371531A-FCBC-2820-045F-3E486F407CB9}"/>
          </ac:spMkLst>
        </pc:spChg>
        <pc:spChg chg="add mod">
          <ac:chgData name="Reddick, Sheree" userId="79f77c81-3202-45e9-8542-60a85beec9e3" providerId="ADAL" clId="{B3D0221C-9D52-437C-A5FE-CC304A872B40}" dt="2025-06-10T17:14:31.589" v="456" actId="20577"/>
          <ac:spMkLst>
            <pc:docMk/>
            <pc:sldMk cId="253699004" sldId="378"/>
            <ac:spMk id="10" creationId="{2D0F1E98-B70B-F9B1-F767-F0C59ACD239D}"/>
          </ac:spMkLst>
        </pc:spChg>
        <pc:spChg chg="mod">
          <ac:chgData name="Reddick, Sheree" userId="79f77c81-3202-45e9-8542-60a85beec9e3" providerId="ADAL" clId="{B3D0221C-9D52-437C-A5FE-CC304A872B40}" dt="2025-06-10T16:43:21.330" v="281" actId="11"/>
          <ac:spMkLst>
            <pc:docMk/>
            <pc:sldMk cId="253699004" sldId="378"/>
            <ac:spMk id="12" creationId="{9BE0501B-05DE-00FA-7417-4533B9722B2D}"/>
          </ac:spMkLst>
        </pc:spChg>
        <pc:spChg chg="mod">
          <ac:chgData name="Reddick, Sheree" userId="79f77c81-3202-45e9-8542-60a85beec9e3" providerId="ADAL" clId="{B3D0221C-9D52-437C-A5FE-CC304A872B40}" dt="2025-06-10T16:42:52.168" v="279" actId="11"/>
          <ac:spMkLst>
            <pc:docMk/>
            <pc:sldMk cId="253699004" sldId="378"/>
            <ac:spMk id="13" creationId="{FFC5D7DF-52C0-B9DB-E2F3-C42014788339}"/>
          </ac:spMkLst>
        </pc:spChg>
        <pc:spChg chg="mod">
          <ac:chgData name="Reddick, Sheree" userId="79f77c81-3202-45e9-8542-60a85beec9e3" providerId="ADAL" clId="{B3D0221C-9D52-437C-A5FE-CC304A872B40}" dt="2025-06-10T16:42:43.046" v="278" actId="1036"/>
          <ac:spMkLst>
            <pc:docMk/>
            <pc:sldMk cId="253699004" sldId="378"/>
            <ac:spMk id="17" creationId="{9E7D8277-6260-0482-8705-A657F1A73CC3}"/>
          </ac:spMkLst>
        </pc:spChg>
        <pc:picChg chg="mod">
          <ac:chgData name="Reddick, Sheree" userId="79f77c81-3202-45e9-8542-60a85beec9e3" providerId="ADAL" clId="{B3D0221C-9D52-437C-A5FE-CC304A872B40}" dt="2025-06-10T16:42:43.046" v="278" actId="1036"/>
          <ac:picMkLst>
            <pc:docMk/>
            <pc:sldMk cId="253699004" sldId="378"/>
            <ac:picMk id="11" creationId="{63B4640B-2173-8604-D981-71A2638B46C7}"/>
          </ac:picMkLst>
        </pc:picChg>
      </pc:sldChg>
      <pc:sldChg chg="addSp modSp mod">
        <pc:chgData name="Reddick, Sheree" userId="79f77c81-3202-45e9-8542-60a85beec9e3" providerId="ADAL" clId="{B3D0221C-9D52-437C-A5FE-CC304A872B40}" dt="2025-06-10T17:19:10.772" v="491" actId="20577"/>
        <pc:sldMkLst>
          <pc:docMk/>
          <pc:sldMk cId="3290886374" sldId="380"/>
        </pc:sldMkLst>
        <pc:spChg chg="mod">
          <ac:chgData name="Reddick, Sheree" userId="79f77c81-3202-45e9-8542-60a85beec9e3" providerId="ADAL" clId="{B3D0221C-9D52-437C-A5FE-CC304A872B40}" dt="2025-06-10T17:17:19.762" v="470" actId="14100"/>
          <ac:spMkLst>
            <pc:docMk/>
            <pc:sldMk cId="3290886374" sldId="380"/>
            <ac:spMk id="9" creationId="{1F803AE9-A4D9-5AD2-8172-B54157268B54}"/>
          </ac:spMkLst>
        </pc:spChg>
        <pc:spChg chg="mod">
          <ac:chgData name="Reddick, Sheree" userId="79f77c81-3202-45e9-8542-60a85beec9e3" providerId="ADAL" clId="{B3D0221C-9D52-437C-A5FE-CC304A872B40}" dt="2025-06-10T16:43:56.407" v="285" actId="11"/>
          <ac:spMkLst>
            <pc:docMk/>
            <pc:sldMk cId="3290886374" sldId="380"/>
            <ac:spMk id="10" creationId="{7D13A537-C084-89ED-3980-BE6D3D6ECEEE}"/>
          </ac:spMkLst>
        </pc:spChg>
        <pc:spChg chg="mod">
          <ac:chgData name="Reddick, Sheree" userId="79f77c81-3202-45e9-8542-60a85beec9e3" providerId="ADAL" clId="{B3D0221C-9D52-437C-A5FE-CC304A872B40}" dt="2025-06-10T17:17:30.206" v="471" actId="1036"/>
          <ac:spMkLst>
            <pc:docMk/>
            <pc:sldMk cId="3290886374" sldId="380"/>
            <ac:spMk id="11" creationId="{BD576CEB-7A41-3E8D-30BA-DAD31605B69A}"/>
          </ac:spMkLst>
        </pc:spChg>
        <pc:spChg chg="mod">
          <ac:chgData name="Reddick, Sheree" userId="79f77c81-3202-45e9-8542-60a85beec9e3" providerId="ADAL" clId="{B3D0221C-9D52-437C-A5FE-CC304A872B40}" dt="2025-06-10T17:18:53.898" v="487" actId="12789"/>
          <ac:spMkLst>
            <pc:docMk/>
            <pc:sldMk cId="3290886374" sldId="380"/>
            <ac:spMk id="12" creationId="{96FD7909-A2F5-503D-A464-147F29FA3AFD}"/>
          </ac:spMkLst>
        </pc:spChg>
        <pc:spChg chg="mod">
          <ac:chgData name="Reddick, Sheree" userId="79f77c81-3202-45e9-8542-60a85beec9e3" providerId="ADAL" clId="{B3D0221C-9D52-437C-A5FE-CC304A872B40}" dt="2025-06-10T16:43:39.775" v="283" actId="11"/>
          <ac:spMkLst>
            <pc:docMk/>
            <pc:sldMk cId="3290886374" sldId="380"/>
            <ac:spMk id="13" creationId="{082EBA4C-11DA-FFA2-779C-A4EC45F140E6}"/>
          </ac:spMkLst>
        </pc:spChg>
        <pc:spChg chg="add mod">
          <ac:chgData name="Reddick, Sheree" userId="79f77c81-3202-45e9-8542-60a85beec9e3" providerId="ADAL" clId="{B3D0221C-9D52-437C-A5FE-CC304A872B40}" dt="2025-06-10T17:18:01.363" v="475" actId="20577"/>
          <ac:spMkLst>
            <pc:docMk/>
            <pc:sldMk cId="3290886374" sldId="380"/>
            <ac:spMk id="16" creationId="{A3A0C56D-03D5-B09C-9988-E9D6FF56A1A0}"/>
          </ac:spMkLst>
        </pc:spChg>
        <pc:spChg chg="add mod">
          <ac:chgData name="Reddick, Sheree" userId="79f77c81-3202-45e9-8542-60a85beec9e3" providerId="ADAL" clId="{B3D0221C-9D52-437C-A5FE-CC304A872B40}" dt="2025-06-10T17:17:56.227" v="473" actId="20577"/>
          <ac:spMkLst>
            <pc:docMk/>
            <pc:sldMk cId="3290886374" sldId="380"/>
            <ac:spMk id="17" creationId="{0CFD54BE-940B-7DF3-5027-7C303EC58CF0}"/>
          </ac:spMkLst>
        </pc:spChg>
        <pc:spChg chg="add mod">
          <ac:chgData name="Reddick, Sheree" userId="79f77c81-3202-45e9-8542-60a85beec9e3" providerId="ADAL" clId="{B3D0221C-9D52-437C-A5FE-CC304A872B40}" dt="2025-06-10T17:18:18.925" v="481" actId="1035"/>
          <ac:spMkLst>
            <pc:docMk/>
            <pc:sldMk cId="3290886374" sldId="380"/>
            <ac:spMk id="18" creationId="{08626F35-2EF4-CB4C-AB2B-1347E7E604F0}"/>
          </ac:spMkLst>
        </pc:spChg>
        <pc:spChg chg="add mod">
          <ac:chgData name="Reddick, Sheree" userId="79f77c81-3202-45e9-8542-60a85beec9e3" providerId="ADAL" clId="{B3D0221C-9D52-437C-A5FE-CC304A872B40}" dt="2025-06-10T17:18:53.898" v="487" actId="12789"/>
          <ac:spMkLst>
            <pc:docMk/>
            <pc:sldMk cId="3290886374" sldId="380"/>
            <ac:spMk id="19" creationId="{A256ACDE-C049-BAB5-5CB6-DE3A2F749941}"/>
          </ac:spMkLst>
        </pc:spChg>
        <pc:spChg chg="add mod">
          <ac:chgData name="Reddick, Sheree" userId="79f77c81-3202-45e9-8542-60a85beec9e3" providerId="ADAL" clId="{B3D0221C-9D52-437C-A5FE-CC304A872B40}" dt="2025-06-10T17:19:10.772" v="491" actId="20577"/>
          <ac:spMkLst>
            <pc:docMk/>
            <pc:sldMk cId="3290886374" sldId="380"/>
            <ac:spMk id="20" creationId="{D3319801-71DA-DA31-68FF-AAC1F283F115}"/>
          </ac:spMkLst>
        </pc:spChg>
      </pc:sldChg>
      <pc:sldChg chg="addSp modSp mod">
        <pc:chgData name="Reddick, Sheree" userId="79f77c81-3202-45e9-8542-60a85beec9e3" providerId="ADAL" clId="{B3D0221C-9D52-437C-A5FE-CC304A872B40}" dt="2025-06-10T17:23:02.674" v="527" actId="20577"/>
        <pc:sldMkLst>
          <pc:docMk/>
          <pc:sldMk cId="2399902878" sldId="381"/>
        </pc:sldMkLst>
        <pc:spChg chg="mod">
          <ac:chgData name="Reddick, Sheree" userId="79f77c81-3202-45e9-8542-60a85beec9e3" providerId="ADAL" clId="{B3D0221C-9D52-437C-A5FE-CC304A872B40}" dt="2025-06-10T17:21:22.572" v="494" actId="12789"/>
          <ac:spMkLst>
            <pc:docMk/>
            <pc:sldMk cId="2399902878" sldId="381"/>
            <ac:spMk id="6" creationId="{BCBFA0BC-81B1-8E77-12F8-8CD5B464FCF8}"/>
          </ac:spMkLst>
        </pc:spChg>
        <pc:spChg chg="mod">
          <ac:chgData name="Reddick, Sheree" userId="79f77c81-3202-45e9-8542-60a85beec9e3" providerId="ADAL" clId="{B3D0221C-9D52-437C-A5FE-CC304A872B40}" dt="2025-06-10T17:21:51.902" v="502" actId="12789"/>
          <ac:spMkLst>
            <pc:docMk/>
            <pc:sldMk cId="2399902878" sldId="381"/>
            <ac:spMk id="9" creationId="{C8B3BEBB-56A0-4A79-01E1-AC697E463219}"/>
          </ac:spMkLst>
        </pc:spChg>
        <pc:spChg chg="mod">
          <ac:chgData name="Reddick, Sheree" userId="79f77c81-3202-45e9-8542-60a85beec9e3" providerId="ADAL" clId="{B3D0221C-9D52-437C-A5FE-CC304A872B40}" dt="2025-06-10T16:44:11.182" v="287" actId="11"/>
          <ac:spMkLst>
            <pc:docMk/>
            <pc:sldMk cId="2399902878" sldId="381"/>
            <ac:spMk id="13" creationId="{C1C9F38E-914E-84CB-2FF1-62AE7BA9608C}"/>
          </ac:spMkLst>
        </pc:spChg>
        <pc:spChg chg="add mod">
          <ac:chgData name="Reddick, Sheree" userId="79f77c81-3202-45e9-8542-60a85beec9e3" providerId="ADAL" clId="{B3D0221C-9D52-437C-A5FE-CC304A872B40}" dt="2025-06-10T17:21:28.459" v="496" actId="20577"/>
          <ac:spMkLst>
            <pc:docMk/>
            <pc:sldMk cId="2399902878" sldId="381"/>
            <ac:spMk id="15" creationId="{5BF3501F-7FF8-4C8E-0467-5413E0CA20BF}"/>
          </ac:spMkLst>
        </pc:spChg>
        <pc:spChg chg="add mod">
          <ac:chgData name="Reddick, Sheree" userId="79f77c81-3202-45e9-8542-60a85beec9e3" providerId="ADAL" clId="{B3D0221C-9D52-437C-A5FE-CC304A872B40}" dt="2025-06-10T17:21:57.667" v="504" actId="20577"/>
          <ac:spMkLst>
            <pc:docMk/>
            <pc:sldMk cId="2399902878" sldId="381"/>
            <ac:spMk id="16" creationId="{B7F91A87-04E1-F2A3-18B2-512E40BB269C}"/>
          </ac:spMkLst>
        </pc:spChg>
        <pc:spChg chg="add mod">
          <ac:chgData name="Reddick, Sheree" userId="79f77c81-3202-45e9-8542-60a85beec9e3" providerId="ADAL" clId="{B3D0221C-9D52-437C-A5FE-CC304A872B40}" dt="2025-06-10T17:22:16.922" v="514" actId="20577"/>
          <ac:spMkLst>
            <pc:docMk/>
            <pc:sldMk cId="2399902878" sldId="381"/>
            <ac:spMk id="17" creationId="{7BB11CA1-07B4-83DB-9BF7-13548CE3C39C}"/>
          </ac:spMkLst>
        </pc:spChg>
        <pc:spChg chg="add mod">
          <ac:chgData name="Reddick, Sheree" userId="79f77c81-3202-45e9-8542-60a85beec9e3" providerId="ADAL" clId="{B3D0221C-9D52-437C-A5FE-CC304A872B40}" dt="2025-06-10T17:22:31.828" v="519" actId="20577"/>
          <ac:spMkLst>
            <pc:docMk/>
            <pc:sldMk cId="2399902878" sldId="381"/>
            <ac:spMk id="18" creationId="{587F755D-C156-88B7-FA1A-CEA36178B0BF}"/>
          </ac:spMkLst>
        </pc:spChg>
        <pc:spChg chg="add mod">
          <ac:chgData name="Reddick, Sheree" userId="79f77c81-3202-45e9-8542-60a85beec9e3" providerId="ADAL" clId="{B3D0221C-9D52-437C-A5FE-CC304A872B40}" dt="2025-06-10T17:22:47.661" v="523" actId="20577"/>
          <ac:spMkLst>
            <pc:docMk/>
            <pc:sldMk cId="2399902878" sldId="381"/>
            <ac:spMk id="19" creationId="{A0F20574-7DA4-B422-7F7A-619E5B6B7263}"/>
          </ac:spMkLst>
        </pc:spChg>
        <pc:spChg chg="add mod">
          <ac:chgData name="Reddick, Sheree" userId="79f77c81-3202-45e9-8542-60a85beec9e3" providerId="ADAL" clId="{B3D0221C-9D52-437C-A5FE-CC304A872B40}" dt="2025-06-10T17:23:02.674" v="527" actId="20577"/>
          <ac:spMkLst>
            <pc:docMk/>
            <pc:sldMk cId="2399902878" sldId="381"/>
            <ac:spMk id="20" creationId="{EA397F4C-B46D-878C-95EE-492EBB3DE80B}"/>
          </ac:spMkLst>
        </pc:spChg>
      </pc:sldChg>
      <pc:sldChg chg="addSp modSp mod">
        <pc:chgData name="Reddick, Sheree" userId="79f77c81-3202-45e9-8542-60a85beec9e3" providerId="ADAL" clId="{B3D0221C-9D52-437C-A5FE-CC304A872B40}" dt="2025-06-10T17:23:57.479" v="540"/>
        <pc:sldMkLst>
          <pc:docMk/>
          <pc:sldMk cId="3907525159" sldId="382"/>
        </pc:sldMkLst>
        <pc:spChg chg="mod">
          <ac:chgData name="Reddick, Sheree" userId="79f77c81-3202-45e9-8542-60a85beec9e3" providerId="ADAL" clId="{B3D0221C-9D52-437C-A5FE-CC304A872B40}" dt="2025-06-10T16:45:25.370" v="291" actId="11"/>
          <ac:spMkLst>
            <pc:docMk/>
            <pc:sldMk cId="3907525159" sldId="382"/>
            <ac:spMk id="6" creationId="{EA773B63-84E5-6EDA-10B8-7A0496437259}"/>
          </ac:spMkLst>
        </pc:spChg>
        <pc:spChg chg="add mod">
          <ac:chgData name="Reddick, Sheree" userId="79f77c81-3202-45e9-8542-60a85beec9e3" providerId="ADAL" clId="{B3D0221C-9D52-437C-A5FE-CC304A872B40}" dt="2025-06-10T17:23:41.116" v="535" actId="20577"/>
          <ac:spMkLst>
            <pc:docMk/>
            <pc:sldMk cId="3907525159" sldId="382"/>
            <ac:spMk id="8" creationId="{A6D7159C-0DB2-ED93-D222-97F2203CAF7A}"/>
          </ac:spMkLst>
        </pc:spChg>
        <pc:spChg chg="mod">
          <ac:chgData name="Reddick, Sheree" userId="79f77c81-3202-45e9-8542-60a85beec9e3" providerId="ADAL" clId="{B3D0221C-9D52-437C-A5FE-CC304A872B40}" dt="2025-06-10T16:45:36.568" v="293" actId="11"/>
          <ac:spMkLst>
            <pc:docMk/>
            <pc:sldMk cId="3907525159" sldId="382"/>
            <ac:spMk id="9" creationId="{2C2DE5B3-9068-AEAA-4D4F-04BCD92CE4D7}"/>
          </ac:spMkLst>
        </pc:spChg>
        <pc:spChg chg="add mod">
          <ac:chgData name="Reddick, Sheree" userId="79f77c81-3202-45e9-8542-60a85beec9e3" providerId="ADAL" clId="{B3D0221C-9D52-437C-A5FE-CC304A872B40}" dt="2025-06-10T17:23:54.565" v="539" actId="1035"/>
          <ac:spMkLst>
            <pc:docMk/>
            <pc:sldMk cId="3907525159" sldId="382"/>
            <ac:spMk id="10" creationId="{D03182CF-4EE0-6DF4-37C6-0477A6F0B018}"/>
          </ac:spMkLst>
        </pc:spChg>
        <pc:spChg chg="mod">
          <ac:chgData name="Reddick, Sheree" userId="79f77c81-3202-45e9-8542-60a85beec9e3" providerId="ADAL" clId="{B3D0221C-9D52-437C-A5FE-CC304A872B40}" dt="2025-06-10T16:44:22.776" v="289" actId="11"/>
          <ac:spMkLst>
            <pc:docMk/>
            <pc:sldMk cId="3907525159" sldId="382"/>
            <ac:spMk id="13" creationId="{3883C2B6-2C2E-D007-5B9C-3A722BCD297A}"/>
          </ac:spMkLst>
        </pc:spChg>
      </pc:sldChg>
      <pc:sldChg chg="addSp modSp mod">
        <pc:chgData name="Reddick, Sheree" userId="79f77c81-3202-45e9-8542-60a85beec9e3" providerId="ADAL" clId="{B3D0221C-9D52-437C-A5FE-CC304A872B40}" dt="2025-06-10T17:25:05.226" v="555" actId="12789"/>
        <pc:sldMkLst>
          <pc:docMk/>
          <pc:sldMk cId="1247689488" sldId="383"/>
        </pc:sldMkLst>
        <pc:spChg chg="add mod">
          <ac:chgData name="Reddick, Sheree" userId="79f77c81-3202-45e9-8542-60a85beec9e3" providerId="ADAL" clId="{B3D0221C-9D52-437C-A5FE-CC304A872B40}" dt="2025-06-10T17:25:05.226" v="555" actId="12789"/>
          <ac:spMkLst>
            <pc:docMk/>
            <pc:sldMk cId="1247689488" sldId="383"/>
            <ac:spMk id="6" creationId="{2791AAE1-950D-7E21-79AF-38FD456184D3}"/>
          </ac:spMkLst>
        </pc:spChg>
        <pc:spChg chg="mod">
          <ac:chgData name="Reddick, Sheree" userId="79f77c81-3202-45e9-8542-60a85beec9e3" providerId="ADAL" clId="{B3D0221C-9D52-437C-A5FE-CC304A872B40}" dt="2025-06-10T16:46:03.473" v="297" actId="11"/>
          <ac:spMkLst>
            <pc:docMk/>
            <pc:sldMk cId="1247689488" sldId="383"/>
            <ac:spMk id="9" creationId="{C5E72542-9B68-1C95-BE2B-BF6F60E4D975}"/>
          </ac:spMkLst>
        </pc:spChg>
        <pc:spChg chg="add mod">
          <ac:chgData name="Reddick, Sheree" userId="79f77c81-3202-45e9-8542-60a85beec9e3" providerId="ADAL" clId="{B3D0221C-9D52-437C-A5FE-CC304A872B40}" dt="2025-06-10T17:24:43.725" v="551" actId="20577"/>
          <ac:spMkLst>
            <pc:docMk/>
            <pc:sldMk cId="1247689488" sldId="383"/>
            <ac:spMk id="10" creationId="{6E33A239-653F-5033-6D1B-E55D378F9ACA}"/>
          </ac:spMkLst>
        </pc:spChg>
        <pc:spChg chg="mod">
          <ac:chgData name="Reddick, Sheree" userId="79f77c81-3202-45e9-8542-60a85beec9e3" providerId="ADAL" clId="{B3D0221C-9D52-437C-A5FE-CC304A872B40}" dt="2025-06-10T16:45:53.857" v="295" actId="11"/>
          <ac:spMkLst>
            <pc:docMk/>
            <pc:sldMk cId="1247689488" sldId="383"/>
            <ac:spMk id="13" creationId="{EE54FD12-D6A4-5819-1810-FCB9FE764C4A}"/>
          </ac:spMkLst>
        </pc:spChg>
        <pc:spChg chg="mod">
          <ac:chgData name="Reddick, Sheree" userId="79f77c81-3202-45e9-8542-60a85beec9e3" providerId="ADAL" clId="{B3D0221C-9D52-437C-A5FE-CC304A872B40}" dt="2025-06-10T17:25:05.226" v="555" actId="12789"/>
          <ac:spMkLst>
            <pc:docMk/>
            <pc:sldMk cId="1247689488" sldId="383"/>
            <ac:spMk id="15" creationId="{A9F1794C-4B54-D344-1935-6969ECB1F4F1}"/>
          </ac:spMkLst>
        </pc:spChg>
      </pc:sldChg>
      <pc:sldChg chg="addSp modSp mod">
        <pc:chgData name="Reddick, Sheree" userId="79f77c81-3202-45e9-8542-60a85beec9e3" providerId="ADAL" clId="{B3D0221C-9D52-437C-A5FE-CC304A872B40}" dt="2025-06-10T17:27:51.699" v="577" actId="1037"/>
        <pc:sldMkLst>
          <pc:docMk/>
          <pc:sldMk cId="1238371893" sldId="384"/>
        </pc:sldMkLst>
        <pc:spChg chg="add mod">
          <ac:chgData name="Reddick, Sheree" userId="79f77c81-3202-45e9-8542-60a85beec9e3" providerId="ADAL" clId="{B3D0221C-9D52-437C-A5FE-CC304A872B40}" dt="2025-06-10T17:25:57.923" v="561" actId="20577"/>
          <ac:spMkLst>
            <pc:docMk/>
            <pc:sldMk cId="1238371893" sldId="384"/>
            <ac:spMk id="6" creationId="{1B8DA816-6AA2-95D6-819B-63E03A8ABF9C}"/>
          </ac:spMkLst>
        </pc:spChg>
        <pc:spChg chg="add mod">
          <ac:chgData name="Reddick, Sheree" userId="79f77c81-3202-45e9-8542-60a85beec9e3" providerId="ADAL" clId="{B3D0221C-9D52-437C-A5FE-CC304A872B40}" dt="2025-06-10T17:27:51.699" v="577" actId="1037"/>
          <ac:spMkLst>
            <pc:docMk/>
            <pc:sldMk cId="1238371893" sldId="384"/>
            <ac:spMk id="8" creationId="{CD4AF124-A585-3580-E3E0-7A58FF1445F8}"/>
          </ac:spMkLst>
        </pc:spChg>
        <pc:spChg chg="add mod">
          <ac:chgData name="Reddick, Sheree" userId="79f77c81-3202-45e9-8542-60a85beec9e3" providerId="ADAL" clId="{B3D0221C-9D52-437C-A5FE-CC304A872B40}" dt="2025-06-10T17:27:08.491" v="573" actId="20577"/>
          <ac:spMkLst>
            <pc:docMk/>
            <pc:sldMk cId="1238371893" sldId="384"/>
            <ac:spMk id="9" creationId="{6D7E9EC2-D6E1-C36C-1C5B-72AB990EA4AC}"/>
          </ac:spMkLst>
        </pc:spChg>
        <pc:spChg chg="mod">
          <ac:chgData name="Reddick, Sheree" userId="79f77c81-3202-45e9-8542-60a85beec9e3" providerId="ADAL" clId="{B3D0221C-9D52-437C-A5FE-CC304A872B40}" dt="2025-06-10T16:46:13.599" v="299" actId="11"/>
          <ac:spMkLst>
            <pc:docMk/>
            <pc:sldMk cId="1238371893" sldId="384"/>
            <ac:spMk id="13" creationId="{3A061AAE-45D7-2A34-C463-30EF94580C45}"/>
          </ac:spMkLst>
        </pc:spChg>
        <pc:spChg chg="mod">
          <ac:chgData name="Reddick, Sheree" userId="79f77c81-3202-45e9-8542-60a85beec9e3" providerId="ADAL" clId="{B3D0221C-9D52-437C-A5FE-CC304A872B40}" dt="2025-06-10T17:26:49.036" v="569" actId="1037"/>
          <ac:spMkLst>
            <pc:docMk/>
            <pc:sldMk cId="1238371893" sldId="384"/>
            <ac:spMk id="15" creationId="{7F69713C-B4C5-600F-9E8C-8E0441F7BEF7}"/>
          </ac:spMkLst>
        </pc:spChg>
      </pc:sldChg>
      <pc:sldChg chg="addSp modSp mod">
        <pc:chgData name="Reddick, Sheree" userId="79f77c81-3202-45e9-8542-60a85beec9e3" providerId="ADAL" clId="{B3D0221C-9D52-437C-A5FE-CC304A872B40}" dt="2025-06-10T17:29:42.767" v="603" actId="12789"/>
        <pc:sldMkLst>
          <pc:docMk/>
          <pc:sldMk cId="1682960690" sldId="385"/>
        </pc:sldMkLst>
        <pc:spChg chg="add mod">
          <ac:chgData name="Reddick, Sheree" userId="79f77c81-3202-45e9-8542-60a85beec9e3" providerId="ADAL" clId="{B3D0221C-9D52-437C-A5FE-CC304A872B40}" dt="2025-06-10T17:29:42.767" v="603" actId="12789"/>
          <ac:spMkLst>
            <pc:docMk/>
            <pc:sldMk cId="1682960690" sldId="385"/>
            <ac:spMk id="6" creationId="{EE4BD5E2-1D59-C6FA-D262-21C3C86DB914}"/>
          </ac:spMkLst>
        </pc:spChg>
        <pc:spChg chg="add mod">
          <ac:chgData name="Reddick, Sheree" userId="79f77c81-3202-45e9-8542-60a85beec9e3" providerId="ADAL" clId="{B3D0221C-9D52-437C-A5FE-CC304A872B40}" dt="2025-06-10T17:28:41.331" v="587" actId="20577"/>
          <ac:spMkLst>
            <pc:docMk/>
            <pc:sldMk cId="1682960690" sldId="385"/>
            <ac:spMk id="9" creationId="{DB6EBECE-F6E9-C36D-A4CC-EAF897854F44}"/>
          </ac:spMkLst>
        </pc:spChg>
        <pc:spChg chg="add mod">
          <ac:chgData name="Reddick, Sheree" userId="79f77c81-3202-45e9-8542-60a85beec9e3" providerId="ADAL" clId="{B3D0221C-9D52-437C-A5FE-CC304A872B40}" dt="2025-06-10T17:29:01.626" v="593" actId="20577"/>
          <ac:spMkLst>
            <pc:docMk/>
            <pc:sldMk cId="1682960690" sldId="385"/>
            <ac:spMk id="10" creationId="{1B7D5C97-3887-6397-F97A-40AC1A03D7CF}"/>
          </ac:spMkLst>
        </pc:spChg>
        <pc:spChg chg="mod">
          <ac:chgData name="Reddick, Sheree" userId="79f77c81-3202-45e9-8542-60a85beec9e3" providerId="ADAL" clId="{B3D0221C-9D52-437C-A5FE-CC304A872B40}" dt="2025-06-10T17:29:42.767" v="603" actId="12789"/>
          <ac:spMkLst>
            <pc:docMk/>
            <pc:sldMk cId="1682960690" sldId="385"/>
            <ac:spMk id="11" creationId="{D7BCE7DD-0208-5584-A1BB-D2654F2A503D}"/>
          </ac:spMkLst>
        </pc:spChg>
        <pc:spChg chg="add mod">
          <ac:chgData name="Reddick, Sheree" userId="79f77c81-3202-45e9-8542-60a85beec9e3" providerId="ADAL" clId="{B3D0221C-9D52-437C-A5FE-CC304A872B40}" dt="2025-06-10T17:29:18.986" v="598" actId="20577"/>
          <ac:spMkLst>
            <pc:docMk/>
            <pc:sldMk cId="1682960690" sldId="385"/>
            <ac:spMk id="12" creationId="{5F1909D3-8993-312B-A0F1-CDBC5958DC38}"/>
          </ac:spMkLst>
        </pc:spChg>
        <pc:spChg chg="mod">
          <ac:chgData name="Reddick, Sheree" userId="79f77c81-3202-45e9-8542-60a85beec9e3" providerId="ADAL" clId="{B3D0221C-9D52-437C-A5FE-CC304A872B40}" dt="2025-06-10T16:46:39.911" v="303" actId="11"/>
          <ac:spMkLst>
            <pc:docMk/>
            <pc:sldMk cId="1682960690" sldId="385"/>
            <ac:spMk id="13" creationId="{F09B162E-369A-81C4-1A68-3FE78B10197C}"/>
          </ac:spMkLst>
        </pc:spChg>
        <pc:spChg chg="add mod">
          <ac:chgData name="Reddick, Sheree" userId="79f77c81-3202-45e9-8542-60a85beec9e3" providerId="ADAL" clId="{B3D0221C-9D52-437C-A5FE-CC304A872B40}" dt="2025-06-10T17:29:31.602" v="602" actId="20577"/>
          <ac:spMkLst>
            <pc:docMk/>
            <pc:sldMk cId="1682960690" sldId="385"/>
            <ac:spMk id="18" creationId="{EE6514EF-2836-E7AC-8FD7-064680EE4C35}"/>
          </ac:spMkLst>
        </pc:spChg>
      </pc:sldChg>
      <pc:sldChg chg="addSp modSp mod">
        <pc:chgData name="Reddick, Sheree" userId="79f77c81-3202-45e9-8542-60a85beec9e3" providerId="ADAL" clId="{B3D0221C-9D52-437C-A5FE-CC304A872B40}" dt="2025-06-10T17:32:27.610" v="635" actId="20577"/>
        <pc:sldMkLst>
          <pc:docMk/>
          <pc:sldMk cId="1174855140" sldId="386"/>
        </pc:sldMkLst>
        <pc:spChg chg="add mod">
          <ac:chgData name="Reddick, Sheree" userId="79f77c81-3202-45e9-8542-60a85beec9e3" providerId="ADAL" clId="{B3D0221C-9D52-437C-A5FE-CC304A872B40}" dt="2025-06-10T17:30:23.162" v="607" actId="20577"/>
          <ac:spMkLst>
            <pc:docMk/>
            <pc:sldMk cId="1174855140" sldId="386"/>
            <ac:spMk id="6" creationId="{B74EB6A8-FDD3-F7EB-044C-0C1183F4F16D}"/>
          </ac:spMkLst>
        </pc:spChg>
        <pc:spChg chg="add mod">
          <ac:chgData name="Reddick, Sheree" userId="79f77c81-3202-45e9-8542-60a85beec9e3" providerId="ADAL" clId="{B3D0221C-9D52-437C-A5FE-CC304A872B40}" dt="2025-06-10T17:30:36.130" v="611" actId="20577"/>
          <ac:spMkLst>
            <pc:docMk/>
            <pc:sldMk cId="1174855140" sldId="386"/>
            <ac:spMk id="8" creationId="{6743072B-8819-F6DD-EEA1-64FFFF4D1EFB}"/>
          </ac:spMkLst>
        </pc:spChg>
        <pc:spChg chg="add mod">
          <ac:chgData name="Reddick, Sheree" userId="79f77c81-3202-45e9-8542-60a85beec9e3" providerId="ADAL" clId="{B3D0221C-9D52-437C-A5FE-CC304A872B40}" dt="2025-06-10T17:32:04.054" v="628" actId="12789"/>
          <ac:spMkLst>
            <pc:docMk/>
            <pc:sldMk cId="1174855140" sldId="386"/>
            <ac:spMk id="9" creationId="{FE454457-D3A4-AE5A-6619-752AF1F4A397}"/>
          </ac:spMkLst>
        </pc:spChg>
        <pc:spChg chg="add mod">
          <ac:chgData name="Reddick, Sheree" userId="79f77c81-3202-45e9-8542-60a85beec9e3" providerId="ADAL" clId="{B3D0221C-9D52-437C-A5FE-CC304A872B40}" dt="2025-06-10T17:31:52.076" v="625" actId="12789"/>
          <ac:spMkLst>
            <pc:docMk/>
            <pc:sldMk cId="1174855140" sldId="386"/>
            <ac:spMk id="10" creationId="{B0001E55-ADA8-DB9F-B60D-04D538722239}"/>
          </ac:spMkLst>
        </pc:spChg>
        <pc:spChg chg="add mod">
          <ac:chgData name="Reddick, Sheree" userId="79f77c81-3202-45e9-8542-60a85beec9e3" providerId="ADAL" clId="{B3D0221C-9D52-437C-A5FE-CC304A872B40}" dt="2025-06-10T17:32:27.610" v="635" actId="20577"/>
          <ac:spMkLst>
            <pc:docMk/>
            <pc:sldMk cId="1174855140" sldId="386"/>
            <ac:spMk id="11" creationId="{E8C00DE0-45FF-A68D-D7D5-1028A7C3F755}"/>
          </ac:spMkLst>
        </pc:spChg>
        <pc:spChg chg="mod">
          <ac:chgData name="Reddick, Sheree" userId="79f77c81-3202-45e9-8542-60a85beec9e3" providerId="ADAL" clId="{B3D0221C-9D52-437C-A5FE-CC304A872B40}" dt="2025-06-10T16:47:04.343" v="307" actId="11"/>
          <ac:spMkLst>
            <pc:docMk/>
            <pc:sldMk cId="1174855140" sldId="386"/>
            <ac:spMk id="13" creationId="{6BACB454-53DB-20A4-B51D-04EBBC81C4C1}"/>
          </ac:spMkLst>
        </pc:spChg>
        <pc:spChg chg="mod">
          <ac:chgData name="Reddick, Sheree" userId="79f77c81-3202-45e9-8542-60a85beec9e3" providerId="ADAL" clId="{B3D0221C-9D52-437C-A5FE-CC304A872B40}" dt="2025-06-10T17:32:04.054" v="628" actId="12789"/>
          <ac:spMkLst>
            <pc:docMk/>
            <pc:sldMk cId="1174855140" sldId="386"/>
            <ac:spMk id="25" creationId="{DE0B0E8F-55E9-3153-E260-12ED00647023}"/>
          </ac:spMkLst>
        </pc:spChg>
        <pc:spChg chg="mod">
          <ac:chgData name="Reddick, Sheree" userId="79f77c81-3202-45e9-8542-60a85beec9e3" providerId="ADAL" clId="{B3D0221C-9D52-437C-A5FE-CC304A872B40}" dt="2025-06-10T17:31:52.076" v="625" actId="12789"/>
          <ac:spMkLst>
            <pc:docMk/>
            <pc:sldMk cId="1174855140" sldId="386"/>
            <ac:spMk id="26" creationId="{F27A4F43-B6DE-A767-4F98-33EC49B24C92}"/>
          </ac:spMkLst>
        </pc:spChg>
      </pc:sldChg>
      <pc:sldChg chg="addSp modSp mod">
        <pc:chgData name="Reddick, Sheree" userId="79f77c81-3202-45e9-8542-60a85beec9e3" providerId="ADAL" clId="{B3D0221C-9D52-437C-A5FE-CC304A872B40}" dt="2025-06-10T17:33:07.859" v="650" actId="20577"/>
        <pc:sldMkLst>
          <pc:docMk/>
          <pc:sldMk cId="757085078" sldId="387"/>
        </pc:sldMkLst>
        <pc:spChg chg="add mod">
          <ac:chgData name="Reddick, Sheree" userId="79f77c81-3202-45e9-8542-60a85beec9e3" providerId="ADAL" clId="{B3D0221C-9D52-437C-A5FE-CC304A872B40}" dt="2025-06-10T17:32:54.100" v="641" actId="20577"/>
          <ac:spMkLst>
            <pc:docMk/>
            <pc:sldMk cId="757085078" sldId="387"/>
            <ac:spMk id="6" creationId="{ECEA965E-05A7-9857-FC77-F88C6D05B49E}"/>
          </ac:spMkLst>
        </pc:spChg>
        <pc:spChg chg="add mod">
          <ac:chgData name="Reddick, Sheree" userId="79f77c81-3202-45e9-8542-60a85beec9e3" providerId="ADAL" clId="{B3D0221C-9D52-437C-A5FE-CC304A872B40}" dt="2025-06-10T17:33:07.859" v="650" actId="20577"/>
          <ac:spMkLst>
            <pc:docMk/>
            <pc:sldMk cId="757085078" sldId="387"/>
            <ac:spMk id="8" creationId="{CACE245B-2F71-1FF3-B0A6-53B8BC9A1158}"/>
          </ac:spMkLst>
        </pc:spChg>
        <pc:spChg chg="mod">
          <ac:chgData name="Reddick, Sheree" userId="79f77c81-3202-45e9-8542-60a85beec9e3" providerId="ADAL" clId="{B3D0221C-9D52-437C-A5FE-CC304A872B40}" dt="2025-06-10T16:47:26.136" v="311" actId="11"/>
          <ac:spMkLst>
            <pc:docMk/>
            <pc:sldMk cId="757085078" sldId="387"/>
            <ac:spMk id="10" creationId="{C1CDC44D-74D6-E358-80CD-CB259181C3D2}"/>
          </ac:spMkLst>
        </pc:spChg>
        <pc:spChg chg="mod">
          <ac:chgData name="Reddick, Sheree" userId="79f77c81-3202-45e9-8542-60a85beec9e3" providerId="ADAL" clId="{B3D0221C-9D52-437C-A5FE-CC304A872B40}" dt="2025-06-10T16:47:16.287" v="309" actId="11"/>
          <ac:spMkLst>
            <pc:docMk/>
            <pc:sldMk cId="757085078" sldId="387"/>
            <ac:spMk id="13" creationId="{C80D700E-CD78-3B16-2CBB-199E096D3C20}"/>
          </ac:spMkLst>
        </pc:spChg>
      </pc:sldChg>
      <pc:sldChg chg="addSp modSp mod">
        <pc:chgData name="Reddick, Sheree" userId="79f77c81-3202-45e9-8542-60a85beec9e3" providerId="ADAL" clId="{B3D0221C-9D52-437C-A5FE-CC304A872B40}" dt="2025-06-10T17:36:19.611" v="712" actId="1036"/>
        <pc:sldMkLst>
          <pc:docMk/>
          <pc:sldMk cId="2887653144" sldId="388"/>
        </pc:sldMkLst>
        <pc:spChg chg="mod">
          <ac:chgData name="Reddick, Sheree" userId="79f77c81-3202-45e9-8542-60a85beec9e3" providerId="ADAL" clId="{B3D0221C-9D52-437C-A5FE-CC304A872B40}" dt="2025-06-10T16:48:06.507" v="315" actId="11"/>
          <ac:spMkLst>
            <pc:docMk/>
            <pc:sldMk cId="2887653144" sldId="388"/>
            <ac:spMk id="6" creationId="{5F7F9F8C-5778-8925-D462-A64852E3BAB5}"/>
          </ac:spMkLst>
        </pc:spChg>
        <pc:spChg chg="add mod">
          <ac:chgData name="Reddick, Sheree" userId="79f77c81-3202-45e9-8542-60a85beec9e3" providerId="ADAL" clId="{B3D0221C-9D52-437C-A5FE-CC304A872B40}" dt="2025-06-10T17:33:38.274" v="656" actId="20577"/>
          <ac:spMkLst>
            <pc:docMk/>
            <pc:sldMk cId="2887653144" sldId="388"/>
            <ac:spMk id="8" creationId="{C68C57BB-014D-04F6-B20E-29CD264400C3}"/>
          </ac:spMkLst>
        </pc:spChg>
        <pc:spChg chg="add mod">
          <ac:chgData name="Reddick, Sheree" userId="79f77c81-3202-45e9-8542-60a85beec9e3" providerId="ADAL" clId="{B3D0221C-9D52-437C-A5FE-CC304A872B40}" dt="2025-06-10T17:33:42.529" v="658" actId="20577"/>
          <ac:spMkLst>
            <pc:docMk/>
            <pc:sldMk cId="2887653144" sldId="388"/>
            <ac:spMk id="9" creationId="{336E5B22-815F-610F-A450-9AD29FF8B7F6}"/>
          </ac:spMkLst>
        </pc:spChg>
        <pc:spChg chg="add mod">
          <ac:chgData name="Reddick, Sheree" userId="79f77c81-3202-45e9-8542-60a85beec9e3" providerId="ADAL" clId="{B3D0221C-9D52-437C-A5FE-CC304A872B40}" dt="2025-06-10T17:34:01.938" v="662" actId="20577"/>
          <ac:spMkLst>
            <pc:docMk/>
            <pc:sldMk cId="2887653144" sldId="388"/>
            <ac:spMk id="10" creationId="{4F47AA3B-CAAC-3ED3-179E-C886813AF6A8}"/>
          </ac:spMkLst>
        </pc:spChg>
        <pc:spChg chg="add mod">
          <ac:chgData name="Reddick, Sheree" userId="79f77c81-3202-45e9-8542-60a85beec9e3" providerId="ADAL" clId="{B3D0221C-9D52-437C-A5FE-CC304A872B40}" dt="2025-06-10T17:34:34.907" v="666" actId="20577"/>
          <ac:spMkLst>
            <pc:docMk/>
            <pc:sldMk cId="2887653144" sldId="388"/>
            <ac:spMk id="11" creationId="{52D826C4-E181-36C3-95CE-61AE21F527B8}"/>
          </ac:spMkLst>
        </pc:spChg>
        <pc:spChg chg="add mod">
          <ac:chgData name="Reddick, Sheree" userId="79f77c81-3202-45e9-8542-60a85beec9e3" providerId="ADAL" clId="{B3D0221C-9D52-437C-A5FE-CC304A872B40}" dt="2025-06-10T17:35:14.522" v="679" actId="20577"/>
          <ac:spMkLst>
            <pc:docMk/>
            <pc:sldMk cId="2887653144" sldId="388"/>
            <ac:spMk id="12" creationId="{4BDE9F80-1B6A-3CBE-4623-5FB7FCAD4564}"/>
          </ac:spMkLst>
        </pc:spChg>
        <pc:spChg chg="add mod">
          <ac:chgData name="Reddick, Sheree" userId="79f77c81-3202-45e9-8542-60a85beec9e3" providerId="ADAL" clId="{B3D0221C-9D52-437C-A5FE-CC304A872B40}" dt="2025-06-10T17:35:26.484" v="683" actId="20577"/>
          <ac:spMkLst>
            <pc:docMk/>
            <pc:sldMk cId="2887653144" sldId="388"/>
            <ac:spMk id="13" creationId="{648AB606-09B7-69D5-864F-EDC575E4AC02}"/>
          </ac:spMkLst>
        </pc:spChg>
        <pc:spChg chg="add mod">
          <ac:chgData name="Reddick, Sheree" userId="79f77c81-3202-45e9-8542-60a85beec9e3" providerId="ADAL" clId="{B3D0221C-9D52-437C-A5FE-CC304A872B40}" dt="2025-06-10T17:36:09.673" v="710" actId="20577"/>
          <ac:spMkLst>
            <pc:docMk/>
            <pc:sldMk cId="2887653144" sldId="388"/>
            <ac:spMk id="14" creationId="{24107B5C-04BB-B9D5-C8FF-25ECA4DC0660}"/>
          </ac:spMkLst>
        </pc:spChg>
        <pc:spChg chg="mod">
          <ac:chgData name="Reddick, Sheree" userId="79f77c81-3202-45e9-8542-60a85beec9e3" providerId="ADAL" clId="{B3D0221C-9D52-437C-A5FE-CC304A872B40}" dt="2025-06-10T17:35:08.378" v="677" actId="12789"/>
          <ac:spMkLst>
            <pc:docMk/>
            <pc:sldMk cId="2887653144" sldId="388"/>
            <ac:spMk id="20" creationId="{C29084EE-AFF4-F48B-6086-7A2F22687544}"/>
          </ac:spMkLst>
        </pc:spChg>
        <pc:spChg chg="mod">
          <ac:chgData name="Reddick, Sheree" userId="79f77c81-3202-45e9-8542-60a85beec9e3" providerId="ADAL" clId="{B3D0221C-9D52-437C-A5FE-CC304A872B40}" dt="2025-06-10T17:36:19.611" v="712" actId="1036"/>
          <ac:spMkLst>
            <pc:docMk/>
            <pc:sldMk cId="2887653144" sldId="388"/>
            <ac:spMk id="22" creationId="{A091FBB5-C079-954B-89C2-E6F2414B5D89}"/>
          </ac:spMkLst>
        </pc:spChg>
      </pc:sldChg>
      <pc:sldChg chg="modSp mod modCm">
        <pc:chgData name="Reddick, Sheree" userId="79f77c81-3202-45e9-8542-60a85beec9e3" providerId="ADAL" clId="{B3D0221C-9D52-437C-A5FE-CC304A872B40}" dt="2025-06-10T16:54:26.771" v="343" actId="20577"/>
        <pc:sldMkLst>
          <pc:docMk/>
          <pc:sldMk cId="1543929191" sldId="389"/>
        </pc:sldMkLst>
        <pc:spChg chg="mod">
          <ac:chgData name="Reddick, Sheree" userId="79f77c81-3202-45e9-8542-60a85beec9e3" providerId="ADAL" clId="{B3D0221C-9D52-437C-A5FE-CC304A872B40}" dt="2025-06-10T16:54:26.771" v="343" actId="20577"/>
          <ac:spMkLst>
            <pc:docMk/>
            <pc:sldMk cId="1543929191" sldId="389"/>
            <ac:spMk id="8" creationId="{89989032-456F-C954-22A9-B69E188347C5}"/>
          </ac:spMkLst>
        </pc:spChg>
        <pc:spChg chg="mod">
          <ac:chgData name="Reddick, Sheree" userId="79f77c81-3202-45e9-8542-60a85beec9e3" providerId="ADAL" clId="{B3D0221C-9D52-437C-A5FE-CC304A872B40}" dt="2025-06-10T16:49:07.738" v="319" actId="11"/>
          <ac:spMkLst>
            <pc:docMk/>
            <pc:sldMk cId="1543929191" sldId="389"/>
            <ac:spMk id="13" creationId="{FCFA0C0B-E2B2-432D-7536-0D1CB9B4D8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ddick, Sheree" userId="79f77c81-3202-45e9-8542-60a85beec9e3" providerId="ADAL" clId="{B3D0221C-9D52-437C-A5FE-CC304A872B40}" dt="2025-06-10T16:54:26.771" v="343" actId="20577"/>
              <pc2:cmMkLst xmlns:pc2="http://schemas.microsoft.com/office/powerpoint/2019/9/main/command">
                <pc:docMk/>
                <pc:sldMk cId="1543929191" sldId="389"/>
                <pc2:cmMk id="{0771E7F0-3019-493E-8F17-67D5A3B7662C}"/>
              </pc2:cmMkLst>
            </pc226:cmChg>
          </p:ext>
        </pc:extLst>
      </pc:sldChg>
      <pc:sldChg chg="addSp modSp mod">
        <pc:chgData name="Reddick, Sheree" userId="79f77c81-3202-45e9-8542-60a85beec9e3" providerId="ADAL" clId="{B3D0221C-9D52-437C-A5FE-CC304A872B40}" dt="2025-06-10T17:37:38.354" v="729" actId="20577"/>
        <pc:sldMkLst>
          <pc:docMk/>
          <pc:sldMk cId="134363740" sldId="390"/>
        </pc:sldMkLst>
        <pc:spChg chg="mod">
          <ac:chgData name="Reddick, Sheree" userId="79f77c81-3202-45e9-8542-60a85beec9e3" providerId="ADAL" clId="{B3D0221C-9D52-437C-A5FE-CC304A872B40}" dt="2025-06-10T16:49:18.125" v="321" actId="11"/>
          <ac:spMkLst>
            <pc:docMk/>
            <pc:sldMk cId="134363740" sldId="390"/>
            <ac:spMk id="6" creationId="{8FF07ABA-F62A-B419-F99F-DF0812E765C2}"/>
          </ac:spMkLst>
        </pc:spChg>
        <pc:spChg chg="add mod">
          <ac:chgData name="Reddick, Sheree" userId="79f77c81-3202-45e9-8542-60a85beec9e3" providerId="ADAL" clId="{B3D0221C-9D52-437C-A5FE-CC304A872B40}" dt="2025-06-10T17:36:54.658" v="717" actId="20577"/>
          <ac:spMkLst>
            <pc:docMk/>
            <pc:sldMk cId="134363740" sldId="390"/>
            <ac:spMk id="8" creationId="{A86B5EA6-E9E0-3C55-6004-E0B4DB3377E8}"/>
          </ac:spMkLst>
        </pc:spChg>
        <pc:spChg chg="add mod">
          <ac:chgData name="Reddick, Sheree" userId="79f77c81-3202-45e9-8542-60a85beec9e3" providerId="ADAL" clId="{B3D0221C-9D52-437C-A5FE-CC304A872B40}" dt="2025-06-10T17:37:06.426" v="721" actId="20577"/>
          <ac:spMkLst>
            <pc:docMk/>
            <pc:sldMk cId="134363740" sldId="390"/>
            <ac:spMk id="9" creationId="{C5308D37-C8C6-BAB6-FFE8-C317FB7DB38E}"/>
          </ac:spMkLst>
        </pc:spChg>
        <pc:spChg chg="add mod">
          <ac:chgData name="Reddick, Sheree" userId="79f77c81-3202-45e9-8542-60a85beec9e3" providerId="ADAL" clId="{B3D0221C-9D52-437C-A5FE-CC304A872B40}" dt="2025-06-10T17:37:23.361" v="725" actId="20577"/>
          <ac:spMkLst>
            <pc:docMk/>
            <pc:sldMk cId="134363740" sldId="390"/>
            <ac:spMk id="10" creationId="{4F9B5657-BFDA-D618-19AF-D9DEC0094DD4}"/>
          </ac:spMkLst>
        </pc:spChg>
        <pc:spChg chg="add mod">
          <ac:chgData name="Reddick, Sheree" userId="79f77c81-3202-45e9-8542-60a85beec9e3" providerId="ADAL" clId="{B3D0221C-9D52-437C-A5FE-CC304A872B40}" dt="2025-06-10T17:37:38.354" v="729" actId="20577"/>
          <ac:spMkLst>
            <pc:docMk/>
            <pc:sldMk cId="134363740" sldId="390"/>
            <ac:spMk id="11" creationId="{EED66822-DB63-8F2B-BEBE-AF9B81AB9AFD}"/>
          </ac:spMkLst>
        </pc:spChg>
        <pc:spChg chg="mod">
          <ac:chgData name="Reddick, Sheree" userId="79f77c81-3202-45e9-8542-60a85beec9e3" providerId="ADAL" clId="{B3D0221C-9D52-437C-A5FE-CC304A872B40}" dt="2025-06-10T17:36:51.482" v="715" actId="12789"/>
          <ac:spMkLst>
            <pc:docMk/>
            <pc:sldMk cId="134363740" sldId="390"/>
            <ac:spMk id="18" creationId="{9A9BC2B9-3429-8C96-9EA0-D7D1C549BF48}"/>
          </ac:spMkLst>
        </pc:spChg>
      </pc:sldChg>
      <pc:sldChg chg="addSp delSp modSp mod">
        <pc:chgData name="Reddick, Sheree" userId="79f77c81-3202-45e9-8542-60a85beec9e3" providerId="ADAL" clId="{B3D0221C-9D52-437C-A5FE-CC304A872B40}" dt="2025-06-10T17:40:05.283" v="752" actId="20577"/>
        <pc:sldMkLst>
          <pc:docMk/>
          <pc:sldMk cId="2500014767" sldId="391"/>
        </pc:sldMkLst>
        <pc:spChg chg="mod">
          <ac:chgData name="Reddick, Sheree" userId="79f77c81-3202-45e9-8542-60a85beec9e3" providerId="ADAL" clId="{B3D0221C-9D52-437C-A5FE-CC304A872B40}" dt="2025-06-10T17:38:13.066" v="731" actId="11"/>
          <ac:spMkLst>
            <pc:docMk/>
            <pc:sldMk cId="2500014767" sldId="391"/>
            <ac:spMk id="6" creationId="{C8518EE0-9B29-E9A6-5CCF-C31222A5E867}"/>
          </ac:spMkLst>
        </pc:spChg>
        <pc:spChg chg="add mod">
          <ac:chgData name="Reddick, Sheree" userId="79f77c81-3202-45e9-8542-60a85beec9e3" providerId="ADAL" clId="{B3D0221C-9D52-437C-A5FE-CC304A872B40}" dt="2025-06-10T17:39:21.723" v="740" actId="20577"/>
          <ac:spMkLst>
            <pc:docMk/>
            <pc:sldMk cId="2500014767" sldId="391"/>
            <ac:spMk id="8" creationId="{599C69F1-A08A-7C44-8D18-019DE7C3FE0A}"/>
          </ac:spMkLst>
        </pc:spChg>
        <pc:spChg chg="mod">
          <ac:chgData name="Reddick, Sheree" userId="79f77c81-3202-45e9-8542-60a85beec9e3" providerId="ADAL" clId="{B3D0221C-9D52-437C-A5FE-CC304A872B40}" dt="2025-06-10T16:32:52.041" v="208" actId="1076"/>
          <ac:spMkLst>
            <pc:docMk/>
            <pc:sldMk cId="2500014767" sldId="391"/>
            <ac:spMk id="10" creationId="{A4254C40-DF83-5487-C7CE-55A22B7DBA9F}"/>
          </ac:spMkLst>
        </pc:spChg>
        <pc:spChg chg="add mod">
          <ac:chgData name="Reddick, Sheree" userId="79f77c81-3202-45e9-8542-60a85beec9e3" providerId="ADAL" clId="{B3D0221C-9D52-437C-A5FE-CC304A872B40}" dt="2025-06-10T17:39:42.571" v="745" actId="20577"/>
          <ac:spMkLst>
            <pc:docMk/>
            <pc:sldMk cId="2500014767" sldId="391"/>
            <ac:spMk id="14" creationId="{A3E78D2A-21B2-025D-0963-200BA320B20F}"/>
          </ac:spMkLst>
        </pc:spChg>
        <pc:spChg chg="mod">
          <ac:chgData name="Reddick, Sheree" userId="79f77c81-3202-45e9-8542-60a85beec9e3" providerId="ADAL" clId="{B3D0221C-9D52-437C-A5FE-CC304A872B40}" dt="2025-06-10T16:33:06.867" v="212" actId="1076"/>
          <ac:spMkLst>
            <pc:docMk/>
            <pc:sldMk cId="2500014767" sldId="391"/>
            <ac:spMk id="15" creationId="{DA5279FA-2FCD-FCCC-E9A7-889981A7E361}"/>
          </ac:spMkLst>
        </pc:spChg>
        <pc:spChg chg="add mod">
          <ac:chgData name="Reddick, Sheree" userId="79f77c81-3202-45e9-8542-60a85beec9e3" providerId="ADAL" clId="{B3D0221C-9D52-437C-A5FE-CC304A872B40}" dt="2025-06-10T17:40:05.283" v="752" actId="20577"/>
          <ac:spMkLst>
            <pc:docMk/>
            <pc:sldMk cId="2500014767" sldId="391"/>
            <ac:spMk id="17" creationId="{BEF31CE7-0B2C-214B-74BE-AC893BBAE5AF}"/>
          </ac:spMkLst>
        </pc:spChg>
        <pc:spChg chg="mod">
          <ac:chgData name="Reddick, Sheree" userId="79f77c81-3202-45e9-8542-60a85beec9e3" providerId="ADAL" clId="{B3D0221C-9D52-437C-A5FE-CC304A872B40}" dt="2025-06-10T17:40:01.635" v="750" actId="1035"/>
          <ac:spMkLst>
            <pc:docMk/>
            <pc:sldMk cId="2500014767" sldId="391"/>
            <ac:spMk id="21" creationId="{2EC6461F-F051-AA9C-1D53-2C40E902DBF1}"/>
          </ac:spMkLst>
        </pc:spChg>
        <pc:picChg chg="mod">
          <ac:chgData name="Reddick, Sheree" userId="79f77c81-3202-45e9-8542-60a85beec9e3" providerId="ADAL" clId="{B3D0221C-9D52-437C-A5FE-CC304A872B40}" dt="2025-06-10T16:32:46.535" v="207" actId="1076"/>
          <ac:picMkLst>
            <pc:docMk/>
            <pc:sldMk cId="2500014767" sldId="391"/>
            <ac:picMk id="9" creationId="{DF1DED6B-F009-BC13-1C14-42AC3AE55A74}"/>
          </ac:picMkLst>
        </pc:picChg>
      </pc:sldChg>
      <pc:sldChg chg="addSp delSp modSp mod">
        <pc:chgData name="Reddick, Sheree" userId="79f77c81-3202-45e9-8542-60a85beec9e3" providerId="ADAL" clId="{B3D0221C-9D52-437C-A5FE-CC304A872B40}" dt="2025-06-10T17:41:53.850" v="768" actId="20577"/>
        <pc:sldMkLst>
          <pc:docMk/>
          <pc:sldMk cId="3516507130" sldId="392"/>
        </pc:sldMkLst>
        <pc:spChg chg="mod">
          <ac:chgData name="Reddick, Sheree" userId="79f77c81-3202-45e9-8542-60a85beec9e3" providerId="ADAL" clId="{B3D0221C-9D52-437C-A5FE-CC304A872B40}" dt="2025-06-10T17:38:30.934" v="733" actId="11"/>
          <ac:spMkLst>
            <pc:docMk/>
            <pc:sldMk cId="3516507130" sldId="392"/>
            <ac:spMk id="6" creationId="{261D44E8-63DA-943E-1EA9-8F51450F4071}"/>
          </ac:spMkLst>
        </pc:spChg>
        <pc:spChg chg="mod">
          <ac:chgData name="Reddick, Sheree" userId="79f77c81-3202-45e9-8542-60a85beec9e3" providerId="ADAL" clId="{B3D0221C-9D52-437C-A5FE-CC304A872B40}" dt="2025-06-10T16:34:16.924" v="236" actId="1076"/>
          <ac:spMkLst>
            <pc:docMk/>
            <pc:sldMk cId="3516507130" sldId="392"/>
            <ac:spMk id="8" creationId="{C6D21CD2-E9D2-CDB0-2435-7B2BCBCE9C8D}"/>
          </ac:spMkLst>
        </pc:spChg>
        <pc:spChg chg="add del mod">
          <ac:chgData name="Reddick, Sheree" userId="79f77c81-3202-45e9-8542-60a85beec9e3" providerId="ADAL" clId="{B3D0221C-9D52-437C-A5FE-CC304A872B40}" dt="2025-06-10T16:34:46.498" v="241" actId="478"/>
          <ac:spMkLst>
            <pc:docMk/>
            <pc:sldMk cId="3516507130" sldId="392"/>
            <ac:spMk id="17" creationId="{2AD1F5EC-673A-B4EB-E95B-D7DEF10C0712}"/>
          </ac:spMkLst>
        </pc:spChg>
        <pc:spChg chg="add mod">
          <ac:chgData name="Reddick, Sheree" userId="79f77c81-3202-45e9-8542-60a85beec9e3" providerId="ADAL" clId="{B3D0221C-9D52-437C-A5FE-CC304A872B40}" dt="2025-06-10T17:41:42.842" v="764" actId="20577"/>
          <ac:spMkLst>
            <pc:docMk/>
            <pc:sldMk cId="3516507130" sldId="392"/>
            <ac:spMk id="18" creationId="{3CCDF641-2977-4E01-791C-941C6C67C6D2}"/>
          </ac:spMkLst>
        </pc:spChg>
        <pc:spChg chg="add mod">
          <ac:chgData name="Reddick, Sheree" userId="79f77c81-3202-45e9-8542-60a85beec9e3" providerId="ADAL" clId="{B3D0221C-9D52-437C-A5FE-CC304A872B40}" dt="2025-06-10T17:41:53.850" v="768" actId="20577"/>
          <ac:spMkLst>
            <pc:docMk/>
            <pc:sldMk cId="3516507130" sldId="392"/>
            <ac:spMk id="19" creationId="{F5169F4E-D60C-4989-33DD-42D9197A8FD5}"/>
          </ac:spMkLst>
        </pc:spChg>
        <pc:picChg chg="mod">
          <ac:chgData name="Reddick, Sheree" userId="79f77c81-3202-45e9-8542-60a85beec9e3" providerId="ADAL" clId="{B3D0221C-9D52-437C-A5FE-CC304A872B40}" dt="2025-06-10T16:34:21.222" v="237" actId="12788"/>
          <ac:picMkLst>
            <pc:docMk/>
            <pc:sldMk cId="3516507130" sldId="392"/>
            <ac:picMk id="9" creationId="{A1224B27-65D9-93E1-D1A5-DBA5594EB838}"/>
          </ac:picMkLst>
        </pc:picChg>
      </pc:sldChg>
      <pc:sldChg chg="addSp modSp mod">
        <pc:chgData name="Reddick, Sheree" userId="79f77c81-3202-45e9-8542-60a85beec9e3" providerId="ADAL" clId="{B3D0221C-9D52-437C-A5FE-CC304A872B40}" dt="2025-06-10T17:42:30.149" v="780" actId="20577"/>
        <pc:sldMkLst>
          <pc:docMk/>
          <pc:sldMk cId="2834167794" sldId="393"/>
        </pc:sldMkLst>
        <pc:spChg chg="mod">
          <ac:chgData name="Reddick, Sheree" userId="79f77c81-3202-45e9-8542-60a85beec9e3" providerId="ADAL" clId="{B3D0221C-9D52-437C-A5FE-CC304A872B40}" dt="2025-06-10T17:38:41.043" v="734" actId="11"/>
          <ac:spMkLst>
            <pc:docMk/>
            <pc:sldMk cId="2834167794" sldId="393"/>
            <ac:spMk id="6" creationId="{39950B65-9887-395F-9C40-DCE323E067C3}"/>
          </ac:spMkLst>
        </pc:spChg>
        <pc:spChg chg="add mod">
          <ac:chgData name="Reddick, Sheree" userId="79f77c81-3202-45e9-8542-60a85beec9e3" providerId="ADAL" clId="{B3D0221C-9D52-437C-A5FE-CC304A872B40}" dt="2025-06-10T17:42:24.372" v="776" actId="20577"/>
          <ac:spMkLst>
            <pc:docMk/>
            <pc:sldMk cId="2834167794" sldId="393"/>
            <ac:spMk id="10" creationId="{84900205-8869-8EFF-E30B-AE3EDE154640}"/>
          </ac:spMkLst>
        </pc:spChg>
        <pc:spChg chg="add mod">
          <ac:chgData name="Reddick, Sheree" userId="79f77c81-3202-45e9-8542-60a85beec9e3" providerId="ADAL" clId="{B3D0221C-9D52-437C-A5FE-CC304A872B40}" dt="2025-06-10T17:42:30.149" v="780" actId="20577"/>
          <ac:spMkLst>
            <pc:docMk/>
            <pc:sldMk cId="2834167794" sldId="393"/>
            <ac:spMk id="12" creationId="{E699BAEF-466F-DC99-31FA-E5FAFD60CF30}"/>
          </ac:spMkLst>
        </pc:spChg>
      </pc:sldChg>
      <pc:sldChg chg="addSp modSp mod">
        <pc:chgData name="Reddick, Sheree" userId="79f77c81-3202-45e9-8542-60a85beec9e3" providerId="ADAL" clId="{B3D0221C-9D52-437C-A5FE-CC304A872B40}" dt="2025-06-10T17:45:22.078" v="819" actId="12789"/>
        <pc:sldMkLst>
          <pc:docMk/>
          <pc:sldMk cId="3461643076" sldId="394"/>
        </pc:sldMkLst>
        <pc:spChg chg="mod">
          <ac:chgData name="Reddick, Sheree" userId="79f77c81-3202-45e9-8542-60a85beec9e3" providerId="ADAL" clId="{B3D0221C-9D52-437C-A5FE-CC304A872B40}" dt="2025-06-10T17:45:22.078" v="819" actId="12789"/>
          <ac:spMkLst>
            <pc:docMk/>
            <pc:sldMk cId="3461643076" sldId="394"/>
            <ac:spMk id="5" creationId="{E727BAD7-2925-9844-7791-02C99DD4C2A3}"/>
          </ac:spMkLst>
        </pc:spChg>
        <pc:spChg chg="mod">
          <ac:chgData name="Reddick, Sheree" userId="79f77c81-3202-45e9-8542-60a85beec9e3" providerId="ADAL" clId="{B3D0221C-9D52-437C-A5FE-CC304A872B40}" dt="2025-06-10T17:45:08.291" v="818" actId="12789"/>
          <ac:spMkLst>
            <pc:docMk/>
            <pc:sldMk cId="3461643076" sldId="394"/>
            <ac:spMk id="6" creationId="{EBB0257E-4E03-562D-D2C9-EF57E7139B16}"/>
          </ac:spMkLst>
        </pc:spChg>
        <pc:spChg chg="mod">
          <ac:chgData name="Reddick, Sheree" userId="79f77c81-3202-45e9-8542-60a85beec9e3" providerId="ADAL" clId="{B3D0221C-9D52-437C-A5FE-CC304A872B40}" dt="2025-06-10T17:44:54.857" v="815" actId="12789"/>
          <ac:spMkLst>
            <pc:docMk/>
            <pc:sldMk cId="3461643076" sldId="394"/>
            <ac:spMk id="7" creationId="{443B37E0-ACED-41E0-1B46-5504E49C9FB0}"/>
          </ac:spMkLst>
        </pc:spChg>
        <pc:spChg chg="add mod">
          <ac:chgData name="Reddick, Sheree" userId="79f77c81-3202-45e9-8542-60a85beec9e3" providerId="ADAL" clId="{B3D0221C-9D52-437C-A5FE-CC304A872B40}" dt="2025-06-10T17:45:22.078" v="819" actId="12789"/>
          <ac:spMkLst>
            <pc:docMk/>
            <pc:sldMk cId="3461643076" sldId="394"/>
            <ac:spMk id="8" creationId="{64B85FDD-6D3D-AAAC-D9F3-85F93D795B0C}"/>
          </ac:spMkLst>
        </pc:spChg>
        <pc:spChg chg="add mod">
          <ac:chgData name="Reddick, Sheree" userId="79f77c81-3202-45e9-8542-60a85beec9e3" providerId="ADAL" clId="{B3D0221C-9D52-437C-A5FE-CC304A872B40}" dt="2025-06-10T17:45:08.291" v="818" actId="12789"/>
          <ac:spMkLst>
            <pc:docMk/>
            <pc:sldMk cId="3461643076" sldId="394"/>
            <ac:spMk id="11" creationId="{22EFD9DC-7992-0AFA-9273-34B6DAD67E12}"/>
          </ac:spMkLst>
        </pc:spChg>
        <pc:spChg chg="mod">
          <ac:chgData name="Reddick, Sheree" userId="79f77c81-3202-45e9-8542-60a85beec9e3" providerId="ADAL" clId="{B3D0221C-9D52-437C-A5FE-CC304A872B40}" dt="2025-06-10T17:38:58.087" v="736" actId="11"/>
          <ac:spMkLst>
            <pc:docMk/>
            <pc:sldMk cId="3461643076" sldId="394"/>
            <ac:spMk id="12" creationId="{E79CDA71-C3F1-89BD-2C57-EDB4890E6265}"/>
          </ac:spMkLst>
        </pc:spChg>
        <pc:spChg chg="add mod">
          <ac:chgData name="Reddick, Sheree" userId="79f77c81-3202-45e9-8542-60a85beec9e3" providerId="ADAL" clId="{B3D0221C-9D52-437C-A5FE-CC304A872B40}" dt="2025-06-10T17:44:54.857" v="815" actId="12789"/>
          <ac:spMkLst>
            <pc:docMk/>
            <pc:sldMk cId="3461643076" sldId="394"/>
            <ac:spMk id="13" creationId="{87033A1C-B6A2-C530-505C-95D17541DC43}"/>
          </ac:spMkLst>
        </pc:spChg>
      </pc:sldChg>
      <pc:sldChg chg="new del">
        <pc:chgData name="Reddick, Sheree" userId="79f77c81-3202-45e9-8542-60a85beec9e3" providerId="ADAL" clId="{B3D0221C-9D52-437C-A5FE-CC304A872B40}" dt="2025-06-10T16:54:54.133" v="345" actId="680"/>
        <pc:sldMkLst>
          <pc:docMk/>
          <pc:sldMk cId="2825465126" sldId="395"/>
        </pc:sldMkLst>
      </pc:sldChg>
    </pc:docChg>
  </pc:docChgLst>
  <pc:docChgLst>
    <pc:chgData name="Reddick, Sheree" userId="79f77c81-3202-45e9-8542-60a85beec9e3" providerId="ADAL" clId="{6CE9230D-2A37-400D-9FBD-498D083576E7}"/>
    <pc:docChg chg="custSel modSld">
      <pc:chgData name="Reddick, Sheree" userId="79f77c81-3202-45e9-8542-60a85beec9e3" providerId="ADAL" clId="{6CE9230D-2A37-400D-9FBD-498D083576E7}" dt="2025-05-01T17:44:08.749" v="40" actId="113"/>
      <pc:docMkLst>
        <pc:docMk/>
      </pc:docMkLst>
      <pc:sldChg chg="modSp mod">
        <pc:chgData name="Reddick, Sheree" userId="79f77c81-3202-45e9-8542-60a85beec9e3" providerId="ADAL" clId="{6CE9230D-2A37-400D-9FBD-498D083576E7}" dt="2025-05-01T17:41:18.475" v="0"/>
        <pc:sldMkLst>
          <pc:docMk/>
          <pc:sldMk cId="1339528299" sldId="355"/>
        </pc:sldMkLst>
      </pc:sldChg>
      <pc:sldChg chg="modSp mod">
        <pc:chgData name="Reddick, Sheree" userId="79f77c81-3202-45e9-8542-60a85beec9e3" providerId="ADAL" clId="{6CE9230D-2A37-400D-9FBD-498D083576E7}" dt="2025-05-01T17:44:08.749" v="40" actId="113"/>
        <pc:sldMkLst>
          <pc:docMk/>
          <pc:sldMk cId="2178360457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B10F129-C279-2BC5-0763-03067F42C879}"/>
              </a:ext>
            </a:extLst>
          </p:cNvPr>
          <p:cNvSpPr txBox="1"/>
          <p:nvPr userDrawn="1"/>
        </p:nvSpPr>
        <p:spPr>
          <a:xfrm>
            <a:off x="318652" y="14922373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and Manage Sourcing </a:t>
            </a:r>
            <a:br>
              <a:rPr lang="en-US"/>
            </a:br>
            <a:r>
              <a:rPr lang="en-US"/>
              <a:t>Event Templates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23345" y="3576893"/>
            <a:ext cx="276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This guide will show </a:t>
            </a:r>
            <a:r>
              <a:rPr lang="en-US" i="1"/>
              <a:t>Librarians</a:t>
            </a:r>
            <a:r>
              <a:rPr lang="en-US"/>
              <a:t> how to </a:t>
            </a:r>
            <a:r>
              <a:rPr lang="en-US" i="1"/>
              <a:t>Create and Manage Templates</a:t>
            </a:r>
            <a:r>
              <a:rPr lang="en-US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Navigate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Sourcing, Contracts, &amp; Supplier Management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r>
              <a:rPr lang="en-US" sz="3200">
                <a:solidFill>
                  <a:prstClr val="black"/>
                </a:solidFill>
              </a:rPr>
              <a:t>Click </a:t>
            </a:r>
            <a:r>
              <a:rPr lang="en-US" sz="3200" b="1">
                <a:solidFill>
                  <a:prstClr val="black"/>
                </a:solidFill>
              </a:rPr>
              <a:t>Sourcing </a:t>
            </a:r>
            <a:r>
              <a:rPr lang="en-US" sz="3200">
                <a:solidFill>
                  <a:prstClr val="black"/>
                </a:solidFill>
              </a:rPr>
              <a:t>&gt; </a:t>
            </a:r>
            <a:r>
              <a:rPr lang="en-US" sz="3200" b="1">
                <a:solidFill>
                  <a:prstClr val="black"/>
                </a:solidFill>
              </a:rPr>
              <a:t>Templates and Libraries </a:t>
            </a:r>
            <a:r>
              <a:rPr lang="en-US" sz="3200">
                <a:solidFill>
                  <a:prstClr val="black"/>
                </a:solidFill>
              </a:rPr>
              <a:t>&gt; </a:t>
            </a:r>
            <a:r>
              <a:rPr lang="en-US" sz="3200" b="1">
                <a:solidFill>
                  <a:prstClr val="black"/>
                </a:solidFill>
              </a:rPr>
              <a:t>Event Templates</a:t>
            </a:r>
            <a:r>
              <a:rPr lang="en-US" sz="3200">
                <a:solidFill>
                  <a:prstClr val="black"/>
                </a:solidFill>
              </a:rPr>
              <a:t>.</a:t>
            </a:r>
          </a:p>
          <a:p>
            <a:r>
              <a:rPr lang="en-US" sz="3200" b="1">
                <a:solidFill>
                  <a:prstClr val="black"/>
                </a:solidFill>
              </a:rPr>
              <a:t>Edit </a:t>
            </a:r>
            <a:r>
              <a:rPr lang="en-US" sz="3200">
                <a:solidFill>
                  <a:prstClr val="black"/>
                </a:solidFill>
              </a:rPr>
              <a:t>available templates or click </a:t>
            </a:r>
            <a:r>
              <a:rPr lang="en-US" sz="3200" b="1">
                <a:solidFill>
                  <a:prstClr val="black"/>
                </a:solidFill>
              </a:rPr>
              <a:t>Add Template</a:t>
            </a:r>
            <a:r>
              <a:rPr lang="en-US" sz="3200">
                <a:solidFill>
                  <a:prstClr val="black"/>
                </a:solidFill>
              </a:rPr>
              <a:t>.</a:t>
            </a:r>
          </a:p>
          <a:p>
            <a:r>
              <a:rPr lang="en-US" sz="3200">
                <a:solidFill>
                  <a:prstClr val="black"/>
                </a:solidFill>
              </a:rPr>
              <a:t>Complete the appropriate fields and </a:t>
            </a:r>
            <a:r>
              <a:rPr lang="en-US" sz="3200" b="1">
                <a:solidFill>
                  <a:prstClr val="black"/>
                </a:solidFill>
              </a:rPr>
              <a:t>Publish </a:t>
            </a:r>
            <a:r>
              <a:rPr lang="en-US" sz="3200">
                <a:solidFill>
                  <a:prstClr val="black"/>
                </a:solidFill>
              </a:rPr>
              <a:t>the template.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Navigate to Sourcing, Contracts, &amp; Supplier Mgmt..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Access the Event Templates menu.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Edit templates or click Add Template.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20040" y="13701592"/>
            <a:ext cx="1449387" cy="1062623"/>
          </a:xfrm>
        </p:spPr>
        <p:txBody>
          <a:bodyPr/>
          <a:lstStyle/>
          <a:p>
            <a:r>
              <a:rPr lang="en-US"/>
              <a:t>Complete fields and Publish the template.</a:t>
            </a:r>
          </a:p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1699-1E6C-753F-F86E-2327A16B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995F0-3FBD-E7D2-7D09-571ED88C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36C82-0A80-C639-C0B2-EE7092474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4475-DE61-DF86-7743-4C3A4F906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8D8150-9EF5-17E5-3789-71CD87CB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9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C8C92-D2D9-603D-0ACD-219E1E8604A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54FD12-D6A4-5819-1810-FCB9FE764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Check the </a:t>
            </a:r>
            <a:r>
              <a:rPr lang="en-US" b="1"/>
              <a:t>Attachment</a:t>
            </a:r>
            <a:r>
              <a:rPr lang="en-US"/>
              <a:t> box you desire to add.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/>
              <a:t>Click </a:t>
            </a:r>
            <a:r>
              <a:rPr lang="en-US" b="1"/>
              <a:t>Add Selected Attachments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E72542-9B68-1C95-BE2B-BF6F60E4D9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679D8-BFB0-89CA-EE12-C867C5254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/>
          <a:stretch/>
        </p:blipFill>
        <p:spPr>
          <a:xfrm>
            <a:off x="2895600" y="3970511"/>
            <a:ext cx="6400800" cy="4055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CC359-6D8D-E1BB-4E17-0B5DD690C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191255"/>
            <a:ext cx="10058400" cy="4346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F1794C-4B54-D344-1935-6969ECB1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1955" y="5246568"/>
            <a:ext cx="288758" cy="10459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D57A1-D3FF-FA89-FFC9-D84B7DD4F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0468" y="7471609"/>
            <a:ext cx="2337258" cy="40907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E34E23-9154-5023-E06A-640971EFD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9917" y="13958130"/>
            <a:ext cx="1242385" cy="3594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1AAE1-950D-7E21-79AF-38FD45618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82624" y="54952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33A239-653F-5033-6D1B-E55D378F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91828" y="74148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24768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4D05-9D10-C63A-1FF9-5B3D06FF6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CF601E-72B9-5706-A143-810A96148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8"/>
          <a:stretch/>
        </p:blipFill>
        <p:spPr>
          <a:xfrm>
            <a:off x="1066800" y="5375477"/>
            <a:ext cx="10058400" cy="5001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2CD2-AF72-FFF7-2A8A-5F20F6363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B9C05-988A-FE35-3213-382C3CD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65F78-546F-3E34-85A9-500F49DD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E57501-03FC-898E-F7A7-2CD23B6C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10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0A94C-0C24-E96D-AC20-AC66D44090F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061AAE-45D7-2A34-C463-30EF94580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8"/>
            </a:pPr>
            <a:r>
              <a:rPr lang="en-US"/>
              <a:t>Select the </a:t>
            </a:r>
            <a:r>
              <a:rPr lang="en-US" b="1"/>
              <a:t>Questions</a:t>
            </a:r>
            <a:r>
              <a:rPr lang="en-US"/>
              <a:t> page.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/>
              <a:t>Click </a:t>
            </a:r>
            <a:r>
              <a:rPr lang="en-US" b="1"/>
              <a:t>Add 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/>
              <a:t>Select one of the </a:t>
            </a:r>
            <a:r>
              <a:rPr lang="en-US" b="1"/>
              <a:t>Add Question </a:t>
            </a:r>
            <a:r>
              <a:rPr lang="en-US"/>
              <a:t>options.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9713C-B4C5-600F-9E8C-8E0441F7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358" y="7699209"/>
            <a:ext cx="2255660" cy="3099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D22859-0B8E-3E57-578B-23D17A99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150" y="8012171"/>
            <a:ext cx="952501" cy="3099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3F67A8-1E90-93C8-127C-87F2FC31F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8300347"/>
            <a:ext cx="2286000" cy="8304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8DA816-6AA2-95D6-819B-63E03A8A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3772" y="75585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4AF124-A585-3580-E3E0-7A58FF144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1421" y="78516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7E9EC2-D6E1-C36C-1C5B-72AB990E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67400" y="84414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23837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53E6F-B869-1BBC-4F9D-CEF121394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65BAD-466D-097C-A929-54DB4706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9FC-9D85-F7F6-E77A-FCED6F06F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04DD1-EA10-EF78-E5BF-8E3773563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B4D700-0752-0D34-67B1-6FF328E5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11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8BE28-98BB-AD3F-99A3-84938BD1824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9B162E-369A-81C4-1A68-3FE78B101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1"/>
            </a:pPr>
            <a:r>
              <a:rPr lang="en-US"/>
              <a:t>To </a:t>
            </a:r>
            <a:r>
              <a:rPr lang="en-US" b="1"/>
              <a:t>Add New Question </a:t>
            </a:r>
            <a:r>
              <a:rPr lang="en-US"/>
              <a:t>enter the </a:t>
            </a:r>
            <a:r>
              <a:rPr lang="en-US" b="1"/>
              <a:t>Question Text</a:t>
            </a:r>
            <a:r>
              <a:rPr lang="en-US"/>
              <a:t>*. 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/>
              <a:t>Select a </a:t>
            </a:r>
            <a:r>
              <a:rPr lang="en-US" b="1"/>
              <a:t>Response Type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for the question 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/>
              <a:t>Check the </a:t>
            </a:r>
            <a:r>
              <a:rPr lang="en-US" b="1"/>
              <a:t>Supplier Response is Required </a:t>
            </a:r>
            <a:r>
              <a:rPr lang="en-US"/>
              <a:t>box if applicable.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/>
              <a:t>Click the </a:t>
            </a:r>
            <a:r>
              <a:rPr lang="en-US" b="1"/>
              <a:t>Upload</a:t>
            </a:r>
            <a:r>
              <a:rPr lang="en-US"/>
              <a:t> button if you would like to attach a file to the question.</a:t>
            </a:r>
          </a:p>
          <a:p>
            <a:pPr marL="514350"/>
            <a:r>
              <a:rPr lang="en-US" sz="2800" b="1"/>
              <a:t>Note</a:t>
            </a:r>
            <a:r>
              <a:rPr lang="en-US" sz="2800"/>
              <a:t>: Once more than one question is added you will need to indicate the </a:t>
            </a:r>
            <a:r>
              <a:rPr lang="en-US" sz="2800" i="1"/>
              <a:t>Display Order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426D9-3F13-5DA5-66FF-B5BE94ADC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11697"/>
            <a:ext cx="8229600" cy="6499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BCE7DD-0208-5584-A1BB-D2654F2A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1156" y="9748147"/>
            <a:ext cx="2419793" cy="19295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482F-FF9A-35D7-D044-AC1441C4F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0712" y="12048661"/>
            <a:ext cx="3182238" cy="5052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673E2-760A-9748-A932-EF1FB72A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0712" y="12636983"/>
            <a:ext cx="248538" cy="4152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46BC4-0748-3A80-440D-10BB4C5C2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931" y="13207443"/>
            <a:ext cx="829118" cy="3561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F907E6-A7B9-B219-058C-E67DDB1BC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7549" y="14179205"/>
            <a:ext cx="1828801" cy="5052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4BD5E2-1D59-C6FA-D262-21C3C86DB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97485" y="104385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6EBECE-F6E9-C36D-A4CC-EAF89785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62950" y="120486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7D5C97-3887-6397-F97A-40AC1A03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23412" y="125702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1909D3-8993-312B-A0F1-CDBC5958D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39049" y="131242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6514EF-2836-E7AC-8FD7-064680EE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18909" y="141910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68296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4933B-BB40-22AF-97DB-E9EABA199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2AFF1-9F87-BA9D-97A6-61AA532F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E34F6-81A5-8BC3-BE81-8A6077B4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0A930-1294-A3E5-62B1-54BD859EC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EB569B-32A7-A08F-8DF5-5892F248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12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57626-22C1-8859-512C-46CEABD0984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ACB454-53DB-20A4-B51D-04EBBC81C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To </a:t>
            </a:r>
            <a:r>
              <a:rPr lang="en-US" b="1"/>
              <a:t>Add From Library</a:t>
            </a:r>
            <a:r>
              <a:rPr lang="en-US"/>
              <a:t>, select the </a:t>
            </a:r>
            <a:r>
              <a:rPr lang="en-US" b="1"/>
              <a:t>Library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US"/>
              <a:t>Check the box for the question you want to add.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in Item Group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57943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You will need to scroll down to see this option on the screen.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9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Display Order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US"/>
              <a:t>Click </a:t>
            </a:r>
            <a:r>
              <a:rPr lang="en-US" b="1"/>
              <a:t>Add Selected Questions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1EF166-0651-8D5B-63A3-793F3503F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053702"/>
            <a:ext cx="7315200" cy="8410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6A11F9-4E5A-695C-031C-D2851C0F2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161" y="8663593"/>
            <a:ext cx="2801239" cy="3661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1166FC-0B3D-1E98-36DC-204BCDF8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3761" y="10238911"/>
            <a:ext cx="477139" cy="9624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0B0E8F-55E9-3153-E260-12ED0064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161" y="13645325"/>
            <a:ext cx="934339" cy="36610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7A4F43-B6DE-A767-4F98-33EC49B2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161" y="14122659"/>
            <a:ext cx="743839" cy="36610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E40B6-3508-FD87-890E-76D8AE29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1361" y="14895406"/>
            <a:ext cx="2172589" cy="3661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EB6A8-FDD3-F7EB-044C-0C1183F4F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76350" y="85723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43072B-8819-F6DD-EEA1-64FFFF4D1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54285" y="104458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454457-D3A4-AE5A-6619-752AF1F4A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95651" y="135540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001E55-ADA8-DB9F-B60D-04D538722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40313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C00DE0-45FF-A68D-D7D5-1028A7C3F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4943" y="148041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17485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AAA6-379A-87AD-F6CC-F567B4C8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F6808-6D42-59DF-CFAE-8CB89142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57178-CFD8-5923-B7B3-D465AE019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0C12-77DB-47C8-460B-BAEE96D69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1EEAFA-E446-591B-A317-73E45289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13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DD4F3-4F6E-3687-0FD5-B674309A13C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0D700E-CD78-3B16-2CBB-199E096D3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1"/>
            </a:pPr>
            <a:r>
              <a:rPr lang="en-US"/>
              <a:t>Select the </a:t>
            </a:r>
            <a:r>
              <a:rPr lang="en-US" b="1"/>
              <a:t>Additional Item Fields</a:t>
            </a:r>
            <a:r>
              <a:rPr lang="en-US"/>
              <a:t> page. </a:t>
            </a:r>
          </a:p>
          <a:p>
            <a:pPr marL="742950" indent="-742950">
              <a:buFont typeface="+mj-lt"/>
              <a:buAutoNum type="arabicPeriod" startAt="51"/>
            </a:pPr>
            <a:r>
              <a:rPr lang="en-US"/>
              <a:t>Click </a:t>
            </a:r>
            <a:r>
              <a:rPr lang="en-US" b="1"/>
              <a:t>Create Additional Field</a:t>
            </a:r>
            <a:r>
              <a:rPr lang="en-US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CDC44D-74D6-E358-80CD-CB259181C3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3"/>
            </a:pPr>
            <a:r>
              <a:rPr lang="en-US"/>
              <a:t>Select </a:t>
            </a:r>
            <a:r>
              <a:rPr lang="en-US" b="1"/>
              <a:t>Create Additional Field </a:t>
            </a:r>
            <a:r>
              <a:rPr lang="en-US"/>
              <a:t>or </a:t>
            </a:r>
            <a:r>
              <a:rPr lang="en-US" b="1"/>
              <a:t>Add Field From Library</a:t>
            </a:r>
            <a:r>
              <a:rPr lang="en-US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5BA9D-D41E-3828-3B8C-36A99A869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 r="32798" b="50000"/>
          <a:stretch/>
        </p:blipFill>
        <p:spPr>
          <a:xfrm>
            <a:off x="1066800" y="11731471"/>
            <a:ext cx="10058400" cy="2831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A95E0-2658-9BC1-DA22-3B074CB8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r="31357"/>
          <a:stretch/>
        </p:blipFill>
        <p:spPr>
          <a:xfrm>
            <a:off x="1066800" y="4191000"/>
            <a:ext cx="10058400" cy="3882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79C154-B72B-DF8C-BE01-9A197EA59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1350" y="7264401"/>
            <a:ext cx="2813492" cy="3429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DB9F0-5B41-3D69-708C-E464A720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076" y="5558858"/>
            <a:ext cx="1651223" cy="346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7A7B8-1B26-26DD-56ED-4B2E4983C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8976" y="13489646"/>
            <a:ext cx="1956024" cy="8166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EA965E-05A7-9857-FC77-F88C6D05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13092" y="71615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CE245B-2F71-1FF3-B0A6-53B8BC9A1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06770" y="5457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75708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4987F-39CA-22FF-46F0-9635DC1F4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3638B-720A-A477-B57F-5ECDA6EA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2D80-DED9-7C3C-188B-697667E72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ACED4-E791-4DCF-90AA-F93684FB2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03E4ED-54AB-BA75-EDC0-A5330C22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14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47E2-58D5-AC16-FCC6-5E9EBF0682E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7F9F8C-5778-8925-D462-A64852E3B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4"/>
            </a:pPr>
            <a:r>
              <a:rPr lang="en-US"/>
              <a:t>To </a:t>
            </a:r>
            <a:r>
              <a:rPr lang="en-US" b="1"/>
              <a:t>Create Additional Field </a:t>
            </a:r>
            <a:r>
              <a:rPr lang="en-US"/>
              <a:t>enter the </a:t>
            </a:r>
            <a:r>
              <a:rPr lang="en-US" b="1"/>
              <a:t>Name</a:t>
            </a:r>
            <a:r>
              <a:rPr lang="en-US"/>
              <a:t>*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Enter a </a:t>
            </a:r>
            <a:r>
              <a:rPr lang="en-US" b="1"/>
              <a:t>Description </a:t>
            </a:r>
            <a:r>
              <a:rPr lang="en-US"/>
              <a:t>for the field.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Indicate whether the field is </a:t>
            </a:r>
            <a:r>
              <a:rPr lang="en-US" b="1"/>
              <a:t>Applicable To</a:t>
            </a:r>
            <a:r>
              <a:rPr lang="en-US"/>
              <a:t>* product line items, service line items, or both. </a:t>
            </a:r>
          </a:p>
          <a:p>
            <a:pPr marL="571500"/>
            <a:r>
              <a:rPr lang="en-US" sz="2800" b="1"/>
              <a:t>Note</a:t>
            </a:r>
            <a:r>
              <a:rPr lang="en-US" sz="2800"/>
              <a:t>: Additional checkboxes are displayed depending on your selection in the following fields.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Indicate whether or not the </a:t>
            </a:r>
            <a:r>
              <a:rPr lang="en-US" b="1"/>
              <a:t>Supplier Can Respond</a:t>
            </a:r>
            <a:r>
              <a:rPr lang="en-US"/>
              <a:t>.   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Check the </a:t>
            </a:r>
            <a:r>
              <a:rPr lang="en-US" b="1"/>
              <a:t>Visible to supplier </a:t>
            </a:r>
            <a:r>
              <a:rPr lang="en-US"/>
              <a:t>box if applicable 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Select the </a:t>
            </a:r>
            <a:r>
              <a:rPr lang="en-US" b="1"/>
              <a:t>Field Type</a:t>
            </a:r>
            <a:r>
              <a:rPr lang="en-US"/>
              <a:t>*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87E8A-7140-F9A4-3A7F-647732B0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974079"/>
            <a:ext cx="7315200" cy="6177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8FB909-E1E5-2736-41D7-C5A39AA0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361" y="9998749"/>
            <a:ext cx="1721739" cy="3528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0FB77D-27FB-0738-D13E-9BBB14A24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361" y="11271794"/>
            <a:ext cx="1721739" cy="14158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EA598B-B045-7F08-5FAB-C5745699B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361" y="12924281"/>
            <a:ext cx="4477639" cy="3257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B908D1-E97E-8E02-38E2-826552211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361" y="13423434"/>
            <a:ext cx="1562990" cy="2214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084EE-AFF4-F48B-6086-7A2F2268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579" y="13709614"/>
            <a:ext cx="210440" cy="2214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6A9CC-20CD-FF6B-8018-97959CB96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3360" y="13961651"/>
            <a:ext cx="2369439" cy="3528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91FBB5-C079-954B-89C2-E6F2414B5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1278" y="14602819"/>
            <a:ext cx="1299022" cy="3638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8C57BB-014D-04F6-B20E-29CD2644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15100" y="98818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6E5B22-815F-610F-A450-9AD29FF8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6487" y="1166399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47AA3B-CAAC-3ED3-179E-C886813A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1000" y="1281282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D826C4-E181-36C3-95CE-61AE21F5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56351" y="132742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DE9F80-1B6A-3CBE-4623-5FB7FCAD4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6031" y="135460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8AB606-09B7-69D5-864F-EDC575E4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76958" y="138622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107B5C-04BB-B9D5-C8FF-25ECA4DC0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02638" y="145252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88765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6F3F-7214-4A2F-1899-7440312D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71187-DED6-A824-3FB0-29D9FA175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2435F-7899-3992-D1C7-AF30A73A9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62C00-10E1-11FB-4F09-67291FF7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5B333E-AE24-BA7A-4DF9-EB6B60A1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15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A47F3-97E8-22F8-8152-4856877FB0A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989032-456F-C954-22A9-B69E1883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1"/>
            </a:pPr>
            <a:r>
              <a:rPr lang="en-US"/>
              <a:t>To </a:t>
            </a:r>
            <a:r>
              <a:rPr lang="en-US" b="1"/>
              <a:t>Add From Library </a:t>
            </a:r>
            <a:r>
              <a:rPr lang="en-US"/>
              <a:t>select </a:t>
            </a:r>
            <a:r>
              <a:rPr lang="en-US" b="1"/>
              <a:t>Add Field From Library </a:t>
            </a:r>
            <a:r>
              <a:rPr lang="en-US"/>
              <a:t>and follow previously listed steps #46-50.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FA0C0B-E2B2-432D-7536-0D1CB9B4D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2"/>
            </a:pPr>
            <a:r>
              <a:rPr lang="en-US"/>
              <a:t>Select the </a:t>
            </a:r>
            <a:r>
              <a:rPr lang="en-US" b="1"/>
              <a:t>Items</a:t>
            </a:r>
            <a:r>
              <a:rPr lang="en-US"/>
              <a:t> page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8EA34-E539-69E7-BBB4-6C42D8FE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28594" r="25330"/>
          <a:stretch/>
        </p:blipFill>
        <p:spPr>
          <a:xfrm>
            <a:off x="1066800" y="4734152"/>
            <a:ext cx="10058400" cy="2659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6D748-6240-6C82-A483-E8BDB285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6909" r="18024"/>
          <a:stretch/>
        </p:blipFill>
        <p:spPr>
          <a:xfrm>
            <a:off x="1066800" y="10985500"/>
            <a:ext cx="10058400" cy="3811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D7405-B4DE-D204-BBCA-718054490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3999" y="6813686"/>
            <a:ext cx="1943101" cy="3491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98FD74-86A6-8893-0858-38871012B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0" y="13985411"/>
            <a:ext cx="2514600" cy="3401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AE5C-320E-1645-E288-FCC1CEA6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FBC47-F902-9095-CBA6-E25C80C7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2809-A5CF-1D38-CEFA-9ABA8BF5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CE5CE-3604-54CD-4DBB-C0B8B98D3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80F635-07FF-4BA7-A7DE-A74A04B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16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44FE-B625-86A0-19B3-B77892B5E0A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F07ABA-F62A-B419-F99F-DF0812E76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3"/>
            </a:pPr>
            <a:r>
              <a:rPr lang="en-US"/>
              <a:t>For Product Lines select the </a:t>
            </a:r>
            <a:r>
              <a:rPr lang="en-US" b="1"/>
              <a:t>Product Line Items </a:t>
            </a:r>
            <a:r>
              <a:rPr lang="en-US"/>
              <a:t>tab.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/>
              <a:t>Click </a:t>
            </a:r>
            <a:r>
              <a:rPr lang="en-US" b="1"/>
              <a:t>Add Product Line Item</a:t>
            </a:r>
            <a:r>
              <a:rPr lang="en-US"/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Service Lines select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Line Items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6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Service Line Item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E05F03-1960-B21C-0B08-CAE75E6CA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 t="17573" b="19466"/>
          <a:stretch/>
        </p:blipFill>
        <p:spPr>
          <a:xfrm>
            <a:off x="2741736" y="10995102"/>
            <a:ext cx="6400800" cy="4304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51A7C-CBB1-F690-37C7-CBF0E7D43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 t="22744" b="18322"/>
          <a:stretch/>
        </p:blipFill>
        <p:spPr>
          <a:xfrm>
            <a:off x="2741736" y="6222380"/>
            <a:ext cx="6400800" cy="4304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9BC2B9-3429-8C96-9EA0-D7D1C549B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6575" y="6222380"/>
            <a:ext cx="2638425" cy="6737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A3641-CF22-DBFB-36F8-C177F6C5E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7461" y="10081987"/>
            <a:ext cx="2409825" cy="3791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5739D2-1237-F18F-B895-DE368BE8F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0" y="11031905"/>
            <a:ext cx="2438399" cy="6076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B23963-B14C-DA24-F1BD-E0ED71A7C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8476" y="14841874"/>
            <a:ext cx="2349954" cy="3872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6B5EA6-E9E0-3C55-6004-E0B4DB337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7935" y="62849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308D37-C8C6-BAB6-FFE8-C317FB7DB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7935" y="100093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9B5657-BFDA-D618-19AF-D9DEC0094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9" y="110614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D66822-DB63-8F2B-BEBE-AF9B81AB9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467416" y="147508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3436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8B26B-DC11-E6FB-346E-44181C708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C1F39-6B05-5553-5E36-B575AA20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9FB1F-0874-05BB-1F25-9084324E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B8280-E8AE-C7A3-6E1D-73C030B4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B9DDDD-588A-F0A7-597A-9DE8BBED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17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ADAAE-A3DF-1B77-2218-915A56F36F0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518EE0-9B29-E9A6-5CCF-C31222A5E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For Product Line Items enter a </a:t>
            </a:r>
            <a:r>
              <a:rPr lang="en-US" b="1"/>
              <a:t>Name</a:t>
            </a:r>
            <a:r>
              <a:rPr lang="en-US"/>
              <a:t>* for the item.</a:t>
            </a:r>
          </a:p>
          <a:p>
            <a:pPr marL="742950" indent="-742950">
              <a:buFont typeface="+mj-lt"/>
              <a:buAutoNum type="arabicPeriod" startAt="67"/>
            </a:pPr>
            <a:r>
              <a:rPr lang="en-US"/>
              <a:t>Select a </a:t>
            </a:r>
            <a:r>
              <a:rPr lang="en-US" b="1"/>
              <a:t>Unit of Measure</a:t>
            </a:r>
            <a:r>
              <a:rPr lang="en-US"/>
              <a:t>*.</a:t>
            </a:r>
          </a:p>
          <a:p>
            <a:pPr marL="747713"/>
            <a:r>
              <a:rPr lang="en-US" sz="2800" b="1"/>
              <a:t>Note</a:t>
            </a:r>
            <a:r>
              <a:rPr lang="en-US" sz="2800"/>
              <a:t>: Product descriptions are generally very specific therefore it is recommended to only complete the required fields. </a:t>
            </a:r>
          </a:p>
          <a:p>
            <a:pPr marL="742950" indent="-742950">
              <a:buFont typeface="+mj-lt"/>
              <a:buAutoNum type="arabicPeriod" startAt="69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DED6B-F009-BC13-1C14-42AC3AE55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8" y="7195211"/>
            <a:ext cx="6400800" cy="7160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254C40-DF83-5487-C7CE-55A22B7DB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2631" y="8115738"/>
            <a:ext cx="2856611" cy="3561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279FA-2FCD-FCCC-E9A7-889981A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2631" y="11083557"/>
            <a:ext cx="4079265" cy="3300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6461F-F051-AA9C-1D53-2C40E902D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9431" y="13878854"/>
            <a:ext cx="1176292" cy="3300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9C69F1-A08A-7C44-8D18-019DE7C3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3991" y="80194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78D2A-21B2-025D-0963-200BA320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2811" y="109742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F31CE7-0B2C-214B-74BE-AC893BBAE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0791" y="137695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50001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0C5C-0C3C-0EA5-C3B8-99F2997A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7D935-AFC1-D513-BCC8-B22556E9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AC316-6936-4725-8240-A5B873921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EE1D7-5943-8F3A-E884-415EC3D49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F5FF68-529E-5591-2FDA-4A087D49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18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70662-C151-C14B-A223-B08478F467C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D44E8-63DA-943E-1EA9-8F51450F4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0"/>
            </a:pPr>
            <a:r>
              <a:rPr lang="en-US"/>
              <a:t>For Service Line Items enter a </a:t>
            </a:r>
            <a:r>
              <a:rPr lang="en-US" b="1"/>
              <a:t>Name</a:t>
            </a:r>
            <a:r>
              <a:rPr lang="en-US"/>
              <a:t>* for the item.</a:t>
            </a:r>
          </a:p>
          <a:p>
            <a:pPr marL="582613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Service descriptions are generally very specific therefore it is recommended to only complete the required fields. </a:t>
            </a:r>
            <a:endParaRPr lang="en-US"/>
          </a:p>
          <a:p>
            <a:pPr marL="742950" indent="-742950">
              <a:buFont typeface="+mj-lt"/>
              <a:buAutoNum type="arabicPeriod" startAt="71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24B27-65D9-93E1-D1A5-DBA5594EB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979493"/>
            <a:ext cx="7315200" cy="6918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D21CD2-E9D2-CDB0-2435-7B2BCBCE9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2499" y="7936099"/>
            <a:ext cx="3149601" cy="4360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1F5EC-673A-B4EB-E95B-D7DEF10C0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3609" y="13350596"/>
            <a:ext cx="1341162" cy="3928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CDF641-2977-4E01-791C-941C6C67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04855" y="78798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169F4E-D60C-4989-33DD-42D9197A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94969" y="132726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51650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B4606-F14E-E540-6817-C64462F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 of 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1199-D5E2-B7F8-6F06-C566D1E0EF0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35D06C-3447-A41D-55BC-039D38C0B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  <a:endParaRPr lang="en-US" b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49DBE-33E4-2126-B73C-ADC525900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Sourcing, Contracts, &amp; Supplier Management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D4BBF-944D-8F96-FDD8-21F84B05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2EB9F-EFD6-45C6-73CA-4A051285E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F3CDD-BC47-AD22-FBFD-6C39FDBAE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0ED3C6-3D50-EAD4-F71A-C8659E6F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80575"/>
            <a:ext cx="7352413" cy="29202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A36DCE-2105-CAE2-7FBC-D4BC1C2C2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3815237"/>
            <a:ext cx="1688432" cy="885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C0A9F4-451E-B545-3BDF-DD279DF9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06" y="10208380"/>
            <a:ext cx="5486400" cy="4862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D4D1B-186A-13E4-92F2-4E0E2F34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2298" y="12639853"/>
            <a:ext cx="5257802" cy="9317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5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181B-3243-A1BB-4F11-3A43391F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9572D-A5C9-4E88-49E2-F14B4D16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E7A2B-E42E-12DD-3ADB-693328567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2309A-B828-E7DE-0306-5FE5F17C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8FEEB7-4637-FCB0-5BF2-E115FDFE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19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041CD-3193-A9AD-B346-B7B58F1DB22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950B65-9887-395F-9C40-DCE323E06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add a product </a:t>
            </a:r>
            <a:r>
              <a:rPr lang="en-US">
                <a:solidFill>
                  <a:prstClr val="black"/>
                </a:solidFill>
              </a:rPr>
              <a:t>l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</a:rPr>
              <a:t>i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library 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Item From Library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select the library as previously shown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2"/>
              <a:tabLst/>
              <a:defRPr/>
            </a:pPr>
            <a:r>
              <a:rPr lang="en-US">
                <a:solidFill>
                  <a:prstClr val="black"/>
                </a:solidFill>
              </a:rPr>
              <a:t>To add a service line item from the library select </a:t>
            </a:r>
            <a:r>
              <a:rPr lang="en-US" b="1">
                <a:solidFill>
                  <a:prstClr val="black"/>
                </a:solidFill>
              </a:rPr>
              <a:t>Add Item from Library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select the library as previously shown</a:t>
            </a:r>
            <a:r>
              <a:rPr lang="en-US">
                <a:solidFill>
                  <a:prstClr val="black"/>
                </a:solidFill>
              </a:rPr>
              <a:t>.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9148E-D5F5-AD07-F7BF-72EBC579B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6"/>
          <a:stretch/>
        </p:blipFill>
        <p:spPr>
          <a:xfrm>
            <a:off x="1510595" y="6558632"/>
            <a:ext cx="9144000" cy="2881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7B5A2F-A285-2B7F-30E6-70970D39C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 b="25242"/>
          <a:stretch/>
        </p:blipFill>
        <p:spPr>
          <a:xfrm>
            <a:off x="1510595" y="10026014"/>
            <a:ext cx="9144000" cy="2881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480DF9-008F-09EB-8D72-D866084A4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6099" y="8926359"/>
            <a:ext cx="2489201" cy="4360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87F7F-4822-FDE0-3238-42294AD3C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6098" y="12357551"/>
            <a:ext cx="2489201" cy="4360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900205-8869-8EFF-E30B-AE3EDE15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247145" y="88945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9BAEF-466F-DC99-31FA-E5FAFD60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267458" y="123012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83416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FC1C-F77F-0BEC-C5FC-AB504806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A567B-A385-94A9-7732-7C8DB2BA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1400-E04C-ACC6-A5EB-61303882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8B10F42-A75A-4F40-C6B3-E641E96F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and Manage Sourcing Event Templates (Part 20 of 21)</a:t>
            </a:r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5120-4D61-D681-336B-D39B656D209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97D677-EBB6-877D-61D1-9EE059D88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4"/>
            </a:pPr>
            <a:r>
              <a:rPr lang="en-US"/>
              <a:t>Check the box for the item you want to add. </a:t>
            </a:r>
          </a:p>
          <a:p>
            <a:pPr marL="742950" indent="-742950">
              <a:buFont typeface="+mj-lt"/>
              <a:buAutoNum type="arabicPeriod" startAt="74"/>
            </a:pPr>
            <a:r>
              <a:rPr lang="en-US"/>
              <a:t>Select the </a:t>
            </a:r>
            <a:r>
              <a:rPr lang="en-US" b="1"/>
              <a:t>Show in Item Group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74"/>
            </a:pPr>
            <a:r>
              <a:rPr lang="en-US"/>
              <a:t>Select the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74"/>
            </a:pPr>
            <a:r>
              <a:rPr lang="en-US"/>
              <a:t>Click </a:t>
            </a:r>
            <a:r>
              <a:rPr lang="en-US" b="1"/>
              <a:t>Add Selected Items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28EAA-86DC-76D2-3ABB-DA999269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18636"/>
            <a:ext cx="10058400" cy="5069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6F8DAA-D2B6-D6D5-FA82-79EFE4B5E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04500" y="8732784"/>
            <a:ext cx="493892" cy="8176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08FD3-25A8-0C51-1B52-8E04FEDB2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2099" y="9999509"/>
            <a:ext cx="787402" cy="2874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D8446-AA14-6B3E-5997-4C057116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3507" y="10331585"/>
            <a:ext cx="582793" cy="2874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48278-0629-A8FD-3C50-78F24D35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3999" y="10852495"/>
            <a:ext cx="1282701" cy="3108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4C7D52-B3C5-EB23-8E99-F1C5AD8C1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55860" y="88672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BCA116-B704-877B-6AEA-D97CCF1E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24119" y="98689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0CDB73-6212-F947-C58E-54E0CF701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75559" y="102010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6FADCE-1708-84DE-2F11-FB748A21E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87459" y="107335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59443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53377-5F3F-559D-B10D-5105DC4A7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01E1C-E717-F9CE-B668-A22A17E5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9C373-A721-DBC3-677F-B3F6117A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9CB49-BD6C-A456-EEE1-14EE228F5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ECB1E4-A52E-FBBB-8FA8-B5EA9B65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and Manage Sourcing Event Templates (Part 21 of 21)</a:t>
            </a:r>
            <a:endParaRPr lang="en-US" sz="4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F267F-7089-7251-D1D9-58A1981CF00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9CDA71-C3F1-89BD-2C57-EDB4890E6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8"/>
            </a:pPr>
            <a:r>
              <a:rPr lang="en-US"/>
              <a:t>Once you have completed the template. Return to the </a:t>
            </a:r>
            <a:r>
              <a:rPr lang="en-US" b="1"/>
              <a:t>Template Settings </a:t>
            </a:r>
            <a:r>
              <a:rPr lang="en-US"/>
              <a:t>Page.</a:t>
            </a:r>
          </a:p>
          <a:p>
            <a:pPr marL="742950" indent="-742950">
              <a:buFont typeface="+mj-lt"/>
              <a:buAutoNum type="arabicPeriod" startAt="78"/>
            </a:pPr>
            <a:r>
              <a:rPr lang="en-US"/>
              <a:t>Update the </a:t>
            </a:r>
            <a:r>
              <a:rPr lang="en-US" b="1"/>
              <a:t>Status</a:t>
            </a:r>
            <a:r>
              <a:rPr lang="en-US"/>
              <a:t>* to </a:t>
            </a:r>
            <a:r>
              <a:rPr lang="en-US" b="1"/>
              <a:t>Published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8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3BA4A-7394-BCC1-C105-F9E3382E2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95995"/>
            <a:ext cx="10058400" cy="60844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5B79380-E03D-A16B-3A6E-6FA6273D8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279" y="14392698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7" name="Freeform 101">
              <a:extLst>
                <a:ext uri="{FF2B5EF4-FFF2-40B4-BE49-F238E27FC236}">
                  <a16:creationId xmlns:a16="http://schemas.microsoft.com/office/drawing/2014/main" id="{84C335FC-4381-A060-ED77-E92ACF48B46F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C074C485-B7AA-DB48-7A2A-1BAE08D8A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EDAED7-6858-5623-5196-0AB6E4ED9828}"/>
              </a:ext>
            </a:extLst>
          </p:cNvPr>
          <p:cNvSpPr txBox="1"/>
          <p:nvPr/>
        </p:nvSpPr>
        <p:spPr>
          <a:xfrm>
            <a:off x="1713450" y="14657772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and published a template.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7BAD7-2925-9844-7791-02C99DD4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1" y="6748309"/>
            <a:ext cx="1905000" cy="2747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0257E-4E03-562D-D2C9-EF57E713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2299" y="10988432"/>
            <a:ext cx="876301" cy="4360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B37E0-ACED-41E0-1B46-5504E49C9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3748" y="11506324"/>
            <a:ext cx="908052" cy="2685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B85FDD-6D3D-AAAC-D9F3-85F93D79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60" y="66113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EFD9DC-7992-0AFA-9273-34B6DAD67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75759" y="10932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033A1C-B6A2-C530-505C-95D17541D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27208" y="113662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46164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and Manage Sourcing Event Templates (Part 2 of 21)</a:t>
            </a:r>
            <a:endParaRPr lang="en-US" sz="4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D50E38-6ECB-141F-4C08-8CC1EBEF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854" b="55158"/>
          <a:stretch/>
        </p:blipFill>
        <p:spPr>
          <a:xfrm>
            <a:off x="1066800" y="3835656"/>
            <a:ext cx="10058400" cy="4438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FCFC31-0F89-B6F1-43AA-266DDCC8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3611" y="7696539"/>
            <a:ext cx="832377" cy="4072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>
                <a:solidFill>
                  <a:prstClr val="black"/>
                </a:solidFill>
              </a:rPr>
              <a:t>Select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Templates and Libraries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Templates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r="253"/>
          <a:stretch/>
        </p:blipFill>
        <p:spPr>
          <a:xfrm>
            <a:off x="1066800" y="11226882"/>
            <a:ext cx="10058400" cy="33893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198251"/>
            <a:ext cx="949096" cy="93639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4893" y="12638281"/>
            <a:ext cx="2797433" cy="530728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3050" y="12502083"/>
            <a:ext cx="270069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133F8C-F3D3-5E30-2D87-86EB329B0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34728" y="1262932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87A67-88D1-CE6C-F392-2A557B47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24081" y="1250208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A3DCC-4AA2-560C-4517-04BBED802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246" y="113921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3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9BFE7D-1216-2727-34CD-0984617B9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To create a new template click </a:t>
            </a:r>
            <a:r>
              <a:rPr lang="en-US" b="1"/>
              <a:t>Add Template</a:t>
            </a:r>
            <a:r>
              <a:rPr lang="en-US"/>
              <a:t>.</a:t>
            </a:r>
          </a:p>
          <a:p>
            <a:pPr marL="571500"/>
            <a:r>
              <a:rPr lang="en-US" sz="2800" b="1"/>
              <a:t>Note</a:t>
            </a:r>
            <a:r>
              <a:rPr lang="en-US" sz="2800"/>
              <a:t>: To edit, delete or copy a previously created template click </a:t>
            </a:r>
            <a:r>
              <a:rPr lang="en-US" sz="2800" i="1"/>
              <a:t>Edit</a:t>
            </a:r>
            <a:r>
              <a:rPr lang="en-US" sz="280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53B263-096B-544D-F4D7-49DFC4160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52404"/>
            <a:ext cx="10058400" cy="7694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36ADB6-6364-5A9A-9BB3-5716455F2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0630" y="6424861"/>
            <a:ext cx="871992" cy="2864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B7165-E63D-DD7B-7600-304D1F1CB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7B040-DA6B-D70D-0DD7-34CD9B06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A350B-7261-E023-EF5E-83BFDFE6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3F07C-DDE3-4699-F9BC-5708344F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92592B-15A2-8E4D-8AA0-708C4C0C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4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9AB5F-4D10-7E11-74C0-7C0E38D7EEF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F5513D-090F-6567-D066-2D1F40B0F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693869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sz="3900"/>
              <a:t>Enter the </a:t>
            </a:r>
            <a:r>
              <a:rPr lang="en-US" sz="3900" b="1"/>
              <a:t>Template Name</a:t>
            </a:r>
            <a:r>
              <a:rPr lang="en-US" sz="3900"/>
              <a:t>*.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3900"/>
              <a:t>Enter the </a:t>
            </a:r>
            <a:r>
              <a:rPr lang="en-US" sz="3900" b="1"/>
              <a:t>Description</a:t>
            </a:r>
            <a:r>
              <a:rPr lang="en-US" sz="3900"/>
              <a:t> for the template.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3900"/>
              <a:t>Select the </a:t>
            </a:r>
            <a:r>
              <a:rPr lang="en-US" sz="3900" b="1"/>
              <a:t>Event Type</a:t>
            </a:r>
            <a:r>
              <a:rPr lang="en-US" sz="3900"/>
              <a:t>*</a:t>
            </a:r>
            <a:r>
              <a:rPr lang="en-US" sz="3900" b="1"/>
              <a:t> </a:t>
            </a:r>
            <a:r>
              <a:rPr lang="en-US" sz="3900"/>
              <a:t>for which this template will be available.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3900"/>
              <a:t>Click </a:t>
            </a:r>
            <a:r>
              <a:rPr lang="en-US" sz="3900" b="1"/>
              <a:t>Edit</a:t>
            </a:r>
            <a:r>
              <a:rPr lang="en-US" sz="3900"/>
              <a:t> to select the </a:t>
            </a:r>
            <a:r>
              <a:rPr lang="en-US" sz="3900" b="1"/>
              <a:t>Entities</a:t>
            </a:r>
            <a:r>
              <a:rPr lang="en-US" sz="3900"/>
              <a:t>* for which this template will be available to.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3900"/>
              <a:t>Select if you would like to </a:t>
            </a:r>
            <a:r>
              <a:rPr lang="en-US" sz="3900" b="1"/>
              <a:t>Protect Template</a:t>
            </a:r>
            <a:r>
              <a:rPr lang="en-US" sz="3900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sz="3900"/>
              <a:t>Select the Status.</a:t>
            </a:r>
          </a:p>
          <a:p>
            <a:pPr marL="623888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Published</a:t>
            </a:r>
            <a:r>
              <a:rPr lang="en-US" sz="2800"/>
              <a:t> templates can immediately be used on the designated event type and work groups. </a:t>
            </a:r>
            <a:r>
              <a:rPr lang="en-US" sz="2800" i="1"/>
              <a:t>Draft</a:t>
            </a:r>
            <a:r>
              <a:rPr lang="en-US" sz="2800"/>
              <a:t> is hidden until you have finalized the template.</a:t>
            </a:r>
          </a:p>
          <a:p>
            <a:pPr marL="804863" indent="-742950">
              <a:buFont typeface="+mj-lt"/>
              <a:buAutoNum type="arabicPeriod" startAt="14"/>
            </a:pPr>
            <a:r>
              <a:rPr lang="en-US" sz="3900"/>
              <a:t>Click </a:t>
            </a:r>
            <a:r>
              <a:rPr lang="en-US" sz="3900" b="1"/>
              <a:t>Save Changes</a:t>
            </a:r>
            <a:r>
              <a:rPr lang="en-US" sz="390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B7FC3-92AE-ECCD-3D0C-9D981D602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634804"/>
            <a:ext cx="8229600" cy="67844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6BD118-1299-B859-5A1C-CF2692A6A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3469" y="9726061"/>
            <a:ext cx="3610034" cy="4887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3E6EE-CF6D-7661-1103-BD913C031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501" y="10335964"/>
            <a:ext cx="2045931" cy="9616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2F9D4-4463-3DE3-8000-1CFA0736C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500" y="12185990"/>
            <a:ext cx="5474931" cy="4887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41B9F-0AB8-5C20-3017-0AC3281CB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2186" y="12746519"/>
            <a:ext cx="485836" cy="3438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ABDF91-23D1-8850-042A-25AF6A77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5501" y="13306384"/>
            <a:ext cx="1697016" cy="4887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E8341-0122-59C7-CECD-7C6E904D6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3470" y="13862275"/>
            <a:ext cx="1709048" cy="4887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F351C3-8199-2428-177B-4943D3F0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1616" y="14824050"/>
            <a:ext cx="1443789" cy="40051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136C2E-1814-60F4-BC1C-1314A49C6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93503" y="96869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150232-BB81-9F2D-BEB3-7B2899D27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41432" y="104860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796470-1B85-2833-0D97-315F0304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70431" y="121560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427E10-55D7-9AEB-5C70-F4C5AB191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29270" y="126441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4E778F-34E2-771F-0E98-F3D2436A7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27238" y="132764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0A7E26-055F-B1CE-DBAC-344C8C771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27237" y="138323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59100-F307-E6AD-01E5-2814182D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39190" y="142604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470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A20A8-483C-75D5-09DF-CCB09CD06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95DE7-3560-333C-1420-CDCA6485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3AF40-AFF3-93AC-9686-FBEF1EDC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B5EB-97ED-3617-C8AC-9DAD97BB4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7732B7-D5B5-4785-CBB9-13F339A1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5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71D417-003A-8113-D14C-E787939E62F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C5D7DF-52C0-B9DB-E2F3-C42014788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Edit the </a:t>
            </a:r>
            <a:r>
              <a:rPr lang="en-US" b="1"/>
              <a:t>Template Settings </a:t>
            </a:r>
            <a:r>
              <a:rPr lang="en-US"/>
              <a:t>page, as necessary. </a:t>
            </a:r>
          </a:p>
          <a:p>
            <a:pPr marL="579438"/>
            <a:r>
              <a:rPr lang="en-US" sz="2800" b="1"/>
              <a:t>Note</a:t>
            </a:r>
            <a:r>
              <a:rPr lang="en-US" sz="2800"/>
              <a:t>: This page contains the information you entered in the previous section.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If any edits are made, click </a:t>
            </a:r>
            <a:r>
              <a:rPr lang="en-US" b="1"/>
              <a:t>Save Progress</a:t>
            </a:r>
            <a:r>
              <a:rPr lang="en-US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E0501B-05DE-00FA-7417-4533B9722B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Select the </a:t>
            </a:r>
            <a:r>
              <a:rPr lang="en-US" b="1"/>
              <a:t>Description</a:t>
            </a:r>
            <a:r>
              <a:rPr lang="en-US"/>
              <a:t> page.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/>
              <a:t>Enter a </a:t>
            </a:r>
            <a:r>
              <a:rPr lang="en-US" b="1"/>
              <a:t>Description </a:t>
            </a:r>
            <a:r>
              <a:rPr lang="en-US"/>
              <a:t>for the template.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4640B-2173-8604-D981-71A2638B4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09708"/>
            <a:ext cx="10058400" cy="2867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9B6C1-2999-E1A7-1F10-CCC1EF44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85621"/>
            <a:ext cx="10058400" cy="3152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7D8277-6260-0482-8705-A657F1A73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5136" y="7674762"/>
            <a:ext cx="1041012" cy="30545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C195F-5BB5-438D-51C6-84BA471BF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12366051"/>
            <a:ext cx="2118823" cy="2791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C43947-6474-75AF-B8A5-AFC08BE07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938" y="12621125"/>
            <a:ext cx="7456832" cy="10879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4CE71-4100-57EF-355C-C1E357FEE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7803" y="14207580"/>
            <a:ext cx="969986" cy="2423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FCD739-E9C3-A3F9-2665-4F719E8A3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25200" y="75531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74E833-7AD9-D443-EB31-4B3F52818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0260" y="122313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71531A-FCBC-2820-045F-3E486F40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958326" y="128907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0F1E98-B70B-F9B1-F767-F0C59ACD2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84460" y="140453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5369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800BF-A987-FF7B-A710-732A6FF9B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7A13-D7E4-1D34-2EA8-84F74FB7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B3B0-83A1-7B21-B188-F8B6ADD93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B48A8-41C5-F6A5-8C37-FE1B5C87A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232E4C-BCAF-52F7-4628-D9EB7F82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6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FD246-B4C7-AEA5-4609-E4F864471CF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2EBA4C-11DA-FFA2-779C-A4EC45F14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Select the </a:t>
            </a:r>
            <a:r>
              <a:rPr lang="en-US" b="1"/>
              <a:t>Prerequisites</a:t>
            </a:r>
            <a:r>
              <a:rPr lang="en-US"/>
              <a:t> page.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/>
              <a:t>Click </a:t>
            </a:r>
            <a:r>
              <a:rPr lang="en-US" b="1"/>
              <a:t>Add Prerequisite </a:t>
            </a:r>
            <a:r>
              <a:rPr lang="en-US"/>
              <a:t>and then select </a:t>
            </a:r>
            <a:r>
              <a:rPr lang="en-US" b="1"/>
              <a:t>Add New Prerequisite</a:t>
            </a:r>
            <a:r>
              <a:rPr lang="en-US"/>
              <a:t> or </a:t>
            </a:r>
            <a:r>
              <a:rPr lang="en-US" b="1"/>
              <a:t>Add from Library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13A537-C084-89ED-3980-BE6D3D6EC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To </a:t>
            </a:r>
            <a:r>
              <a:rPr lang="en-US" b="1"/>
              <a:t>Add from Library</a:t>
            </a:r>
            <a:r>
              <a:rPr lang="en-US"/>
              <a:t>, select the </a:t>
            </a:r>
            <a:r>
              <a:rPr lang="en-US" b="1"/>
              <a:t>Library</a:t>
            </a:r>
            <a:r>
              <a:rPr lang="en-US"/>
              <a:t>*.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Check the desired </a:t>
            </a:r>
            <a:r>
              <a:rPr lang="en-US" b="1"/>
              <a:t>Prerequisite</a:t>
            </a:r>
            <a:r>
              <a:rPr lang="en-US"/>
              <a:t>(</a:t>
            </a:r>
            <a:r>
              <a:rPr lang="en-US" b="1"/>
              <a:t>s</a:t>
            </a:r>
            <a:r>
              <a:rPr lang="en-US"/>
              <a:t>) </a:t>
            </a:r>
            <a:r>
              <a:rPr lang="en-US" b="1"/>
              <a:t>Content</a:t>
            </a:r>
            <a:r>
              <a:rPr lang="en-US"/>
              <a:t> box.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Click </a:t>
            </a:r>
            <a:r>
              <a:rPr lang="en-US" b="1"/>
              <a:t>Add Selected Prerequisites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6A561-9FD4-745B-2271-B677CB51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0" b="53898"/>
          <a:stretch/>
        </p:blipFill>
        <p:spPr>
          <a:xfrm>
            <a:off x="1981200" y="4587451"/>
            <a:ext cx="8229600" cy="3021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561476-4F58-BE5A-97C8-A736D4005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/>
          <a:stretch/>
        </p:blipFill>
        <p:spPr>
          <a:xfrm>
            <a:off x="2438400" y="11684704"/>
            <a:ext cx="7315200" cy="356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05E5EF-EF21-DEB7-573C-D2E3C95C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115801"/>
            <a:ext cx="2623443" cy="445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803AE9-A4D9-5AD2-8172-B54157268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8248" y="6107394"/>
            <a:ext cx="1720516" cy="897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76CEB-7A41-3E8D-30BA-DAD31605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9003" y="7110868"/>
            <a:ext cx="2578769" cy="3788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FD7909-A2F5-503D-A464-147F29FA3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95052" y="12809622"/>
            <a:ext cx="449738" cy="10883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36DC10-5FB8-6B65-D3DA-77A78E4CF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1589" y="14738682"/>
            <a:ext cx="2141621" cy="3514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A0C56D-03D5-B09C-9988-E9D6FF56A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77652" y="6350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FD54BE-940B-7DF3-5027-7C303EC58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76660" y="70259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626F35-2EF4-CB4C-AB2B-1347E7E60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5087" y="120742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56ACDE-C049-BAB5-5CB6-DE3A2F749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8498" y="130794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319801-71DA-DA31-68FF-AAC1F283F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22809" y="146125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9088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48D2-73CC-3977-C7C8-DF56D0D0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80470-ED0A-C9A4-37A3-BECDD4F97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9280E-D0CA-6F1F-FEA1-62F8815F4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48811-9713-B353-FA21-0397836F1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DB9F7-95E3-7826-52A2-F74EC0B6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7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DAC3-0852-0D39-8D3E-E200D22993E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C9F38E-914E-84CB-2FF1-62AE7BA96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1335668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Enter </a:t>
            </a:r>
            <a:r>
              <a:rPr lang="en-US" b="1"/>
              <a:t>Instructions to supplier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Select how the </a:t>
            </a:r>
            <a:r>
              <a:rPr lang="en-US" b="1"/>
              <a:t>Prerequisite Content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should be entered.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Select the </a:t>
            </a:r>
            <a:r>
              <a:rPr lang="en-US" b="1"/>
              <a:t>Type</a:t>
            </a:r>
            <a:r>
              <a:rPr lang="en-US"/>
              <a:t>* of prerequisite.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Edit the </a:t>
            </a:r>
            <a:r>
              <a:rPr lang="en-US" b="1"/>
              <a:t>Certification Text</a:t>
            </a:r>
            <a:r>
              <a:rPr lang="en-US"/>
              <a:t>*, if appropriate.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Check the </a:t>
            </a:r>
            <a:r>
              <a:rPr lang="en-US" b="1"/>
              <a:t>Supplier Must Also Upload a File </a:t>
            </a:r>
            <a:r>
              <a:rPr lang="en-US"/>
              <a:t>box if applicable.</a:t>
            </a:r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C5264-07EB-CA34-F05E-B2760E98F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128000"/>
            <a:ext cx="7315200" cy="6902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FA0BC-81B1-8E77-12F8-8CD5B464F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273" y="9288380"/>
            <a:ext cx="2166243" cy="11069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3BEBB-56A0-4A79-01E1-AC697E46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273" y="10717469"/>
            <a:ext cx="4175516" cy="445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202350-8E3F-49CB-E4FD-02E8092E8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273" y="11642681"/>
            <a:ext cx="2455001" cy="445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CB48F3-FD3C-6251-011E-903F3601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273" y="12223018"/>
            <a:ext cx="2166243" cy="10478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0DD0E-DABE-771B-9F11-546812A0D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5052" y="13606227"/>
            <a:ext cx="385570" cy="3158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789F-9A8C-4031-A9B4-92F7EA4D1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3695" y="14418346"/>
            <a:ext cx="1644872" cy="445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F3501F-7FF8-4C8E-0467-5413E0CA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9466" y="95675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F91A87-04E1-F2A3-18B2-512E40BB2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58498" y="1066573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B11CA1-07B4-83DB-9BF7-13548CE3C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54387" y="115921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7F755D-C156-88B7-FA1A-CEA36178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59285" y="12445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F20574-7DA4-B422-7F7A-619E5B6B7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36412" y="13489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397F4C-B46D-878C-95EE-492EBB3D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05055" y="143820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39990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345C4-C714-B777-943F-1CC20A864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DAA6B8-6C94-27B6-6157-44C4941C3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3"/>
          <a:stretch/>
        </p:blipFill>
        <p:spPr>
          <a:xfrm>
            <a:off x="1080203" y="3726126"/>
            <a:ext cx="10058400" cy="2347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718B3-678B-0216-7E5A-43BD1CD0C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7396E-C08E-87A8-34C0-5C9595C79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FE42-7B18-7A5B-D517-ECDD62F0D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A0141E-4C9E-363D-6FD4-0E42A8DC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Create and Manage Sourcing Event Templates (Part 8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71B64-988B-379A-B466-B065E731936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83C2B6-2C2E-D007-5B9C-3A722BCD29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Select the </a:t>
            </a:r>
            <a:r>
              <a:rPr lang="en-US" b="1"/>
              <a:t>Buyer</a:t>
            </a:r>
            <a:r>
              <a:rPr lang="en-US"/>
              <a:t> </a:t>
            </a:r>
            <a:r>
              <a:rPr lang="en-US" b="1"/>
              <a:t>Attachments</a:t>
            </a:r>
            <a:r>
              <a:rPr lang="en-US"/>
              <a:t> page.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/>
              <a:t>Click </a:t>
            </a:r>
            <a:r>
              <a:rPr lang="en-US" b="1"/>
              <a:t>Add Attachment</a:t>
            </a:r>
            <a:r>
              <a:rPr lang="en-US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73B63-84E5-6EDA-10B8-7A04964372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Select </a:t>
            </a:r>
            <a:r>
              <a:rPr lang="en-US" b="1"/>
              <a:t>Add New Attachment</a:t>
            </a:r>
            <a:r>
              <a:rPr lang="en-US"/>
              <a:t> or </a:t>
            </a:r>
            <a:r>
              <a:rPr lang="en-US" b="1"/>
              <a:t>Add from Library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2DE5B3-9068-AEAA-4D4F-04BCD92CE4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4"/>
            </a:pPr>
            <a:r>
              <a:rPr lang="en-US"/>
              <a:t>Select the </a:t>
            </a:r>
            <a:r>
              <a:rPr lang="en-US" b="1"/>
              <a:t>Library</a:t>
            </a:r>
            <a:r>
              <a:rPr lang="en-US"/>
              <a:t>*.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6562A-935A-5249-7239-24BC0283C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45527"/>
          <a:stretch/>
        </p:blipFill>
        <p:spPr>
          <a:xfrm>
            <a:off x="1080203" y="8018822"/>
            <a:ext cx="10058400" cy="2302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21F570-813C-DB10-D51F-857271BD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03" y="12169068"/>
            <a:ext cx="6400800" cy="3015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DC2C8B-1A26-305E-0EA4-DB3CCB26A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0095" y="5534703"/>
            <a:ext cx="2109537" cy="2404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FE4D49-D5AC-DDFF-5D80-8ACC3273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5377" y="4477191"/>
            <a:ext cx="882317" cy="20309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C19E0F-B813-746E-2701-8D8D0977D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5377" y="8947732"/>
            <a:ext cx="1291949" cy="4850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E90E06-905F-B003-D89A-34E2599F8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6606" y="13562533"/>
            <a:ext cx="2916212" cy="4451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D7159C-0DB2-ED93-D222-97F2203CA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67694" y="43044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3182CF-4EE0-6DF4-37C6-0477A6F0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77895" y="53897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07525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http://purl.org/dc/terms/"/>
    <ds:schemaRef ds:uri="8d5ae7cb-5eaa-45bd-87a9-9ecdfd4d7a10"/>
    <ds:schemaRef ds:uri="http://schemas.microsoft.com/office/2006/documentManagement/types"/>
    <ds:schemaRef ds:uri="91b022cc-d96d-4c7a-a6ef-47af526da2c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20D2E6-D302-4CD4-BDF7-FB2D2175DCC7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1317</Words>
  <Application>Microsoft Office PowerPoint</Application>
  <PresentationFormat>Custom</PresentationFormat>
  <Paragraphs>282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Job Aid Template</vt:lpstr>
      <vt:lpstr>1_Administrative</vt:lpstr>
      <vt:lpstr>Create and Manage Sourcing  Event Templates</vt:lpstr>
      <vt:lpstr>Create and Manage Sourcing Event Templates (Part 1 of 21)</vt:lpstr>
      <vt:lpstr>Create and Manage Sourcing Event Templates (Part 2 of 21)</vt:lpstr>
      <vt:lpstr>Create and Manage Sourcing Event Templates (Part 3 of 21)</vt:lpstr>
      <vt:lpstr>Create and Manage Sourcing Event Templates (Part 4 of 21)</vt:lpstr>
      <vt:lpstr>Create and Manage Sourcing Event Templates (Part 5 of 21)</vt:lpstr>
      <vt:lpstr>Create and Manage Sourcing Event Templates (Part 6 of 21)</vt:lpstr>
      <vt:lpstr>Create and Manage Sourcing Event Templates (Part 7 of 21)</vt:lpstr>
      <vt:lpstr>Create and Manage Sourcing Event Templates (Part 8 of 21)</vt:lpstr>
      <vt:lpstr>Create and Manage Sourcing Event Templates (Part 9 of 21)</vt:lpstr>
      <vt:lpstr>Create and Manage Sourcing Event Templates (Part 10 of 21)</vt:lpstr>
      <vt:lpstr>Create and Manage Sourcing Event Templates (Part 11 of 21)</vt:lpstr>
      <vt:lpstr>Create and Manage Sourcing Event Templates (Part 12 of 21)</vt:lpstr>
      <vt:lpstr>Create and Manage Sourcing Event Templates (Part 13 of 21)</vt:lpstr>
      <vt:lpstr>Create and Manage Sourcing Event Templates (Part 14 of 21)</vt:lpstr>
      <vt:lpstr>Create and Manage Sourcing Event Templates (Part 15 of 21)</vt:lpstr>
      <vt:lpstr>Create and Manage Sourcing Event Templates (Part 16 of 21)</vt:lpstr>
      <vt:lpstr>Create and Manage Sourcing Event Templates (Part 17 of 21)</vt:lpstr>
      <vt:lpstr>Create and Manage Sourcing Event Templates (Part 18 of 21)</vt:lpstr>
      <vt:lpstr>Create and Manage Sourcing Event Templates (Part 19 of 21)</vt:lpstr>
      <vt:lpstr>Create and Manage Sourcing Event Templates (Part 20 of 21)</vt:lpstr>
      <vt:lpstr>Create and Manage Sourcing Event Templates (Part 21 of 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1</cp:revision>
  <cp:lastPrinted>2024-05-14T19:49:44Z</cp:lastPrinted>
  <dcterms:created xsi:type="dcterms:W3CDTF">2024-01-04T16:25:20Z</dcterms:created>
  <dcterms:modified xsi:type="dcterms:W3CDTF">2025-09-08T18:43:13Z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</Properties>
</file>