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1"/>
  </p:notesMasterIdLst>
  <p:sldIdLst>
    <p:sldId id="365" r:id="rId6"/>
    <p:sldId id="356" r:id="rId7"/>
    <p:sldId id="368" r:id="rId8"/>
    <p:sldId id="369" r:id="rId9"/>
    <p:sldId id="364" r:id="rId10"/>
  </p:sldIdLst>
  <p:sldSz cx="12192000" cy="16256000"/>
  <p:notesSz cx="7315200" cy="96012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20932C-58B8-903E-3C52-6D463B34B2BE}" name="Blackshear, Toni" initials="TB" userId="S::toni.blackshear@sao.ga.gov::728cc639-1579-4431-8c20-805d8be18b62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3F7D2050-830F-C23C-5BF1-4FD4E3ADB9CA}" name="Eason, Lisa" initials="LE" userId="S::lisa.eason@doas.ga.gov::f5310a38-4a2e-446d-bd17-3a28798b03cd" providerId="AD"/>
  <p188:author id="{BFFD038E-6017-C843-98BD-7DB9884C9DDE}" name="Sipe, Jamie" initials="SJ" userId="S::jasipe@deloitte.com::5bc06a04-23d5-42bd-853b-0cd5205b0fa0" providerId="AD"/>
  <p188:author id="{A6C03AB1-8E7C-7E09-B1AE-C5E0DCE5B814}" name="Stewart, Alexandra" initials="SA" userId="S::alexandra.stewart@doas.ga.gov::3f324179-5079-4e8c-9567-70d9ee78726e" providerId="AD"/>
  <p188:author id="{0CEE8AF1-C248-A972-666E-9A72101DA29C}" name="Chapman, Mary" initials="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2DE96-EC4C-0BC4-808B-1CC14B25DE6D}" v="94" dt="2025-11-04T17:07:09.740"/>
    <p1510:client id="{4460E70E-A177-4297-8552-76C8F482CB04}" v="1" dt="2025-11-04T15:59:23.855"/>
    <p1510:client id="{50769CF9-03D2-BB6B-6BD1-CD902A6FEDB7}" v="6" dt="2025-11-04T17:03:49.847"/>
    <p1510:client id="{A7801FE1-B8D9-721F-6F55-51727F71142C}" v="9" dt="2025-11-04T16:50:41.226"/>
    <p1510:client id="{A9A73C6B-BE84-5950-C28A-5D6441BE6BA4}" v="9" dt="2025-11-04T15:54:18.344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5120"/>
        <p:guide pos="910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fik, Brittany" userId="S::brittany.efik1@doas.ga.gov::b6aebe08-cf3a-4328-83ae-e2f336d30b55" providerId="AD" clId="Web-{1A92DE96-EC4C-0BC4-808B-1CC14B25DE6D}"/>
    <pc:docChg chg="modSld">
      <pc:chgData name="Efik, Brittany" userId="S::brittany.efik1@doas.ga.gov::b6aebe08-cf3a-4328-83ae-e2f336d30b55" providerId="AD" clId="Web-{1A92DE96-EC4C-0BC4-808B-1CC14B25DE6D}" dt="2025-11-04T17:07:09.740" v="93"/>
      <pc:docMkLst>
        <pc:docMk/>
      </pc:docMkLst>
      <pc:sldChg chg="delSp modSp">
        <pc:chgData name="Efik, Brittany" userId="S::brittany.efik1@doas.ga.gov::b6aebe08-cf3a-4328-83ae-e2f336d30b55" providerId="AD" clId="Web-{1A92DE96-EC4C-0BC4-808B-1CC14B25DE6D}" dt="2025-11-04T17:07:09.740" v="93"/>
        <pc:sldMkLst>
          <pc:docMk/>
          <pc:sldMk cId="1282145771" sldId="368"/>
        </pc:sldMkLst>
        <pc:spChg chg="del mod">
          <ac:chgData name="Efik, Brittany" userId="S::brittany.efik1@doas.ga.gov::b6aebe08-cf3a-4328-83ae-e2f336d30b55" providerId="AD" clId="Web-{1A92DE96-EC4C-0BC4-808B-1CC14B25DE6D}" dt="2025-11-04T17:05:23.710" v="74"/>
          <ac:spMkLst>
            <pc:docMk/>
            <pc:sldMk cId="1282145771" sldId="368"/>
            <ac:spMk id="27" creationId="{A9981D78-6859-A453-6362-2C6A84D30108}"/>
          </ac:spMkLst>
        </pc:spChg>
        <pc:spChg chg="del">
          <ac:chgData name="Efik, Brittany" userId="S::brittany.efik1@doas.ga.gov::b6aebe08-cf3a-4328-83ae-e2f336d30b55" providerId="AD" clId="Web-{1A92DE96-EC4C-0BC4-808B-1CC14B25DE6D}" dt="2025-11-04T17:07:09.740" v="93"/>
          <ac:spMkLst>
            <pc:docMk/>
            <pc:sldMk cId="1282145771" sldId="368"/>
            <ac:spMk id="28" creationId="{98145E18-4E7F-8469-D58E-364512CC806A}"/>
          </ac:spMkLst>
        </pc:spChg>
        <pc:spChg chg="mod">
          <ac:chgData name="Efik, Brittany" userId="S::brittany.efik1@doas.ga.gov::b6aebe08-cf3a-4328-83ae-e2f336d30b55" providerId="AD" clId="Web-{1A92DE96-EC4C-0BC4-808B-1CC14B25DE6D}" dt="2025-11-04T17:06:56.803" v="91" actId="1076"/>
          <ac:spMkLst>
            <pc:docMk/>
            <pc:sldMk cId="1282145771" sldId="368"/>
            <ac:spMk id="29" creationId="{EEDC0258-1D62-CA3C-6950-4F7AADEF0FDB}"/>
          </ac:spMkLst>
        </pc:spChg>
        <pc:spChg chg="mod">
          <ac:chgData name="Efik, Brittany" userId="S::brittany.efik1@doas.ga.gov::b6aebe08-cf3a-4328-83ae-e2f336d30b55" providerId="AD" clId="Web-{1A92DE96-EC4C-0BC4-808B-1CC14B25DE6D}" dt="2025-11-04T17:06:54.053" v="90" actId="14100"/>
          <ac:spMkLst>
            <pc:docMk/>
            <pc:sldMk cId="1282145771" sldId="368"/>
            <ac:spMk id="30" creationId="{6557C864-3D05-FD6F-327B-E11C978EB0FE}"/>
          </ac:spMkLst>
        </pc:spChg>
        <pc:spChg chg="mod">
          <ac:chgData name="Efik, Brittany" userId="S::brittany.efik1@doas.ga.gov::b6aebe08-cf3a-4328-83ae-e2f336d30b55" providerId="AD" clId="Web-{1A92DE96-EC4C-0BC4-808B-1CC14B25DE6D}" dt="2025-11-04T17:06:45.616" v="88" actId="14100"/>
          <ac:spMkLst>
            <pc:docMk/>
            <pc:sldMk cId="1282145771" sldId="368"/>
            <ac:spMk id="31" creationId="{B18AE462-A6DA-F450-B226-BC4771E5059F}"/>
          </ac:spMkLst>
        </pc:spChg>
        <pc:spChg chg="mod">
          <ac:chgData name="Efik, Brittany" userId="S::brittany.efik1@doas.ga.gov::b6aebe08-cf3a-4328-83ae-e2f336d30b55" providerId="AD" clId="Web-{1A92DE96-EC4C-0BC4-808B-1CC14B25DE6D}" dt="2025-11-04T17:07:03.022" v="92" actId="14100"/>
          <ac:spMkLst>
            <pc:docMk/>
            <pc:sldMk cId="1282145771" sldId="368"/>
            <ac:spMk id="32" creationId="{1E9E6EF5-0D85-50E8-DB97-5D4E9294454A}"/>
          </ac:spMkLst>
        </pc:spChg>
        <pc:spChg chg="mod">
          <ac:chgData name="Efik, Brittany" userId="S::brittany.efik1@doas.ga.gov::b6aebe08-cf3a-4328-83ae-e2f336d30b55" providerId="AD" clId="Web-{1A92DE96-EC4C-0BC4-808B-1CC14B25DE6D}" dt="2025-11-04T17:06:34.037" v="85" actId="1076"/>
          <ac:spMkLst>
            <pc:docMk/>
            <pc:sldMk cId="1282145771" sldId="368"/>
            <ac:spMk id="33" creationId="{D0FA0079-8F68-5D25-C82C-FBD8A232ACA2}"/>
          </ac:spMkLst>
        </pc:spChg>
        <pc:picChg chg="mod">
          <ac:chgData name="Efik, Brittany" userId="S::brittany.efik1@doas.ga.gov::b6aebe08-cf3a-4328-83ae-e2f336d30b55" providerId="AD" clId="Web-{1A92DE96-EC4C-0BC4-808B-1CC14B25DE6D}" dt="2025-11-04T17:06:07.303" v="81" actId="14100"/>
          <ac:picMkLst>
            <pc:docMk/>
            <pc:sldMk cId="1282145771" sldId="368"/>
            <ac:picMk id="26" creationId="{464572DF-20DA-6AAA-35BB-2E1C8C4103D1}"/>
          </ac:picMkLst>
        </pc:picChg>
      </pc:sldChg>
      <pc:sldChg chg="addSp delSp modSp">
        <pc:chgData name="Efik, Brittany" userId="S::brittany.efik1@doas.ga.gov::b6aebe08-cf3a-4328-83ae-e2f336d30b55" providerId="AD" clId="Web-{1A92DE96-EC4C-0BC4-808B-1CC14B25DE6D}" dt="2025-11-04T17:00:51.789" v="63" actId="1076"/>
        <pc:sldMkLst>
          <pc:docMk/>
          <pc:sldMk cId="377567310" sldId="369"/>
        </pc:sldMkLst>
        <pc:spChg chg="mod">
          <ac:chgData name="Efik, Brittany" userId="S::brittany.efik1@doas.ga.gov::b6aebe08-cf3a-4328-83ae-e2f336d30b55" providerId="AD" clId="Web-{1A92DE96-EC4C-0BC4-808B-1CC14B25DE6D}" dt="2025-11-04T16:54:53.416" v="8" actId="1076"/>
          <ac:spMkLst>
            <pc:docMk/>
            <pc:sldMk cId="377567310" sldId="369"/>
            <ac:spMk id="10" creationId="{B85897E8-7127-5C95-CB5E-096BED53BF1D}"/>
          </ac:spMkLst>
        </pc:spChg>
        <pc:spChg chg="mod">
          <ac:chgData name="Efik, Brittany" userId="S::brittany.efik1@doas.ga.gov::b6aebe08-cf3a-4328-83ae-e2f336d30b55" providerId="AD" clId="Web-{1A92DE96-EC4C-0BC4-808B-1CC14B25DE6D}" dt="2025-11-04T16:59:49.228" v="53" actId="1076"/>
          <ac:spMkLst>
            <pc:docMk/>
            <pc:sldMk cId="377567310" sldId="369"/>
            <ac:spMk id="18" creationId="{F4A31FD5-5F71-9144-731C-42B50DBE2CA2}"/>
          </ac:spMkLst>
        </pc:spChg>
        <pc:spChg chg="mod">
          <ac:chgData name="Efik, Brittany" userId="S::brittany.efik1@doas.ga.gov::b6aebe08-cf3a-4328-83ae-e2f336d30b55" providerId="AD" clId="Web-{1A92DE96-EC4C-0BC4-808B-1CC14B25DE6D}" dt="2025-11-04T17:00:51.789" v="63" actId="1076"/>
          <ac:spMkLst>
            <pc:docMk/>
            <pc:sldMk cId="377567310" sldId="369"/>
            <ac:spMk id="19" creationId="{C957E553-CA28-0FD2-CD65-BCEBF578D56C}"/>
          </ac:spMkLst>
        </pc:spChg>
        <pc:spChg chg="mod">
          <ac:chgData name="Efik, Brittany" userId="S::brittany.efik1@doas.ga.gov::b6aebe08-cf3a-4328-83ae-e2f336d30b55" providerId="AD" clId="Web-{1A92DE96-EC4C-0BC4-808B-1CC14B25DE6D}" dt="2025-11-04T17:00:02.149" v="56" actId="14100"/>
          <ac:spMkLst>
            <pc:docMk/>
            <pc:sldMk cId="377567310" sldId="369"/>
            <ac:spMk id="20" creationId="{9CA47DDE-D4FE-C05C-262F-A5153B7CDDCA}"/>
          </ac:spMkLst>
        </pc:spChg>
        <pc:spChg chg="mod">
          <ac:chgData name="Efik, Brittany" userId="S::brittany.efik1@doas.ga.gov::b6aebe08-cf3a-4328-83ae-e2f336d30b55" providerId="AD" clId="Web-{1A92DE96-EC4C-0BC4-808B-1CC14B25DE6D}" dt="2025-11-04T17:00:47.790" v="62" actId="1076"/>
          <ac:spMkLst>
            <pc:docMk/>
            <pc:sldMk cId="377567310" sldId="369"/>
            <ac:spMk id="21" creationId="{B307BAF3-E88F-5F24-5CF9-1100E006AC8D}"/>
          </ac:spMkLst>
        </pc:spChg>
        <pc:picChg chg="mod">
          <ac:chgData name="Efik, Brittany" userId="S::brittany.efik1@doas.ga.gov::b6aebe08-cf3a-4328-83ae-e2f336d30b55" providerId="AD" clId="Web-{1A92DE96-EC4C-0BC4-808B-1CC14B25DE6D}" dt="2025-11-04T16:54:48.354" v="7" actId="1076"/>
          <ac:picMkLst>
            <pc:docMk/>
            <pc:sldMk cId="377567310" sldId="369"/>
            <ac:picMk id="9" creationId="{4549DBCF-1F7D-869E-3431-69C542CDE9F6}"/>
          </ac:picMkLst>
        </pc:picChg>
        <pc:picChg chg="add del mod ord">
          <ac:chgData name="Efik, Brittany" userId="S::brittany.efik1@doas.ga.gov::b6aebe08-cf3a-4328-83ae-e2f336d30b55" providerId="AD" clId="Web-{1A92DE96-EC4C-0BC4-808B-1CC14B25DE6D}" dt="2025-11-04T16:59:21.619" v="50"/>
          <ac:picMkLst>
            <pc:docMk/>
            <pc:sldMk cId="377567310" sldId="369"/>
            <ac:picMk id="14" creationId="{B6B2705F-0738-536D-5337-8C8581183FCF}"/>
          </ac:picMkLst>
        </pc:picChg>
        <pc:picChg chg="mod">
          <ac:chgData name="Efik, Brittany" userId="S::brittany.efik1@doas.ga.gov::b6aebe08-cf3a-4328-83ae-e2f336d30b55" providerId="AD" clId="Web-{1A92DE96-EC4C-0BC4-808B-1CC14B25DE6D}" dt="2025-11-04T16:58:02.213" v="44" actId="14100"/>
          <ac:picMkLst>
            <pc:docMk/>
            <pc:sldMk cId="377567310" sldId="369"/>
            <ac:picMk id="16" creationId="{2A42EC0B-5A22-A90B-D9CD-4ACBA700507B}"/>
          </ac:picMkLst>
        </pc:picChg>
        <pc:picChg chg="mod">
          <ac:chgData name="Efik, Brittany" userId="S::brittany.efik1@doas.ga.gov::b6aebe08-cf3a-4328-83ae-e2f336d30b55" providerId="AD" clId="Web-{1A92DE96-EC4C-0BC4-808B-1CC14B25DE6D}" dt="2025-11-04T16:59:41.790" v="52" actId="1076"/>
          <ac:picMkLst>
            <pc:docMk/>
            <pc:sldMk cId="377567310" sldId="369"/>
            <ac:picMk id="17" creationId="{B8AF97CA-BAF2-E313-6A5B-90EEDE171CD0}"/>
          </ac:picMkLst>
        </pc:picChg>
      </pc:sldChg>
    </pc:docChg>
  </pc:docChgLst>
  <pc:docChgLst>
    <pc:chgData name="Efik, Brittany" userId="S::brittany.efik1@doas.ga.gov::b6aebe08-cf3a-4328-83ae-e2f336d30b55" providerId="AD" clId="Web-{50769CF9-03D2-BB6B-6BD1-CD902A6FEDB7}"/>
    <pc:docChg chg="modSld">
      <pc:chgData name="Efik, Brittany" userId="S::brittany.efik1@doas.ga.gov::b6aebe08-cf3a-4328-83ae-e2f336d30b55" providerId="AD" clId="Web-{50769CF9-03D2-BB6B-6BD1-CD902A6FEDB7}" dt="2025-11-04T17:03:49.847" v="4" actId="1076"/>
      <pc:docMkLst>
        <pc:docMk/>
      </pc:docMkLst>
      <pc:sldChg chg="modSp">
        <pc:chgData name="Efik, Brittany" userId="S::brittany.efik1@doas.ga.gov::b6aebe08-cf3a-4328-83ae-e2f336d30b55" providerId="AD" clId="Web-{50769CF9-03D2-BB6B-6BD1-CD902A6FEDB7}" dt="2025-11-04T17:02:04.457" v="0" actId="1076"/>
        <pc:sldMkLst>
          <pc:docMk/>
          <pc:sldMk cId="2594437778" sldId="364"/>
        </pc:sldMkLst>
        <pc:picChg chg="mod">
          <ac:chgData name="Efik, Brittany" userId="S::brittany.efik1@doas.ga.gov::b6aebe08-cf3a-4328-83ae-e2f336d30b55" providerId="AD" clId="Web-{50769CF9-03D2-BB6B-6BD1-CD902A6FEDB7}" dt="2025-11-04T17:02:04.457" v="0" actId="1076"/>
          <ac:picMkLst>
            <pc:docMk/>
            <pc:sldMk cId="2594437778" sldId="364"/>
            <ac:picMk id="17" creationId="{A2A6C773-BF24-4B8A-2918-0E70D19371E6}"/>
          </ac:picMkLst>
        </pc:picChg>
      </pc:sldChg>
      <pc:sldChg chg="modSp">
        <pc:chgData name="Efik, Brittany" userId="S::brittany.efik1@doas.ga.gov::b6aebe08-cf3a-4328-83ae-e2f336d30b55" providerId="AD" clId="Web-{50769CF9-03D2-BB6B-6BD1-CD902A6FEDB7}" dt="2025-11-04T17:03:49.847" v="4" actId="1076"/>
        <pc:sldMkLst>
          <pc:docMk/>
          <pc:sldMk cId="377567310" sldId="369"/>
        </pc:sldMkLst>
        <pc:spChg chg="mod">
          <ac:chgData name="Efik, Brittany" userId="S::brittany.efik1@doas.ga.gov::b6aebe08-cf3a-4328-83ae-e2f336d30b55" providerId="AD" clId="Web-{50769CF9-03D2-BB6B-6BD1-CD902A6FEDB7}" dt="2025-11-04T17:03:26.128" v="3" actId="20577"/>
          <ac:spMkLst>
            <pc:docMk/>
            <pc:sldMk cId="377567310" sldId="369"/>
            <ac:spMk id="6" creationId="{75BFA78B-50DD-075B-D20A-C56C19644B8F}"/>
          </ac:spMkLst>
        </pc:spChg>
        <pc:spChg chg="mod">
          <ac:chgData name="Efik, Brittany" userId="S::brittany.efik1@doas.ga.gov::b6aebe08-cf3a-4328-83ae-e2f336d30b55" providerId="AD" clId="Web-{50769CF9-03D2-BB6B-6BD1-CD902A6FEDB7}" dt="2025-11-04T17:03:49.847" v="4" actId="1076"/>
          <ac:spMkLst>
            <pc:docMk/>
            <pc:sldMk cId="377567310" sldId="369"/>
            <ac:spMk id="18" creationId="{F4A31FD5-5F71-9144-731C-42B50DBE2CA2}"/>
          </ac:spMkLst>
        </pc:spChg>
        <pc:spChg chg="mod">
          <ac:chgData name="Efik, Brittany" userId="S::brittany.efik1@doas.ga.gov::b6aebe08-cf3a-4328-83ae-e2f336d30b55" providerId="AD" clId="Web-{50769CF9-03D2-BB6B-6BD1-CD902A6FEDB7}" dt="2025-11-04T17:02:54.050" v="1" actId="14100"/>
          <ac:spMkLst>
            <pc:docMk/>
            <pc:sldMk cId="377567310" sldId="369"/>
            <ac:spMk id="21" creationId="{B307BAF3-E88F-5F24-5CF9-1100E006AC8D}"/>
          </ac:spMkLst>
        </pc:spChg>
      </pc:sldChg>
    </pc:docChg>
  </pc:docChgLst>
  <pc:docChgLst>
    <pc:chgData name="Efik, Brittany" userId="S::brittany.efik1@doas.ga.gov::b6aebe08-cf3a-4328-83ae-e2f336d30b55" providerId="AD" clId="Web-{A9A73C6B-BE84-5950-C28A-5D6441BE6BA4}"/>
    <pc:docChg chg="modSld">
      <pc:chgData name="Efik, Brittany" userId="S::brittany.efik1@doas.ga.gov::b6aebe08-cf3a-4328-83ae-e2f336d30b55" providerId="AD" clId="Web-{A9A73C6B-BE84-5950-C28A-5D6441BE6BA4}" dt="2025-11-04T15:54:18.344" v="8"/>
      <pc:docMkLst>
        <pc:docMk/>
      </pc:docMkLst>
      <pc:sldChg chg="addSp delSp modSp">
        <pc:chgData name="Efik, Brittany" userId="S::brittany.efik1@doas.ga.gov::b6aebe08-cf3a-4328-83ae-e2f336d30b55" providerId="AD" clId="Web-{A9A73C6B-BE84-5950-C28A-5D6441BE6BA4}" dt="2025-11-04T15:54:18.344" v="8"/>
        <pc:sldMkLst>
          <pc:docMk/>
          <pc:sldMk cId="2594437778" sldId="364"/>
        </pc:sldMkLst>
        <pc:spChg chg="mod">
          <ac:chgData name="Efik, Brittany" userId="S::brittany.efik1@doas.ga.gov::b6aebe08-cf3a-4328-83ae-e2f336d30b55" providerId="AD" clId="Web-{A9A73C6B-BE84-5950-C28A-5D6441BE6BA4}" dt="2025-11-04T15:47:42.112" v="0" actId="1076"/>
          <ac:spMkLst>
            <pc:docMk/>
            <pc:sldMk cId="2594437778" sldId="364"/>
            <ac:spMk id="8" creationId="{C8555F46-7C8B-8318-1591-268F99221F37}"/>
          </ac:spMkLst>
        </pc:spChg>
        <pc:picChg chg="add del mod">
          <ac:chgData name="Efik, Brittany" userId="S::brittany.efik1@doas.ga.gov::b6aebe08-cf3a-4328-83ae-e2f336d30b55" providerId="AD" clId="Web-{A9A73C6B-BE84-5950-C28A-5D6441BE6BA4}" dt="2025-11-04T15:51:43.653" v="2"/>
          <ac:picMkLst>
            <pc:docMk/>
            <pc:sldMk cId="2594437778" sldId="364"/>
            <ac:picMk id="5" creationId="{CE68ED33-E41B-DFF4-71B9-91128DB0A71D}"/>
          </ac:picMkLst>
        </pc:picChg>
        <pc:picChg chg="add mod modCrop">
          <ac:chgData name="Efik, Brittany" userId="S::brittany.efik1@doas.ga.gov::b6aebe08-cf3a-4328-83ae-e2f336d30b55" providerId="AD" clId="Web-{A9A73C6B-BE84-5950-C28A-5D6441BE6BA4}" dt="2025-11-04T15:54:18.344" v="8"/>
          <ac:picMkLst>
            <pc:docMk/>
            <pc:sldMk cId="2594437778" sldId="364"/>
            <ac:picMk id="11" creationId="{DEB39473-B901-298E-16A0-33F1F1582094}"/>
          </ac:picMkLst>
        </pc:picChg>
      </pc:sldChg>
    </pc:docChg>
  </pc:docChgLst>
  <pc:docChgLst>
    <pc:chgData name="Efik, Brittany" userId="S::brittany.efik1@doas.ga.gov::b6aebe08-cf3a-4328-83ae-e2f336d30b55" providerId="AD" clId="Web-{A7801FE1-B8D9-721F-6F55-51727F71142C}"/>
    <pc:docChg chg="modSld">
      <pc:chgData name="Efik, Brittany" userId="S::brittany.efik1@doas.ga.gov::b6aebe08-cf3a-4328-83ae-e2f336d30b55" providerId="AD" clId="Web-{A7801FE1-B8D9-721F-6F55-51727F71142C}" dt="2025-11-04T16:50:41.226" v="8" actId="1076"/>
      <pc:docMkLst>
        <pc:docMk/>
      </pc:docMkLst>
      <pc:sldChg chg="modSp">
        <pc:chgData name="Efik, Brittany" userId="S::brittany.efik1@doas.ga.gov::b6aebe08-cf3a-4328-83ae-e2f336d30b55" providerId="AD" clId="Web-{A7801FE1-B8D9-721F-6F55-51727F71142C}" dt="2025-11-04T16:50:03.617" v="5" actId="20577"/>
        <pc:sldMkLst>
          <pc:docMk/>
          <pc:sldMk cId="2529097494" sldId="365"/>
        </pc:sldMkLst>
        <pc:spChg chg="mod">
          <ac:chgData name="Efik, Brittany" userId="S::brittany.efik1@doas.ga.gov::b6aebe08-cf3a-4328-83ae-e2f336d30b55" providerId="AD" clId="Web-{A7801FE1-B8D9-721F-6F55-51727F71142C}" dt="2025-11-04T16:50:03.617" v="5" actId="20577"/>
          <ac:spMkLst>
            <pc:docMk/>
            <pc:sldMk cId="2529097494" sldId="365"/>
            <ac:spMk id="6" creationId="{11A325F9-DCFC-2886-9462-28EC4767A2A5}"/>
          </ac:spMkLst>
        </pc:spChg>
      </pc:sldChg>
      <pc:sldChg chg="modSp">
        <pc:chgData name="Efik, Brittany" userId="S::brittany.efik1@doas.ga.gov::b6aebe08-cf3a-4328-83ae-e2f336d30b55" providerId="AD" clId="Web-{A7801FE1-B8D9-721F-6F55-51727F71142C}" dt="2025-11-04T16:50:41.226" v="8" actId="1076"/>
        <pc:sldMkLst>
          <pc:docMk/>
          <pc:sldMk cId="377567310" sldId="369"/>
        </pc:sldMkLst>
        <pc:spChg chg="mod">
          <ac:chgData name="Efik, Brittany" userId="S::brittany.efik1@doas.ga.gov::b6aebe08-cf3a-4328-83ae-e2f336d30b55" providerId="AD" clId="Web-{A7801FE1-B8D9-721F-6F55-51727F71142C}" dt="2025-11-04T16:50:41.226" v="8" actId="1076"/>
          <ac:spMkLst>
            <pc:docMk/>
            <pc:sldMk cId="377567310" sldId="369"/>
            <ac:spMk id="10" creationId="{B85897E8-7127-5C95-CB5E-096BED53BF1D}"/>
          </ac:spMkLst>
        </pc:spChg>
        <pc:picChg chg="mod">
          <ac:chgData name="Efik, Brittany" userId="S::brittany.efik1@doas.ga.gov::b6aebe08-cf3a-4328-83ae-e2f336d30b55" providerId="AD" clId="Web-{A7801FE1-B8D9-721F-6F55-51727F71142C}" dt="2025-11-04T16:50:31.398" v="7" actId="14100"/>
          <ac:picMkLst>
            <pc:docMk/>
            <pc:sldMk cId="377567310" sldId="369"/>
            <ac:picMk id="14" creationId="{B6B2705F-0738-536D-5337-8C8581183FCF}"/>
          </ac:picMkLst>
        </pc:picChg>
      </pc:sldChg>
    </pc:docChg>
  </pc:docChgLst>
  <pc:docChgLst>
    <pc:chgData name="Efik, Brittany" userId="b6aebe08-cf3a-4328-83ae-e2f336d30b55" providerId="ADAL" clId="{4460E70E-A177-4297-8552-76C8F482CB04}"/>
    <pc:docChg chg="undo custSel addSld delSld modSld">
      <pc:chgData name="Efik, Brittany" userId="b6aebe08-cf3a-4328-83ae-e2f336d30b55" providerId="ADAL" clId="{4460E70E-A177-4297-8552-76C8F482CB04}" dt="2025-11-04T16:48:30.440" v="461" actId="14100"/>
      <pc:docMkLst>
        <pc:docMk/>
      </pc:docMkLst>
      <pc:sldChg chg="addSp delSp modSp mod">
        <pc:chgData name="Efik, Brittany" userId="b6aebe08-cf3a-4328-83ae-e2f336d30b55" providerId="ADAL" clId="{4460E70E-A177-4297-8552-76C8F482CB04}" dt="2025-11-04T16:44:58.965" v="452" actId="14100"/>
        <pc:sldMkLst>
          <pc:docMk/>
          <pc:sldMk cId="2594437778" sldId="364"/>
        </pc:sldMkLst>
        <pc:spChg chg="mod ord">
          <ac:chgData name="Efik, Brittany" userId="b6aebe08-cf3a-4328-83ae-e2f336d30b55" providerId="ADAL" clId="{4460E70E-A177-4297-8552-76C8F482CB04}" dt="2025-11-04T16:44:58.965" v="452" actId="14100"/>
          <ac:spMkLst>
            <pc:docMk/>
            <pc:sldMk cId="2594437778" sldId="364"/>
            <ac:spMk id="8" creationId="{C8555F46-7C8B-8318-1591-268F99221F37}"/>
          </ac:spMkLst>
        </pc:spChg>
        <pc:picChg chg="add del mod">
          <ac:chgData name="Efik, Brittany" userId="b6aebe08-cf3a-4328-83ae-e2f336d30b55" providerId="ADAL" clId="{4460E70E-A177-4297-8552-76C8F482CB04}" dt="2025-11-04T15:59:33.495" v="9" actId="21"/>
          <ac:picMkLst>
            <pc:docMk/>
            <pc:sldMk cId="2594437778" sldId="364"/>
            <ac:picMk id="5" creationId="{9A46DA43-7B5A-686C-CAB6-DA4D0F71B857}"/>
          </ac:picMkLst>
        </pc:picChg>
        <pc:picChg chg="del">
          <ac:chgData name="Efik, Brittany" userId="b6aebe08-cf3a-4328-83ae-e2f336d30b55" providerId="ADAL" clId="{4460E70E-A177-4297-8552-76C8F482CB04}" dt="2025-11-04T16:01:37.599" v="18" actId="21"/>
          <ac:picMkLst>
            <pc:docMk/>
            <pc:sldMk cId="2594437778" sldId="364"/>
            <ac:picMk id="6" creationId="{B6CB16A8-B61F-A126-0D27-36FC129A80D3}"/>
          </ac:picMkLst>
        </pc:picChg>
        <pc:picChg chg="del mod">
          <ac:chgData name="Efik, Brittany" userId="b6aebe08-cf3a-4328-83ae-e2f336d30b55" providerId="ADAL" clId="{4460E70E-A177-4297-8552-76C8F482CB04}" dt="2025-11-04T15:59:19.290" v="6" actId="21"/>
          <ac:picMkLst>
            <pc:docMk/>
            <pc:sldMk cId="2594437778" sldId="364"/>
            <ac:picMk id="11" creationId="{DEB39473-B901-298E-16A0-33F1F1582094}"/>
          </ac:picMkLst>
        </pc:picChg>
        <pc:picChg chg="add del mod">
          <ac:chgData name="Efik, Brittany" userId="b6aebe08-cf3a-4328-83ae-e2f336d30b55" providerId="ADAL" clId="{4460E70E-A177-4297-8552-76C8F482CB04}" dt="2025-11-04T16:00:10.120" v="12" actId="21"/>
          <ac:picMkLst>
            <pc:docMk/>
            <pc:sldMk cId="2594437778" sldId="364"/>
            <ac:picMk id="13" creationId="{869BF3E0-263F-92B3-412E-D27A5F064EA5}"/>
          </ac:picMkLst>
        </pc:picChg>
        <pc:picChg chg="add mod">
          <ac:chgData name="Efik, Brittany" userId="b6aebe08-cf3a-4328-83ae-e2f336d30b55" providerId="ADAL" clId="{4460E70E-A177-4297-8552-76C8F482CB04}" dt="2025-11-04T16:44:11.050" v="451" actId="1076"/>
          <ac:picMkLst>
            <pc:docMk/>
            <pc:sldMk cId="2594437778" sldId="364"/>
            <ac:picMk id="17" creationId="{A2A6C773-BF24-4B8A-2918-0E70D19371E6}"/>
          </ac:picMkLst>
        </pc:picChg>
      </pc:sldChg>
      <pc:sldChg chg="modSp mod">
        <pc:chgData name="Efik, Brittany" userId="b6aebe08-cf3a-4328-83ae-e2f336d30b55" providerId="ADAL" clId="{4460E70E-A177-4297-8552-76C8F482CB04}" dt="2025-11-04T16:46:49.215" v="459" actId="20577"/>
        <pc:sldMkLst>
          <pc:docMk/>
          <pc:sldMk cId="2529097494" sldId="365"/>
        </pc:sldMkLst>
        <pc:spChg chg="mod">
          <ac:chgData name="Efik, Brittany" userId="b6aebe08-cf3a-4328-83ae-e2f336d30b55" providerId="ADAL" clId="{4460E70E-A177-4297-8552-76C8F482CB04}" dt="2025-11-04T16:46:49.215" v="459" actId="20577"/>
          <ac:spMkLst>
            <pc:docMk/>
            <pc:sldMk cId="2529097494" sldId="365"/>
            <ac:spMk id="6" creationId="{11A325F9-DCFC-2886-9462-28EC4767A2A5}"/>
          </ac:spMkLst>
        </pc:spChg>
      </pc:sldChg>
      <pc:sldChg chg="addSp delSp modSp mod">
        <pc:chgData name="Efik, Brittany" userId="b6aebe08-cf3a-4328-83ae-e2f336d30b55" providerId="ADAL" clId="{4460E70E-A177-4297-8552-76C8F482CB04}" dt="2025-11-04T16:48:30.440" v="461" actId="14100"/>
        <pc:sldMkLst>
          <pc:docMk/>
          <pc:sldMk cId="1282145771" sldId="368"/>
        </pc:sldMkLst>
        <pc:spChg chg="mod">
          <ac:chgData name="Efik, Brittany" userId="b6aebe08-cf3a-4328-83ae-e2f336d30b55" providerId="ADAL" clId="{4460E70E-A177-4297-8552-76C8F482CB04}" dt="2025-11-04T16:11:38.356" v="78" actId="14100"/>
          <ac:spMkLst>
            <pc:docMk/>
            <pc:sldMk cId="1282145771" sldId="368"/>
            <ac:spMk id="27" creationId="{A9981D78-6859-A453-6362-2C6A84D30108}"/>
          </ac:spMkLst>
        </pc:spChg>
        <pc:spChg chg="mod">
          <ac:chgData name="Efik, Brittany" userId="b6aebe08-cf3a-4328-83ae-e2f336d30b55" providerId="ADAL" clId="{4460E70E-A177-4297-8552-76C8F482CB04}" dt="2025-11-04T16:11:58.556" v="82" actId="14100"/>
          <ac:spMkLst>
            <pc:docMk/>
            <pc:sldMk cId="1282145771" sldId="368"/>
            <ac:spMk id="28" creationId="{98145E18-4E7F-8469-D58E-364512CC806A}"/>
          </ac:spMkLst>
        </pc:spChg>
        <pc:spChg chg="mod">
          <ac:chgData name="Efik, Brittany" userId="b6aebe08-cf3a-4328-83ae-e2f336d30b55" providerId="ADAL" clId="{4460E70E-A177-4297-8552-76C8F482CB04}" dt="2025-11-04T16:11:29.116" v="75" actId="1076"/>
          <ac:spMkLst>
            <pc:docMk/>
            <pc:sldMk cId="1282145771" sldId="368"/>
            <ac:spMk id="29" creationId="{EEDC0258-1D62-CA3C-6950-4F7AADEF0FDB}"/>
          </ac:spMkLst>
        </pc:spChg>
        <pc:spChg chg="mod">
          <ac:chgData name="Efik, Brittany" userId="b6aebe08-cf3a-4328-83ae-e2f336d30b55" providerId="ADAL" clId="{4460E70E-A177-4297-8552-76C8F482CB04}" dt="2025-11-04T16:10:01.130" v="67" actId="14100"/>
          <ac:spMkLst>
            <pc:docMk/>
            <pc:sldMk cId="1282145771" sldId="368"/>
            <ac:spMk id="30" creationId="{6557C864-3D05-FD6F-327B-E11C978EB0FE}"/>
          </ac:spMkLst>
        </pc:spChg>
        <pc:spChg chg="add del mod">
          <ac:chgData name="Efik, Brittany" userId="b6aebe08-cf3a-4328-83ae-e2f336d30b55" providerId="ADAL" clId="{4460E70E-A177-4297-8552-76C8F482CB04}" dt="2025-11-04T16:48:30.440" v="461" actId="14100"/>
          <ac:spMkLst>
            <pc:docMk/>
            <pc:sldMk cId="1282145771" sldId="368"/>
            <ac:spMk id="31" creationId="{B18AE462-A6DA-F450-B226-BC4771E5059F}"/>
          </ac:spMkLst>
        </pc:spChg>
        <pc:spChg chg="mod">
          <ac:chgData name="Efik, Brittany" userId="b6aebe08-cf3a-4328-83ae-e2f336d30b55" providerId="ADAL" clId="{4460E70E-A177-4297-8552-76C8F482CB04}" dt="2025-11-04T16:11:55.647" v="81" actId="14100"/>
          <ac:spMkLst>
            <pc:docMk/>
            <pc:sldMk cId="1282145771" sldId="368"/>
            <ac:spMk id="32" creationId="{1E9E6EF5-0D85-50E8-DB97-5D4E9294454A}"/>
          </ac:spMkLst>
        </pc:spChg>
        <pc:spChg chg="mod">
          <ac:chgData name="Efik, Brittany" userId="b6aebe08-cf3a-4328-83ae-e2f336d30b55" providerId="ADAL" clId="{4460E70E-A177-4297-8552-76C8F482CB04}" dt="2025-11-04T16:12:20.356" v="84" actId="1076"/>
          <ac:spMkLst>
            <pc:docMk/>
            <pc:sldMk cId="1282145771" sldId="368"/>
            <ac:spMk id="33" creationId="{D0FA0079-8F68-5D25-C82C-FBD8A232ACA2}"/>
          </ac:spMkLst>
        </pc:spChg>
        <pc:spChg chg="mod">
          <ac:chgData name="Efik, Brittany" userId="b6aebe08-cf3a-4328-83ae-e2f336d30b55" providerId="ADAL" clId="{4460E70E-A177-4297-8552-76C8F482CB04}" dt="2025-11-04T16:12:11.114" v="83" actId="1076"/>
          <ac:spMkLst>
            <pc:docMk/>
            <pc:sldMk cId="1282145771" sldId="368"/>
            <ac:spMk id="34" creationId="{7CA52DCD-9F7B-BD25-E74A-616C5C1205A5}"/>
          </ac:spMkLst>
        </pc:spChg>
        <pc:picChg chg="mod">
          <ac:chgData name="Efik, Brittany" userId="b6aebe08-cf3a-4328-83ae-e2f336d30b55" providerId="ADAL" clId="{4460E70E-A177-4297-8552-76C8F482CB04}" dt="2025-11-04T16:07:56.920" v="50" actId="1076"/>
          <ac:picMkLst>
            <pc:docMk/>
            <pc:sldMk cId="1282145771" sldId="368"/>
            <ac:picMk id="26" creationId="{464572DF-20DA-6AAA-35BB-2E1C8C4103D1}"/>
          </ac:picMkLst>
        </pc:picChg>
      </pc:sldChg>
      <pc:sldChg chg="addSp delSp modSp mod">
        <pc:chgData name="Efik, Brittany" userId="b6aebe08-cf3a-4328-83ae-e2f336d30b55" providerId="ADAL" clId="{4460E70E-A177-4297-8552-76C8F482CB04}" dt="2025-11-04T16:45:50.870" v="457" actId="20577"/>
        <pc:sldMkLst>
          <pc:docMk/>
          <pc:sldMk cId="377567310" sldId="369"/>
        </pc:sldMkLst>
        <pc:spChg chg="mod">
          <ac:chgData name="Efik, Brittany" userId="b6aebe08-cf3a-4328-83ae-e2f336d30b55" providerId="ADAL" clId="{4460E70E-A177-4297-8552-76C8F482CB04}" dt="2025-11-04T16:45:50.870" v="457" actId="20577"/>
          <ac:spMkLst>
            <pc:docMk/>
            <pc:sldMk cId="377567310" sldId="369"/>
            <ac:spMk id="6" creationId="{75BFA78B-50DD-075B-D20A-C56C19644B8F}"/>
          </ac:spMkLst>
        </pc:spChg>
        <pc:spChg chg="mod ord">
          <ac:chgData name="Efik, Brittany" userId="b6aebe08-cf3a-4328-83ae-e2f336d30b55" providerId="ADAL" clId="{4460E70E-A177-4297-8552-76C8F482CB04}" dt="2025-11-04T16:31:31.159" v="418" actId="14100"/>
          <ac:spMkLst>
            <pc:docMk/>
            <pc:sldMk cId="377567310" sldId="369"/>
            <ac:spMk id="10" creationId="{B85897E8-7127-5C95-CB5E-096BED53BF1D}"/>
          </ac:spMkLst>
        </pc:spChg>
        <pc:spChg chg="mod ord">
          <ac:chgData name="Efik, Brittany" userId="b6aebe08-cf3a-4328-83ae-e2f336d30b55" providerId="ADAL" clId="{4460E70E-A177-4297-8552-76C8F482CB04}" dt="2025-11-04T16:42:59.758" v="449" actId="1076"/>
          <ac:spMkLst>
            <pc:docMk/>
            <pc:sldMk cId="377567310" sldId="369"/>
            <ac:spMk id="18" creationId="{F4A31FD5-5F71-9144-731C-42B50DBE2CA2}"/>
          </ac:spMkLst>
        </pc:spChg>
        <pc:spChg chg="mod ord">
          <ac:chgData name="Efik, Brittany" userId="b6aebe08-cf3a-4328-83ae-e2f336d30b55" providerId="ADAL" clId="{4460E70E-A177-4297-8552-76C8F482CB04}" dt="2025-11-04T16:42:59.758" v="449" actId="1076"/>
          <ac:spMkLst>
            <pc:docMk/>
            <pc:sldMk cId="377567310" sldId="369"/>
            <ac:spMk id="19" creationId="{C957E553-CA28-0FD2-CD65-BCEBF578D56C}"/>
          </ac:spMkLst>
        </pc:spChg>
        <pc:spChg chg="mod ord">
          <ac:chgData name="Efik, Brittany" userId="b6aebe08-cf3a-4328-83ae-e2f336d30b55" providerId="ADAL" clId="{4460E70E-A177-4297-8552-76C8F482CB04}" dt="2025-11-04T16:42:59.758" v="449" actId="1076"/>
          <ac:spMkLst>
            <pc:docMk/>
            <pc:sldMk cId="377567310" sldId="369"/>
            <ac:spMk id="20" creationId="{9CA47DDE-D4FE-C05C-262F-A5153B7CDDCA}"/>
          </ac:spMkLst>
        </pc:spChg>
        <pc:spChg chg="mod ord">
          <ac:chgData name="Efik, Brittany" userId="b6aebe08-cf3a-4328-83ae-e2f336d30b55" providerId="ADAL" clId="{4460E70E-A177-4297-8552-76C8F482CB04}" dt="2025-11-04T16:42:59.758" v="449" actId="1076"/>
          <ac:spMkLst>
            <pc:docMk/>
            <pc:sldMk cId="377567310" sldId="369"/>
            <ac:spMk id="21" creationId="{B307BAF3-E88F-5F24-5CF9-1100E006AC8D}"/>
          </ac:spMkLst>
        </pc:spChg>
        <pc:picChg chg="mod">
          <ac:chgData name="Efik, Brittany" userId="b6aebe08-cf3a-4328-83ae-e2f336d30b55" providerId="ADAL" clId="{4460E70E-A177-4297-8552-76C8F482CB04}" dt="2025-11-04T16:14:59.347" v="99" actId="1076"/>
          <ac:picMkLst>
            <pc:docMk/>
            <pc:sldMk cId="377567310" sldId="369"/>
            <ac:picMk id="9" creationId="{4549DBCF-1F7D-869E-3431-69C542CDE9F6}"/>
          </ac:picMkLst>
        </pc:picChg>
        <pc:picChg chg="add del mod modCrop">
          <ac:chgData name="Efik, Brittany" userId="b6aebe08-cf3a-4328-83ae-e2f336d30b55" providerId="ADAL" clId="{4460E70E-A177-4297-8552-76C8F482CB04}" dt="2025-11-04T16:29:45.539" v="404" actId="21"/>
          <ac:picMkLst>
            <pc:docMk/>
            <pc:sldMk cId="377567310" sldId="369"/>
            <ac:picMk id="12" creationId="{1C4CAE81-6476-E12B-44D3-CE3C6CD388BD}"/>
          </ac:picMkLst>
        </pc:picChg>
        <pc:picChg chg="add mod modCrop">
          <ac:chgData name="Efik, Brittany" userId="b6aebe08-cf3a-4328-83ae-e2f336d30b55" providerId="ADAL" clId="{4460E70E-A177-4297-8552-76C8F482CB04}" dt="2025-11-04T16:32:06.341" v="420" actId="732"/>
          <ac:picMkLst>
            <pc:docMk/>
            <pc:sldMk cId="377567310" sldId="369"/>
            <ac:picMk id="14" creationId="{B6B2705F-0738-536D-5337-8C8581183FCF}"/>
          </ac:picMkLst>
        </pc:picChg>
        <pc:picChg chg="mod">
          <ac:chgData name="Efik, Brittany" userId="b6aebe08-cf3a-4328-83ae-e2f336d30b55" providerId="ADAL" clId="{4460E70E-A177-4297-8552-76C8F482CB04}" dt="2025-11-04T16:39:29.924" v="423" actId="1076"/>
          <ac:picMkLst>
            <pc:docMk/>
            <pc:sldMk cId="377567310" sldId="369"/>
            <ac:picMk id="16" creationId="{2A42EC0B-5A22-A90B-D9CD-4ACBA700507B}"/>
          </ac:picMkLst>
        </pc:picChg>
        <pc:picChg chg="add mod">
          <ac:chgData name="Efik, Brittany" userId="b6aebe08-cf3a-4328-83ae-e2f336d30b55" providerId="ADAL" clId="{4460E70E-A177-4297-8552-76C8F482CB04}" dt="2025-11-04T16:42:59.758" v="449" actId="1076"/>
          <ac:picMkLst>
            <pc:docMk/>
            <pc:sldMk cId="377567310" sldId="369"/>
            <ac:picMk id="17" creationId="{B8AF97CA-BAF2-E313-6A5B-90EEDE171CD0}"/>
          </ac:picMkLst>
        </pc:picChg>
      </pc:sldChg>
      <pc:sldChg chg="new add del">
        <pc:chgData name="Efik, Brittany" userId="b6aebe08-cf3a-4328-83ae-e2f336d30b55" providerId="ADAL" clId="{4460E70E-A177-4297-8552-76C8F482CB04}" dt="2025-11-04T16:07:58.443" v="54" actId="680"/>
        <pc:sldMkLst>
          <pc:docMk/>
          <pc:sldMk cId="2560819605" sldId="370"/>
        </pc:sldMkLst>
      </pc:sldChg>
    </pc:docChg>
  </pc:docChgLst>
  <pc:docChgLst>
    <pc:chgData name="Chapman, Mary" userId="c232ab18-707a-4ee1-8cf2-b056bec2e1ec" providerId="ADAL" clId="{39FEAAE7-286A-4535-9147-0679CEAF31A5}"/>
    <pc:docChg chg="modSld">
      <pc:chgData name="Chapman, Mary" userId="c232ab18-707a-4ee1-8cf2-b056bec2e1ec" providerId="ADAL" clId="{39FEAAE7-286A-4535-9147-0679CEAF31A5}" dt="2025-10-31T15:07:42.621" v="43" actId="114"/>
      <pc:docMkLst>
        <pc:docMk/>
      </pc:docMkLst>
      <pc:sldChg chg="modSp mod">
        <pc:chgData name="Chapman, Mary" userId="c232ab18-707a-4ee1-8cf2-b056bec2e1ec" providerId="ADAL" clId="{39FEAAE7-286A-4535-9147-0679CEAF31A5}" dt="2025-10-31T15:07:42.621" v="43" actId="114"/>
        <pc:sldMkLst>
          <pc:docMk/>
          <pc:sldMk cId="2529097494" sldId="365"/>
        </pc:sldMkLst>
        <pc:spChg chg="mod">
          <ac:chgData name="Chapman, Mary" userId="c232ab18-707a-4ee1-8cf2-b056bec2e1ec" providerId="ADAL" clId="{39FEAAE7-286A-4535-9147-0679CEAF31A5}" dt="2025-10-31T15:07:42.621" v="43" actId="114"/>
          <ac:spMkLst>
            <pc:docMk/>
            <pc:sldMk cId="2529097494" sldId="365"/>
            <ac:spMk id="6" creationId="{11A325F9-DCFC-2886-9462-28EC4767A2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4 sha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3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836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1390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93885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1305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EC0BDFB-051D-A08F-460B-C1B8714AE784}"/>
              </a:ext>
            </a:extLst>
          </p:cNvPr>
          <p:cNvSpPr txBox="1"/>
          <p:nvPr userDrawn="1"/>
        </p:nvSpPr>
        <p:spPr>
          <a:xfrm>
            <a:off x="372091" y="14888601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11206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313323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1" r:id="rId2"/>
    <p:sldLayoutId id="2147483727" r:id="rId3"/>
    <p:sldLayoutId id="2147483728" r:id="rId4"/>
    <p:sldLayoutId id="2147483729" r:id="rId5"/>
    <p:sldLayoutId id="2147483730" r:id="rId6"/>
    <p:sldLayoutId id="2147483732" r:id="rId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41B5F-51EC-E4D9-7E5D-F46D804D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00EA9-E4DC-D434-51A2-AEF41B44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66180-99C2-0078-3DD3-180AA56DF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E0B337-8DA2-78BA-F4A2-71258672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View Supplier Activity for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Open Sourcing Events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325F9-DCFC-2886-9462-28EC4767A2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4923" y="4181004"/>
            <a:ext cx="10710044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1230313"/>
            <a:r>
              <a:rPr lang="en-US">
                <a:latin typeface="Arial"/>
                <a:cs typeface="Arial"/>
              </a:rPr>
              <a:t>This guide will show</a:t>
            </a:r>
            <a:r>
              <a:rPr lang="en-US" i="1">
                <a:latin typeface="Arial"/>
                <a:cs typeface="Arial"/>
              </a:rPr>
              <a:t> Sourcing Event Buyers and Agency Procurement Officers </a:t>
            </a:r>
            <a:r>
              <a:rPr lang="en-US">
                <a:latin typeface="Arial"/>
                <a:cs typeface="Arial"/>
              </a:rPr>
              <a:t>how to</a:t>
            </a:r>
            <a:r>
              <a:rPr lang="en-US" i="1">
                <a:latin typeface="Arial"/>
                <a:cs typeface="Arial"/>
              </a:rPr>
              <a:t> View Supplier Activity for Open Sourcing Events.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B5F00-1815-EC7F-2599-B9E60B0E1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100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Navigate to the </a:t>
            </a:r>
            <a:r>
              <a:rPr lang="en-US" b="1">
                <a:latin typeface="Arial"/>
                <a:cs typeface="Arial"/>
              </a:rPr>
              <a:t>Sourcing Menu</a:t>
            </a:r>
            <a:r>
              <a:rPr lang="en-US">
                <a:latin typeface="Arial"/>
                <a:cs typeface="Arial"/>
              </a:rPr>
              <a:t>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Locate the required </a:t>
            </a:r>
            <a:r>
              <a:rPr lang="en-US" b="1">
                <a:latin typeface="Arial"/>
                <a:cs typeface="Arial"/>
              </a:rPr>
              <a:t>Sourcing Event</a:t>
            </a:r>
            <a:r>
              <a:rPr lang="en-US">
                <a:latin typeface="Arial"/>
                <a:cs typeface="Arial"/>
              </a:rPr>
              <a:t>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Evaluations</a:t>
            </a:r>
            <a:r>
              <a:rPr lang="en-US">
                <a:latin typeface="Arial"/>
                <a:cs typeface="Arial"/>
              </a:rPr>
              <a:t>.</a:t>
            </a:r>
            <a:endParaRPr lang="en-US" b="1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Select </a:t>
            </a:r>
            <a:r>
              <a:rPr lang="en-US" b="1">
                <a:latin typeface="Arial"/>
                <a:cs typeface="Arial"/>
              </a:rPr>
              <a:t>Supplier Responses</a:t>
            </a:r>
            <a:r>
              <a:rPr lang="en-US">
                <a:latin typeface="Arial"/>
                <a:cs typeface="Arial"/>
              </a:rPr>
              <a:t>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View </a:t>
            </a:r>
            <a:r>
              <a:rPr lang="en-US" b="1">
                <a:latin typeface="Arial"/>
                <a:cs typeface="Arial"/>
              </a:rPr>
              <a:t>Supplier Progress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C7E0FB-420A-7BCB-D739-5041C62D89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Locate Sourcing Event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1822B1-E660-DC48-4D7B-6B8C0648C5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Select Supplier Responses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8B7251-486A-264C-FFCE-951D2D15EE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View Supplier Progress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D3D3D-025B-CA3A-A388-1B787A36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51821" y="3658413"/>
            <a:ext cx="275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12B1B-C945-723A-9439-9A4C042E7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EB016-0671-A773-C5C4-9CFDF0F55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96866" y="750175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2CD07-81BD-E6E2-48FE-0548F2B64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09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AD9FE-AACD-E717-9335-70B52079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974E4-FED9-E34D-3397-72BFB3F93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F22A-9DC2-0131-3DE0-806446DD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277CA83E-E62A-681D-CC84-C5F17826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9" y="551613"/>
            <a:ext cx="10565160" cy="11804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latin typeface="Arial"/>
                <a:cs typeface="Arial"/>
              </a:rPr>
              <a:t>View Supplier Activity for Open Sourcing Events (Part 1 of 4)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9BFE7D-1216-2727-34CD-0984617B9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76482"/>
            <a:ext cx="10569221" cy="605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rabicPeriod"/>
            </a:pPr>
            <a:r>
              <a:rPr lang="en-US">
                <a:latin typeface="Arial"/>
                <a:cs typeface="Arial"/>
              </a:rPr>
              <a:t>Click the </a:t>
            </a:r>
            <a:r>
              <a:rPr lang="en-US" b="1">
                <a:latin typeface="Arial"/>
                <a:cs typeface="Arial"/>
              </a:rPr>
              <a:t>Global Navigation Menu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810895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</a:t>
            </a:r>
            <a:r>
              <a:rPr lang="en-US" sz="2800" i="1">
                <a:latin typeface="Arial"/>
                <a:cs typeface="Arial"/>
              </a:rPr>
              <a:t>University System of Georgia (USG) </a:t>
            </a:r>
            <a:r>
              <a:rPr lang="en-US" sz="2800">
                <a:latin typeface="Arial"/>
                <a:cs typeface="Arial"/>
              </a:rPr>
              <a:t>follow your logon process. Proceed to </a:t>
            </a:r>
            <a:r>
              <a:rPr lang="en-US" sz="2800" i="1">
                <a:latin typeface="Arial"/>
                <a:cs typeface="Arial"/>
              </a:rPr>
              <a:t>Step 4</a:t>
            </a:r>
            <a:r>
              <a:rPr lang="en-US" sz="2800"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F6214-3BBB-D007-039D-F307757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3269" y="1727738"/>
            <a:ext cx="295573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latin typeface="Arial"/>
                <a:cs typeface="Arial"/>
              </a:rPr>
              <a:t>INSTRUCTIONS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85AD44-8B87-97A2-16DA-25BA91E73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293526"/>
            <a:ext cx="7352413" cy="292023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833E674-0370-7B6A-B5BB-CE5257FCA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9800" y="4328188"/>
            <a:ext cx="1688432" cy="8851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B7ECE4-7797-B672-87E8-41F2A42D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5"/>
          <a:stretch/>
        </p:blipFill>
        <p:spPr>
          <a:xfrm>
            <a:off x="3142806" y="11122783"/>
            <a:ext cx="5486400" cy="40651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FA2ABBA-AB65-3BB5-2C03-BDD08F522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9778" y="13554256"/>
            <a:ext cx="5486400" cy="93176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0A7ECE4-421D-3EBC-B508-59B9C103D08A}"/>
              </a:ext>
            </a:extLst>
          </p:cNvPr>
          <p:cNvSpPr txBox="1">
            <a:spLocks/>
          </p:cNvSpPr>
          <p:nvPr/>
        </p:nvSpPr>
        <p:spPr>
          <a:xfrm>
            <a:off x="990599" y="9170059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2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Sourcing, Contracts, &amp; Supplier Management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3660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Click </a:t>
            </a:r>
            <a:r>
              <a:rPr lang="en-US" sz="2800" i="1">
                <a:solidFill>
                  <a:prstClr val="black"/>
                </a:solidFill>
              </a:rPr>
              <a:t>Add Apps </a:t>
            </a:r>
            <a:r>
              <a:rPr lang="en-US" sz="2800">
                <a:solidFill>
                  <a:prstClr val="black"/>
                </a:solidFill>
              </a:rPr>
              <a:t>to add additional apps.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36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E24AA-95F5-BF9D-316D-32622BF88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78910-B693-18E6-C3BB-DD78434A5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01AFB-A873-A487-AD37-7D8EF546F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0E06EC-E3DD-2C75-2CC2-4CFA5EF6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9" y="730029"/>
            <a:ext cx="10565160" cy="1180405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3200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View Supplier Activity for Open Sourcing Events (Part 2 of 4)</a:t>
            </a:r>
            <a:endParaRPr lang="en-US" b="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9F5B36-8522-965A-56E9-CA0746E21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74902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>
                <a:latin typeface="Arial"/>
                <a:cs typeface="Arial"/>
              </a:rPr>
              <a:t>Click </a:t>
            </a:r>
            <a:r>
              <a:rPr lang="en-US" b="1">
                <a:latin typeface="Arial"/>
                <a:cs typeface="Arial"/>
              </a:rPr>
              <a:t>Sign On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70C255-C25A-EE41-FC20-C3DF26A273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 </a:t>
            </a:r>
            <a:r>
              <a:rPr lang="en-US" b="1">
                <a:latin typeface="Arial"/>
                <a:cs typeface="Arial"/>
              </a:rPr>
              <a:t>Sourcing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AutoNum type="arabicPeriod" startAt="4"/>
            </a:pPr>
            <a:r>
              <a:rPr lang="en-US">
                <a:latin typeface="Arial"/>
                <a:cs typeface="Arial"/>
              </a:rPr>
              <a:t>Click </a:t>
            </a:r>
            <a:r>
              <a:rPr lang="en-US" b="1">
                <a:latin typeface="Arial"/>
                <a:cs typeface="Arial"/>
              </a:rPr>
              <a:t>Sourcing Events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AutoNum type="arabicPeriod" startAt="4"/>
            </a:pPr>
            <a:r>
              <a:rPr lang="en-US">
                <a:latin typeface="Arial"/>
                <a:cs typeface="Arial"/>
              </a:rPr>
              <a:t>Click </a:t>
            </a:r>
            <a:r>
              <a:rPr lang="en-US" b="1">
                <a:latin typeface="Arial"/>
                <a:cs typeface="Arial"/>
              </a:rPr>
              <a:t>Search Events</a:t>
            </a:r>
            <a:r>
              <a:rPr lang="en-US">
                <a:latin typeface="Arial"/>
                <a:cs typeface="Arial"/>
              </a:rPr>
              <a:t>. </a:t>
            </a:r>
          </a:p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4E223-8F51-7936-C09A-5282969A0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17964" y="1773975"/>
            <a:ext cx="295573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latin typeface="Arial"/>
                <a:cs typeface="Arial"/>
              </a:rPr>
              <a:t>INSTRUCTIONS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591B5C-626A-1968-3CBC-7194EF06C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5" b="13196"/>
          <a:stretch/>
        </p:blipFill>
        <p:spPr>
          <a:xfrm>
            <a:off x="1080204" y="3721143"/>
            <a:ext cx="10058400" cy="4252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3D90814-1047-9BDB-3542-1DA37F3D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8098" y="7055907"/>
            <a:ext cx="1268207" cy="69363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64572DF-20DA-6AAA-35BB-2E1C8C410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08"/>
          <a:stretch/>
        </p:blipFill>
        <p:spPr>
          <a:xfrm>
            <a:off x="1022965" y="10988905"/>
            <a:ext cx="10668953" cy="40824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EEDC0258-1D62-CA3C-6950-4F7AADEF0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86598" y="11203156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57C864-3D05-FD6F-327B-E11C978EB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044" y="10984626"/>
            <a:ext cx="1171834" cy="98639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8AE462-A6DA-F450-B226-BC4771E5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8882" y="11870724"/>
            <a:ext cx="2129216" cy="6249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9E6EF5-0D85-50E8-DB97-5D4E9294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0837" y="12493754"/>
            <a:ext cx="2527232" cy="52956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0FA0079-8F68-5D25-C82C-FBD8A232A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50544" y="11873776"/>
            <a:ext cx="548640" cy="54864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CA52DCD-9F7B-BD25-E74A-616C5C120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75376" y="12512833"/>
            <a:ext cx="548640" cy="54864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1400" ker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14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6B2705F-0738-536D-5337-8C8581183F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3" t="15053"/>
          <a:stretch>
            <a:fillRect/>
          </a:stretch>
        </p:blipFill>
        <p:spPr>
          <a:xfrm>
            <a:off x="3606575" y="5310228"/>
            <a:ext cx="5570009" cy="20020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58516-E805-362F-C8C6-C5C56D968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3842B-7C9B-DB36-C1CE-F28B2AF86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2322D-5825-1A90-660D-7EAF5871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3F1E61-4511-0415-A9B1-6E79016C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02940"/>
            <a:ext cx="10565161" cy="1205185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View Supplier Activity for Open Sourcing Events (Part 3 of 4)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BFA78B-50DD-075B-D20A-C56C19644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74902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>
                <a:latin typeface="Arial"/>
                <a:cs typeface="Arial"/>
              </a:rPr>
              <a:t>Locate the </a:t>
            </a:r>
            <a:r>
              <a:rPr lang="en-US" b="1">
                <a:latin typeface="Arial"/>
                <a:cs typeface="Arial"/>
              </a:rPr>
              <a:t>Sourcing Event</a:t>
            </a:r>
            <a:r>
              <a:rPr lang="en-US">
                <a:latin typeface="Arial"/>
                <a:cs typeface="Arial"/>
              </a:rPr>
              <a:t>.</a:t>
            </a:r>
            <a:r>
              <a:rPr lang="en-US" b="1">
                <a:latin typeface="Arial"/>
                <a:cs typeface="Arial"/>
              </a:rPr>
              <a:t> </a:t>
            </a:r>
            <a:r>
              <a:rPr lang="en-US">
                <a:latin typeface="Arial"/>
                <a:cs typeface="Arial"/>
              </a:rPr>
              <a:t>Select the </a:t>
            </a:r>
            <a:r>
              <a:rPr lang="en-US" b="1">
                <a:latin typeface="Arial"/>
                <a:cs typeface="Arial"/>
              </a:rPr>
              <a:t>Event Number </a:t>
            </a:r>
            <a:r>
              <a:rPr lang="en-US">
                <a:latin typeface="Arial"/>
                <a:cs typeface="Arial"/>
              </a:rPr>
              <a:t>to view event.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C1C64-A166-8ACE-C3E0-6D422344B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ln w="1270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Evaluations</a:t>
            </a:r>
            <a:r>
              <a:rPr lang="en-US">
                <a:latin typeface="Arial"/>
                <a:cs typeface="Arial"/>
              </a:rPr>
              <a:t>.</a:t>
            </a:r>
            <a:endParaRPr lang="en-US"/>
          </a:p>
          <a:p>
            <a:pPr marL="742950" indent="-742950">
              <a:buAutoNum type="arabicPeriod" startAt="8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Supplier Responses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6CF92-961B-72AD-5D72-BE7014D7A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68574" y="1773975"/>
            <a:ext cx="295573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latin typeface="Arial"/>
                <a:cs typeface="Arial"/>
              </a:rPr>
              <a:t>INSTRUCTIONS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49DBCF-1F7D-869E-3431-69C542CDE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0271"/>
          <a:stretch>
            <a:fillRect/>
          </a:stretch>
        </p:blipFill>
        <p:spPr>
          <a:xfrm>
            <a:off x="1489114" y="4536539"/>
            <a:ext cx="9252473" cy="37875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42EC0B-5A22-A90B-D9CD-4ACBA7005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6958" b="17298"/>
          <a:stretch>
            <a:fillRect/>
          </a:stretch>
        </p:blipFill>
        <p:spPr>
          <a:xfrm>
            <a:off x="4100295" y="11372556"/>
            <a:ext cx="3879650" cy="1730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5897E8-7127-5C95-CB5E-096BED53B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3094" y="6427633"/>
            <a:ext cx="1722717" cy="18960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AF97CA-BAF2-E313-6A5B-90EEDE171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367" y="10535055"/>
            <a:ext cx="6521944" cy="49431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A47DDE-D4FE-C05C-262F-A5153B7CD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0181" y="12708788"/>
            <a:ext cx="3239519" cy="7735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07BAF3-E88F-5F24-5CF9-1100E006A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66044" y="13722034"/>
            <a:ext cx="5304120" cy="57953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A31FD5-5F71-9144-731C-42B50DBE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15581" y="128273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57E553-CA28-0FD2-CD65-BCEBF578D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493925" y="137466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6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4FC1C-F77F-0BEC-C5FC-AB5048064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A567B-A385-94A9-7732-7C8DB2BA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1400-E04C-ACC6-A5EB-613038822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B60EAC0-D079-D7F5-F3F1-E39F36F8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9054"/>
            <a:ext cx="10515600" cy="808698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View Supplier Activity for Open Sourcing Events (Part 4 of 4)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7618A5B-AC2E-EDDF-5D1D-E9824F16D4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US">
                <a:latin typeface="Arial"/>
                <a:cs typeface="Arial"/>
              </a:rPr>
              <a:t>View supplier </a:t>
            </a:r>
            <a:r>
              <a:rPr lang="en-US" b="1">
                <a:latin typeface="Arial"/>
                <a:cs typeface="Arial"/>
              </a:rPr>
              <a:t>Progress</a:t>
            </a:r>
            <a:r>
              <a:rPr lang="en-US">
                <a:latin typeface="Arial"/>
                <a:cs typeface="Arial"/>
              </a:rPr>
              <a:t> for open solicitation. </a:t>
            </a:r>
            <a:endParaRPr lang="en-US" sz="2800"/>
          </a:p>
          <a:p>
            <a:pPr marL="747713">
              <a:spcBef>
                <a:spcPts val="1300"/>
              </a:spcBef>
            </a:pPr>
            <a:r>
              <a:rPr lang="en-US" sz="2800" b="1">
                <a:latin typeface="Arial"/>
                <a:cs typeface="Arial"/>
              </a:rPr>
              <a:t>Note: </a:t>
            </a:r>
            <a:r>
              <a:rPr lang="en-US" sz="2800">
                <a:latin typeface="Arial"/>
                <a:cs typeface="Arial"/>
              </a:rPr>
              <a:t>The contents of </a:t>
            </a:r>
            <a:r>
              <a:rPr lang="en-US" sz="2800" i="1">
                <a:latin typeface="Arial"/>
                <a:cs typeface="Arial"/>
              </a:rPr>
              <a:t>suppliers' responses</a:t>
            </a:r>
            <a:r>
              <a:rPr lang="en-US" sz="2800">
                <a:latin typeface="Arial"/>
                <a:cs typeface="Arial"/>
              </a:rPr>
              <a:t> will not be visible to the buyer until the event closes and is under evaluation.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85120-4D61-D681-336B-D39B656D2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19521" y="1752098"/>
            <a:ext cx="307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E607F-0F76-40F6-3A30-9070A9985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32" y="14169133"/>
            <a:ext cx="10310014" cy="11303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E5E729-0D25-3E7B-33C4-7E1D622FC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75507" y="14318804"/>
            <a:ext cx="91801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You have successfully viewed supplier activity for an open sourcing event.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A6C773-BF24-4B8A-2918-0E70D1937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94" y="4706706"/>
            <a:ext cx="10192014" cy="54846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555F46-7C8B-8318-1591-268F99221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8122" y="7489907"/>
            <a:ext cx="6358523" cy="267762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437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AB4E92-6D56-48F1-B726-E6313627278A}"/>
</file>

<file path=customXml/itemProps3.xml><?xml version="1.0" encoding="utf-8"?>
<ds:datastoreItem xmlns:ds="http://schemas.openxmlformats.org/officeDocument/2006/customXml" ds:itemID="{155037ED-0B11-4449-BF81-C0D1539FFB91}">
  <ds:schemaRefs>
    <ds:schemaRef ds:uri="8d5ae7cb-5eaa-45bd-87a9-9ecdfd4d7a10"/>
    <ds:schemaRef ds:uri="91b022cc-d96d-4c7a-a6ef-47af526da2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6da45f1-dd2c-4d1f-af13-5abe46b99921}" enabled="0" method="" siteId="{36da45f1-dd2c-4d1f-af13-5abe46b99921}" removed="1"/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Job Aid Template</vt:lpstr>
      <vt:lpstr>1_Administrative</vt:lpstr>
      <vt:lpstr> View Supplier Activity for  Open Sourcing Events </vt:lpstr>
      <vt:lpstr>View Supplier Activity for Open Sourcing Events (Part 1 of 4)</vt:lpstr>
      <vt:lpstr> View Supplier Activity for Open Sourcing Events (Part 2 of 4) </vt:lpstr>
      <vt:lpstr>View Supplier Activity for Open Sourcing Events (Part 3 of 4)</vt:lpstr>
      <vt:lpstr>View Supplier Activity for Open Sourcing Events (Part 4 of 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revision>1</cp:revision>
  <cp:lastPrinted>2024-05-14T19:49:44Z</cp:lastPrinted>
  <dcterms:created xsi:type="dcterms:W3CDTF">2024-01-04T16:25:20Z</dcterms:created>
  <dcterms:modified xsi:type="dcterms:W3CDTF">2025-11-04T17:07:17Z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4D9F0B9E-A891-4AEA-AD61-39FB6C44EEE3</vt:lpwstr>
  </property>
  <property fmtid="{D5CDD505-2E9C-101B-9397-08002B2CF9AE}" pid="12" name="ArticulatePath">
    <vt:lpwstr>https://gets.sharepoint.com/sites/SAO_NextGen/End User Training Materials/2 Finance &amp; Procurement/Procurement - Strategic Sourcing/Job Aids/6 Complete/Job Aid_Procurement Strategic Sourcing_View Supplier Activity for Open Sourcing Events_Complete</vt:lpwstr>
  </property>
</Properties>
</file>