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 id="2147483753" r:id="rId6"/>
  </p:sldMasterIdLst>
  <p:notesMasterIdLst>
    <p:notesMasterId r:id="rId20"/>
  </p:notesMasterIdLst>
  <p:sldIdLst>
    <p:sldId id="365" r:id="rId7"/>
    <p:sldId id="408" r:id="rId8"/>
    <p:sldId id="406" r:id="rId9"/>
    <p:sldId id="410" r:id="rId10"/>
    <p:sldId id="409" r:id="rId11"/>
    <p:sldId id="405" r:id="rId12"/>
    <p:sldId id="373" r:id="rId13"/>
    <p:sldId id="411" r:id="rId14"/>
    <p:sldId id="370" r:id="rId15"/>
    <p:sldId id="412" r:id="rId16"/>
    <p:sldId id="374" r:id="rId17"/>
    <p:sldId id="372" r:id="rId18"/>
    <p:sldId id="413" r:id="rId19"/>
  </p:sldIdLst>
  <p:sldSz cx="12192000" cy="16256000"/>
  <p:notesSz cx="7315200" cy="96012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0932C-58B8-903E-3C52-6D463B34B2BE}" name="Blackshear, Toni" initials="TB" userId="S::toni.blackshear@sao.ga.gov::728cc639-1579-4431-8c20-805d8be18b62"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E8357768-72C4-0373-16C5-D0AD69410934}" name="Barfield, Chris" initials="CB" userId="S::chris.barfield@doas.ga.gov::bce30e8a-c9b2-4f0f-b373-c3216ae509e8" providerId="AD"/>
  <p188:author id="{F94FB268-4EB0-26A1-9FED-9A9B05C4B15C}" name="McClester, Ryan" initials="RM" userId="S::ryan.mcclester@sao.ga.gov::5f0298cf-8456-4577-8b9b-8f3379c01079" providerId="AD"/>
  <p188:author id="{BFFD038E-6017-C843-98BD-7DB9884C9DDE}" name="Sipe, Jamie" initials="SJ" userId="S::jasipe@deloitte.com::5bc06a04-23d5-42bd-853b-0cd5205b0fa0" providerId="AD"/>
  <p188:author id="{801F5EC2-F3D5-CF07-5939-A43709B04075}" name="Kalpathi, Vinod" initials="KV" userId="S::vinod.kalpathi@doas.ga.gov::2c0a779b-d89e-42d1-8ce5-5d7a5c7b7817"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DBFFF-D919-40E5-B363-77CB3EB1B0C1}" v="1" dt="2025-09-08T18:31:20.955"/>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2262" y="78"/>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field, Chris" userId="bce30e8a-c9b2-4f0f-b373-c3216ae509e8" providerId="ADAL" clId="{DDC24F80-4E45-4800-85BD-352C9B829A21}"/>
    <pc:docChg chg="undo custSel addSld delSld modSld sldOrd">
      <pc:chgData name="Barfield, Chris" userId="bce30e8a-c9b2-4f0f-b373-c3216ae509e8" providerId="ADAL" clId="{DDC24F80-4E45-4800-85BD-352C9B829A21}" dt="2025-02-27T14:09:43.789" v="4883" actId="47"/>
      <pc:docMkLst>
        <pc:docMk/>
      </pc:docMkLst>
      <pc:sldChg chg="addSp delSp del mod">
        <pc:chgData name="Barfield, Chris" userId="bce30e8a-c9b2-4f0f-b373-c3216ae509e8" providerId="ADAL" clId="{DDC24F80-4E45-4800-85BD-352C9B829A21}" dt="2025-02-24T18:45:00.869" v="1462" actId="47"/>
        <pc:sldMkLst>
          <pc:docMk/>
          <pc:sldMk cId="2178360457" sldId="356"/>
        </pc:sldMkLst>
      </pc:sldChg>
      <pc:sldChg chg="addSp delSp modSp mod">
        <pc:chgData name="Barfield, Chris" userId="bce30e8a-c9b2-4f0f-b373-c3216ae509e8" providerId="ADAL" clId="{DDC24F80-4E45-4800-85BD-352C9B829A21}" dt="2025-02-27T13:45:11.204" v="4662" actId="20577"/>
        <pc:sldMkLst>
          <pc:docMk/>
          <pc:sldMk cId="1985498403" sldId="361"/>
        </pc:sldMkLst>
      </pc:sldChg>
      <pc:sldChg chg="modSp mod">
        <pc:chgData name="Barfield, Chris" userId="bce30e8a-c9b2-4f0f-b373-c3216ae509e8" providerId="ADAL" clId="{DDC24F80-4E45-4800-85BD-352C9B829A21}" dt="2025-02-27T13:07:50.641" v="4009" actId="6549"/>
        <pc:sldMkLst>
          <pc:docMk/>
          <pc:sldMk cId="2529097494" sldId="365"/>
        </pc:sldMkLst>
      </pc:sldChg>
      <pc:sldChg chg="addSp delSp modSp add del mod">
        <pc:chgData name="Barfield, Chris" userId="bce30e8a-c9b2-4f0f-b373-c3216ae509e8" providerId="ADAL" clId="{DDC24F80-4E45-4800-85BD-352C9B829A21}" dt="2025-02-27T14:06:02.639" v="4853" actId="2696"/>
        <pc:sldMkLst>
          <pc:docMk/>
          <pc:sldMk cId="946183205" sldId="366"/>
        </pc:sldMkLst>
      </pc:sldChg>
      <pc:sldChg chg="add del">
        <pc:chgData name="Barfield, Chris" userId="bce30e8a-c9b2-4f0f-b373-c3216ae509e8" providerId="ADAL" clId="{DDC24F80-4E45-4800-85BD-352C9B829A21}" dt="2025-02-24T18:44:29.957" v="1435" actId="2696"/>
        <pc:sldMkLst>
          <pc:docMk/>
          <pc:sldMk cId="1375476178" sldId="367"/>
        </pc:sldMkLst>
      </pc:sldChg>
      <pc:sldChg chg="addSp delSp modSp add del mod ord">
        <pc:chgData name="Barfield, Chris" userId="bce30e8a-c9b2-4f0f-b373-c3216ae509e8" providerId="ADAL" clId="{DDC24F80-4E45-4800-85BD-352C9B829A21}" dt="2025-02-27T14:09:43.789" v="4883" actId="47"/>
        <pc:sldMkLst>
          <pc:docMk/>
          <pc:sldMk cId="4002909091" sldId="368"/>
        </pc:sldMkLst>
      </pc:sldChg>
      <pc:sldChg chg="delSp add del mod">
        <pc:chgData name="Barfield, Chris" userId="bce30e8a-c9b2-4f0f-b373-c3216ae509e8" providerId="ADAL" clId="{DDC24F80-4E45-4800-85BD-352C9B829A21}" dt="2025-02-27T13:33:35.409" v="4521" actId="47"/>
        <pc:sldMkLst>
          <pc:docMk/>
          <pc:sldMk cId="1638055509" sldId="369"/>
        </pc:sldMkLst>
      </pc:sldChg>
      <pc:sldChg chg="addSp modSp new mod">
        <pc:chgData name="Barfield, Chris" userId="bce30e8a-c9b2-4f0f-b373-c3216ae509e8" providerId="ADAL" clId="{DDC24F80-4E45-4800-85BD-352C9B829A21}" dt="2025-02-27T14:07:39.840" v="4868" actId="1076"/>
        <pc:sldMkLst>
          <pc:docMk/>
          <pc:sldMk cId="1036208115" sldId="370"/>
        </pc:sldMkLst>
      </pc:sldChg>
      <pc:sldChg chg="delSp add del mod">
        <pc:chgData name="Barfield, Chris" userId="bce30e8a-c9b2-4f0f-b373-c3216ae509e8" providerId="ADAL" clId="{DDC24F80-4E45-4800-85BD-352C9B829A21}" dt="2025-02-27T13:44:54.353" v="4660" actId="47"/>
        <pc:sldMkLst>
          <pc:docMk/>
          <pc:sldMk cId="3911358316" sldId="371"/>
        </pc:sldMkLst>
      </pc:sldChg>
      <pc:sldChg chg="addSp modSp new mod">
        <pc:chgData name="Barfield, Chris" userId="bce30e8a-c9b2-4f0f-b373-c3216ae509e8" providerId="ADAL" clId="{DDC24F80-4E45-4800-85BD-352C9B829A21}" dt="2025-02-27T13:59:48.369" v="4733" actId="962"/>
        <pc:sldMkLst>
          <pc:docMk/>
          <pc:sldMk cId="345074989" sldId="372"/>
        </pc:sldMkLst>
      </pc:sldChg>
      <pc:sldChg chg="addSp modSp new mod">
        <pc:chgData name="Barfield, Chris" userId="bce30e8a-c9b2-4f0f-b373-c3216ae509e8" providerId="ADAL" clId="{DDC24F80-4E45-4800-85BD-352C9B829A21}" dt="2025-02-27T14:06:11.428" v="4856" actId="962"/>
        <pc:sldMkLst>
          <pc:docMk/>
          <pc:sldMk cId="634106826" sldId="373"/>
        </pc:sldMkLst>
      </pc:sldChg>
      <pc:sldChg chg="addSp modSp new mod">
        <pc:chgData name="Barfield, Chris" userId="bce30e8a-c9b2-4f0f-b373-c3216ae509e8" providerId="ADAL" clId="{DDC24F80-4E45-4800-85BD-352C9B829A21}" dt="2025-02-27T14:09:40.772" v="4882"/>
        <pc:sldMkLst>
          <pc:docMk/>
          <pc:sldMk cId="3027563339" sldId="374"/>
        </pc:sldMkLst>
      </pc:sldChg>
    </pc:docChg>
  </pc:docChgLst>
  <pc:docChgLst>
    <pc:chgData name="Sipe, Jamie" userId="7135933e-2247-4fda-8566-f650ed1ae2f7" providerId="ADAL" clId="{85DEDB0C-6942-4DDB-92BD-5B2A9B3CAAEC}"/>
    <pc:docChg chg="undo custSel mod">
      <pc:chgData name="Sipe, Jamie" userId="7135933e-2247-4fda-8566-f650ed1ae2f7" providerId="ADAL" clId="{85DEDB0C-6942-4DDB-92BD-5B2A9B3CAAEC}" dt="2025-03-06T17:02:12.501" v="2"/>
      <pc:docMkLst>
        <pc:docMk/>
      </pc:docMkLst>
    </pc:docChg>
  </pc:docChgLst>
  <pc:docChgLst>
    <pc:chgData name="Johri, Sangreeta" userId="S::sangreeta.johri@sao.ga.gov::eab132a9-a146-43f3-9289-a94e53419959" providerId="AD" clId="Web-{6758EE58-EF0C-043C-FE79-3B002FD0353D}"/>
    <pc:docChg chg="modSld">
      <pc:chgData name="Johri, Sangreeta" userId="S::sangreeta.johri@sao.ga.gov::eab132a9-a146-43f3-9289-a94e53419959" providerId="AD" clId="Web-{6758EE58-EF0C-043C-FE79-3B002FD0353D}" dt="2025-03-12T19:19:10.917" v="17" actId="1076"/>
      <pc:docMkLst>
        <pc:docMk/>
      </pc:docMkLst>
      <pc:sldChg chg="modSp">
        <pc:chgData name="Johri, Sangreeta" userId="S::sangreeta.johri@sao.ga.gov::eab132a9-a146-43f3-9289-a94e53419959" providerId="AD" clId="Web-{6758EE58-EF0C-043C-FE79-3B002FD0353D}" dt="2025-03-12T19:19:10.917" v="17" actId="1076"/>
        <pc:sldMkLst>
          <pc:docMk/>
          <pc:sldMk cId="4251813801" sldId="409"/>
        </pc:sldMkLst>
      </pc:sldChg>
      <pc:sldChg chg="modSp">
        <pc:chgData name="Johri, Sangreeta" userId="S::sangreeta.johri@sao.ga.gov::eab132a9-a146-43f3-9289-a94e53419959" providerId="AD" clId="Web-{6758EE58-EF0C-043C-FE79-3B002FD0353D}" dt="2025-03-12T18:33:29.650" v="5"/>
        <pc:sldMkLst>
          <pc:docMk/>
          <pc:sldMk cId="3976889768" sldId="410"/>
        </pc:sldMkLst>
      </pc:sldChg>
    </pc:docChg>
  </pc:docChgLst>
  <pc:docChgLst>
    <pc:chgData name="Sipe, Jamie" userId="7135933e-2247-4fda-8566-f650ed1ae2f7" providerId="ADAL" clId="{118B8A8B-E5F1-460E-AE56-C2842DB11EDA}"/>
    <pc:docChg chg="undo custSel addSld delSld modSld">
      <pc:chgData name="Sipe, Jamie" userId="7135933e-2247-4fda-8566-f650ed1ae2f7" providerId="ADAL" clId="{118B8A8B-E5F1-460E-AE56-C2842DB11EDA}" dt="2025-03-06T16:09:08.348" v="1387" actId="20577"/>
      <pc:docMkLst>
        <pc:docMk/>
      </pc:docMkLst>
      <pc:sldChg chg="addSp delSp modSp del mod">
        <pc:chgData name="Sipe, Jamie" userId="7135933e-2247-4fda-8566-f650ed1ae2f7" providerId="ADAL" clId="{118B8A8B-E5F1-460E-AE56-C2842DB11EDA}" dt="2025-03-05T20:18:39.711" v="152" actId="2696"/>
        <pc:sldMkLst>
          <pc:docMk/>
          <pc:sldMk cId="1985498403" sldId="361"/>
        </pc:sldMkLst>
      </pc:sldChg>
      <pc:sldChg chg="modSp mod">
        <pc:chgData name="Sipe, Jamie" userId="7135933e-2247-4fda-8566-f650ed1ae2f7" providerId="ADAL" clId="{118B8A8B-E5F1-460E-AE56-C2842DB11EDA}" dt="2025-03-06T14:50:08.856" v="1340" actId="20577"/>
        <pc:sldMkLst>
          <pc:docMk/>
          <pc:sldMk cId="2529097494" sldId="365"/>
        </pc:sldMkLst>
      </pc:sldChg>
      <pc:sldChg chg="addSp delSp modSp mod modCm">
        <pc:chgData name="Sipe, Jamie" userId="7135933e-2247-4fda-8566-f650ed1ae2f7" providerId="ADAL" clId="{118B8A8B-E5F1-460E-AE56-C2842DB11EDA}" dt="2025-03-06T16:08:33.371" v="1373" actId="20577"/>
        <pc:sldMkLst>
          <pc:docMk/>
          <pc:sldMk cId="1036208115" sldId="370"/>
        </pc:sldMkLst>
        <pc:extLst>
          <p:ext xmlns:p="http://schemas.openxmlformats.org/presentationml/2006/main" uri="{D6D511B9-2390-475A-947B-AFAB55BFBCF1}">
            <pc226:cmChg xmlns:pc226="http://schemas.microsoft.com/office/powerpoint/2022/06/main/command" chg="mod">
              <pc226:chgData name="Sipe, Jamie" userId="7135933e-2247-4fda-8566-f650ed1ae2f7" providerId="ADAL" clId="{118B8A8B-E5F1-460E-AE56-C2842DB11EDA}" dt="2025-03-06T15:25:30" v="1351" actId="20577"/>
              <pc2:cmMkLst xmlns:pc2="http://schemas.microsoft.com/office/powerpoint/2019/9/main/command">
                <pc:docMk/>
                <pc:sldMk cId="1036208115" sldId="370"/>
                <pc2:cmMk id="{E9FD84E5-0A1C-445A-8DCD-D53ACCD99372}"/>
              </pc2:cmMkLst>
            </pc226:cmChg>
          </p:ext>
        </pc:extLst>
      </pc:sldChg>
      <pc:sldChg chg="modSp mod">
        <pc:chgData name="Sipe, Jamie" userId="7135933e-2247-4fda-8566-f650ed1ae2f7" providerId="ADAL" clId="{118B8A8B-E5F1-460E-AE56-C2842DB11EDA}" dt="2025-03-06T16:08:06.961" v="1365" actId="20577"/>
        <pc:sldMkLst>
          <pc:docMk/>
          <pc:sldMk cId="345074989" sldId="372"/>
        </pc:sldMkLst>
      </pc:sldChg>
      <pc:sldChg chg="addSp delSp modSp mod">
        <pc:chgData name="Sipe, Jamie" userId="7135933e-2247-4fda-8566-f650ed1ae2f7" providerId="ADAL" clId="{118B8A8B-E5F1-460E-AE56-C2842DB11EDA}" dt="2025-03-06T16:08:42.312" v="1377" actId="20577"/>
        <pc:sldMkLst>
          <pc:docMk/>
          <pc:sldMk cId="634106826" sldId="373"/>
        </pc:sldMkLst>
      </pc:sldChg>
      <pc:sldChg chg="modSp mod modCm">
        <pc:chgData name="Sipe, Jamie" userId="7135933e-2247-4fda-8566-f650ed1ae2f7" providerId="ADAL" clId="{118B8A8B-E5F1-460E-AE56-C2842DB11EDA}" dt="2025-03-06T16:08:20.570" v="1369" actId="20577"/>
        <pc:sldMkLst>
          <pc:docMk/>
          <pc:sldMk cId="3027563339" sldId="374"/>
        </pc:sldMkLst>
        <pc:extLst>
          <p:ext xmlns:p="http://schemas.openxmlformats.org/presentationml/2006/main" uri="{D6D511B9-2390-475A-947B-AFAB55BFBCF1}">
            <pc226:cmChg xmlns:pc226="http://schemas.microsoft.com/office/powerpoint/2022/06/main/command" chg="mod">
              <pc226:chgData name="Sipe, Jamie" userId="7135933e-2247-4fda-8566-f650ed1ae2f7" providerId="ADAL" clId="{118B8A8B-E5F1-460E-AE56-C2842DB11EDA}" dt="2025-03-06T15:25:49.895" v="1354" actId="20577"/>
              <pc2:cmMkLst xmlns:pc2="http://schemas.microsoft.com/office/powerpoint/2019/9/main/command">
                <pc:docMk/>
                <pc:sldMk cId="3027563339" sldId="374"/>
                <pc2:cmMk id="{A9DFA5F0-2F7F-40C6-B003-62160491C670}"/>
              </pc2:cmMkLst>
            </pc226:cmChg>
          </p:ext>
        </pc:extLst>
      </pc:sldChg>
      <pc:sldChg chg="modSp del mod">
        <pc:chgData name="Sipe, Jamie" userId="7135933e-2247-4fda-8566-f650ed1ae2f7" providerId="ADAL" clId="{118B8A8B-E5F1-460E-AE56-C2842DB11EDA}" dt="2025-03-05T20:25:34.229" v="341" actId="47"/>
        <pc:sldMkLst>
          <pc:docMk/>
          <pc:sldMk cId="1031140997" sldId="403"/>
        </pc:sldMkLst>
      </pc:sldChg>
      <pc:sldChg chg="delSp modSp mod">
        <pc:chgData name="Sipe, Jamie" userId="7135933e-2247-4fda-8566-f650ed1ae2f7" providerId="ADAL" clId="{118B8A8B-E5F1-460E-AE56-C2842DB11EDA}" dt="2025-03-06T16:08:48.747" v="1379" actId="20577"/>
        <pc:sldMkLst>
          <pc:docMk/>
          <pc:sldMk cId="3414267292" sldId="405"/>
        </pc:sldMkLst>
      </pc:sldChg>
      <pc:sldChg chg="addSp delSp modSp mod">
        <pc:chgData name="Sipe, Jamie" userId="7135933e-2247-4fda-8566-f650ed1ae2f7" providerId="ADAL" clId="{118B8A8B-E5F1-460E-AE56-C2842DB11EDA}" dt="2025-03-06T16:09:02.487" v="1385" actId="20577"/>
        <pc:sldMkLst>
          <pc:docMk/>
          <pc:sldMk cId="2284546246" sldId="406"/>
        </pc:sldMkLst>
      </pc:sldChg>
      <pc:sldChg chg="addSp modSp new mod">
        <pc:chgData name="Sipe, Jamie" userId="7135933e-2247-4fda-8566-f650ed1ae2f7" providerId="ADAL" clId="{118B8A8B-E5F1-460E-AE56-C2842DB11EDA}" dt="2025-03-06T16:09:08.348" v="1387" actId="20577"/>
        <pc:sldMkLst>
          <pc:docMk/>
          <pc:sldMk cId="2872434557" sldId="408"/>
        </pc:sldMkLst>
      </pc:sldChg>
      <pc:sldChg chg="addSp modSp new mod">
        <pc:chgData name="Sipe, Jamie" userId="7135933e-2247-4fda-8566-f650ed1ae2f7" providerId="ADAL" clId="{118B8A8B-E5F1-460E-AE56-C2842DB11EDA}" dt="2025-03-06T16:08:53.261" v="1381" actId="20577"/>
        <pc:sldMkLst>
          <pc:docMk/>
          <pc:sldMk cId="4251813801" sldId="409"/>
        </pc:sldMkLst>
      </pc:sldChg>
      <pc:sldChg chg="addSp modSp new mod">
        <pc:chgData name="Sipe, Jamie" userId="7135933e-2247-4fda-8566-f650ed1ae2f7" providerId="ADAL" clId="{118B8A8B-E5F1-460E-AE56-C2842DB11EDA}" dt="2025-03-06T16:08:58.115" v="1383" actId="20577"/>
        <pc:sldMkLst>
          <pc:docMk/>
          <pc:sldMk cId="3976889768" sldId="410"/>
        </pc:sldMkLst>
      </pc:sldChg>
      <pc:sldChg chg="modSp mod modCm">
        <pc:chgData name="Sipe, Jamie" userId="7135933e-2247-4fda-8566-f650ed1ae2f7" providerId="ADAL" clId="{118B8A8B-E5F1-460E-AE56-C2842DB11EDA}" dt="2025-03-06T16:08:38.137" v="1375" actId="20577"/>
        <pc:sldMkLst>
          <pc:docMk/>
          <pc:sldMk cId="353875239" sldId="411"/>
        </pc:sldMkLst>
        <pc:extLst>
          <p:ext xmlns:p="http://schemas.openxmlformats.org/presentationml/2006/main" uri="{D6D511B9-2390-475A-947B-AFAB55BFBCF1}">
            <pc226:cmChg xmlns:pc226="http://schemas.microsoft.com/office/powerpoint/2022/06/main/command" chg="mod">
              <pc226:chgData name="Sipe, Jamie" userId="7135933e-2247-4fda-8566-f650ed1ae2f7" providerId="ADAL" clId="{118B8A8B-E5F1-460E-AE56-C2842DB11EDA}" dt="2025-03-06T15:20:51.972" v="1348" actId="20577"/>
              <pc2:cmMkLst xmlns:pc2="http://schemas.microsoft.com/office/powerpoint/2019/9/main/command">
                <pc:docMk/>
                <pc:sldMk cId="353875239" sldId="411"/>
                <pc2:cmMk id="{1E344532-F244-43F5-972C-B56997EDAAAA}"/>
              </pc2:cmMkLst>
            </pc226:cmChg>
          </p:ext>
        </pc:extLst>
      </pc:sldChg>
      <pc:sldChg chg="modSp mod">
        <pc:chgData name="Sipe, Jamie" userId="7135933e-2247-4fda-8566-f650ed1ae2f7" providerId="ADAL" clId="{118B8A8B-E5F1-460E-AE56-C2842DB11EDA}" dt="2025-03-06T16:08:27.021" v="1371" actId="20577"/>
        <pc:sldMkLst>
          <pc:docMk/>
          <pc:sldMk cId="4273025958" sldId="412"/>
        </pc:sldMkLst>
      </pc:sldChg>
      <pc:sldChg chg="modSp mod">
        <pc:chgData name="Sipe, Jamie" userId="7135933e-2247-4fda-8566-f650ed1ae2f7" providerId="ADAL" clId="{118B8A8B-E5F1-460E-AE56-C2842DB11EDA}" dt="2025-03-06T16:08:13.509" v="1367" actId="20577"/>
        <pc:sldMkLst>
          <pc:docMk/>
          <pc:sldMk cId="11064912" sldId="413"/>
        </pc:sldMkLst>
      </pc:sldChg>
    </pc:docChg>
  </pc:docChgLst>
  <pc:docChgLst>
    <pc:chgData name="Johri, Sangreeta" userId="S::sangreeta.johri@sao.ga.gov::eab132a9-a146-43f3-9289-a94e53419959" providerId="AD" clId="Web-{E28E1F18-2173-CB89-F99E-41651E178E64}"/>
    <pc:docChg chg="modSld">
      <pc:chgData name="Johri, Sangreeta" userId="S::sangreeta.johri@sao.ga.gov::eab132a9-a146-43f3-9289-a94e53419959" providerId="AD" clId="Web-{E28E1F18-2173-CB89-F99E-41651E178E64}" dt="2025-03-13T14:21:10.581" v="15"/>
      <pc:docMkLst>
        <pc:docMk/>
      </pc:docMkLst>
      <pc:sldChg chg="modSp">
        <pc:chgData name="Johri, Sangreeta" userId="S::sangreeta.johri@sao.ga.gov::eab132a9-a146-43f3-9289-a94e53419959" providerId="AD" clId="Web-{E28E1F18-2173-CB89-F99E-41651E178E64}" dt="2025-03-13T14:21:10.581" v="15"/>
        <pc:sldMkLst>
          <pc:docMk/>
          <pc:sldMk cId="345074989" sldId="372"/>
        </pc:sldMkLst>
      </pc:sldChg>
      <pc:sldChg chg="modSp">
        <pc:chgData name="Johri, Sangreeta" userId="S::sangreeta.johri@sao.ga.gov::eab132a9-a146-43f3-9289-a94e53419959" providerId="AD" clId="Web-{E28E1F18-2173-CB89-F99E-41651E178E64}" dt="2025-03-13T12:43:05.442" v="10"/>
        <pc:sldMkLst>
          <pc:docMk/>
          <pc:sldMk cId="634106826" sldId="373"/>
        </pc:sldMkLst>
      </pc:sldChg>
      <pc:sldChg chg="modSp">
        <pc:chgData name="Johri, Sangreeta" userId="S::sangreeta.johri@sao.ga.gov::eab132a9-a146-43f3-9289-a94e53419959" providerId="AD" clId="Web-{E28E1F18-2173-CB89-F99E-41651E178E64}" dt="2025-03-13T12:33:36.960" v="6"/>
        <pc:sldMkLst>
          <pc:docMk/>
          <pc:sldMk cId="3414267292" sldId="405"/>
        </pc:sldMkLst>
      </pc:sldChg>
      <pc:sldChg chg="modSp">
        <pc:chgData name="Johri, Sangreeta" userId="S::sangreeta.johri@sao.ga.gov::eab132a9-a146-43f3-9289-a94e53419959" providerId="AD" clId="Web-{E28E1F18-2173-CB89-F99E-41651E178E64}" dt="2025-03-13T14:17:48.284" v="12"/>
        <pc:sldMkLst>
          <pc:docMk/>
          <pc:sldMk cId="4273025958" sldId="412"/>
        </pc:sldMkLst>
      </pc:sldChg>
    </pc:docChg>
  </pc:docChgLst>
  <pc:docChgLst>
    <pc:chgData name="Johri, Sangreeta" userId="eab132a9-a146-43f3-9289-a94e53419959" providerId="ADAL" clId="{3DFE7A7B-EC18-4724-B5B7-CC2E11CAE751}"/>
    <pc:docChg chg="undo custSel modSld">
      <pc:chgData name="Johri, Sangreeta" userId="eab132a9-a146-43f3-9289-a94e53419959" providerId="ADAL" clId="{3DFE7A7B-EC18-4724-B5B7-CC2E11CAE751}" dt="2025-03-13T14:21:56.038" v="2549" actId="478"/>
      <pc:docMkLst>
        <pc:docMk/>
      </pc:docMkLst>
      <pc:sldChg chg="addSp delSp modSp mod">
        <pc:chgData name="Johri, Sangreeta" userId="eab132a9-a146-43f3-9289-a94e53419959" providerId="ADAL" clId="{3DFE7A7B-EC18-4724-B5B7-CC2E11CAE751}" dt="2025-03-13T14:21:56.038" v="2549" actId="478"/>
        <pc:sldMkLst>
          <pc:docMk/>
          <pc:sldMk cId="345074989" sldId="372"/>
        </pc:sldMkLst>
      </pc:sldChg>
      <pc:sldChg chg="addSp delSp modSp mod">
        <pc:chgData name="Johri, Sangreeta" userId="eab132a9-a146-43f3-9289-a94e53419959" providerId="ADAL" clId="{3DFE7A7B-EC18-4724-B5B7-CC2E11CAE751}" dt="2025-03-13T12:45:33.181" v="1897" actId="478"/>
        <pc:sldMkLst>
          <pc:docMk/>
          <pc:sldMk cId="634106826" sldId="373"/>
        </pc:sldMkLst>
      </pc:sldChg>
      <pc:sldChg chg="addSp delSp modSp mod">
        <pc:chgData name="Johri, Sangreeta" userId="eab132a9-a146-43f3-9289-a94e53419959" providerId="ADAL" clId="{3DFE7A7B-EC18-4724-B5B7-CC2E11CAE751}" dt="2025-03-13T12:34:13.753" v="1661" actId="478"/>
        <pc:sldMkLst>
          <pc:docMk/>
          <pc:sldMk cId="3414267292" sldId="405"/>
        </pc:sldMkLst>
      </pc:sldChg>
      <pc:sldChg chg="addSp delSp modSp mod">
        <pc:chgData name="Johri, Sangreeta" userId="eab132a9-a146-43f3-9289-a94e53419959" providerId="ADAL" clId="{3DFE7A7B-EC18-4724-B5B7-CC2E11CAE751}" dt="2025-03-13T12:36:42.451" v="1780" actId="1036"/>
        <pc:sldMkLst>
          <pc:docMk/>
          <pc:sldMk cId="4251813801" sldId="409"/>
        </pc:sldMkLst>
      </pc:sldChg>
      <pc:sldChg chg="addSp delSp modSp mod">
        <pc:chgData name="Johri, Sangreeta" userId="eab132a9-a146-43f3-9289-a94e53419959" providerId="ADAL" clId="{3DFE7A7B-EC18-4724-B5B7-CC2E11CAE751}" dt="2025-03-12T18:41:03.913" v="483" actId="478"/>
        <pc:sldMkLst>
          <pc:docMk/>
          <pc:sldMk cId="3976889768" sldId="410"/>
        </pc:sldMkLst>
      </pc:sldChg>
      <pc:sldChg chg="addSp delSp modSp mod">
        <pc:chgData name="Johri, Sangreeta" userId="eab132a9-a146-43f3-9289-a94e53419959" providerId="ADAL" clId="{3DFE7A7B-EC18-4724-B5B7-CC2E11CAE751}" dt="2025-03-13T14:18:18.373" v="2320" actId="478"/>
        <pc:sldMkLst>
          <pc:docMk/>
          <pc:sldMk cId="4273025958" sldId="412"/>
        </pc:sldMkLst>
      </pc:sldChg>
    </pc:docChg>
  </pc:docChgLst>
  <pc:docChgLst>
    <pc:chgData name="Barfield, Chris" userId="bce30e8a-c9b2-4f0f-b373-c3216ae509e8" providerId="ADAL" clId="{5E9DE81C-778C-4E54-A255-0E54DF32A02C}"/>
    <pc:docChg chg="undo custSel addSld delSld modSld">
      <pc:chgData name="Barfield, Chris" userId="bce30e8a-c9b2-4f0f-b373-c3216ae509e8" providerId="ADAL" clId="{5E9DE81C-778C-4E54-A255-0E54DF32A02C}" dt="2025-03-06T15:38:54.253" v="1031" actId="1035"/>
      <pc:docMkLst>
        <pc:docMk/>
      </pc:docMkLst>
      <pc:sldChg chg="addSp delSp modSp mod modCm">
        <pc:chgData name="Barfield, Chris" userId="bce30e8a-c9b2-4f0f-b373-c3216ae509e8" providerId="ADAL" clId="{5E9DE81C-778C-4E54-A255-0E54DF32A02C}" dt="2025-03-06T15:03:37.703" v="935" actId="11"/>
        <pc:sldMkLst>
          <pc:docMk/>
          <pc:sldMk cId="1036208115" sldId="370"/>
        </pc:sldMkLst>
        <pc:extLst>
          <p:ext xmlns:p="http://schemas.openxmlformats.org/presentationml/2006/main" uri="{D6D511B9-2390-475A-947B-AFAB55BFBCF1}">
            <pc226:cmChg xmlns:pc226="http://schemas.microsoft.com/office/powerpoint/2022/06/main/command" chg="mod">
              <pc226:chgData name="Barfield, Chris" userId="bce30e8a-c9b2-4f0f-b373-c3216ae509e8" providerId="ADAL" clId="{5E9DE81C-778C-4E54-A255-0E54DF32A02C}" dt="2025-03-06T15:00:46.414" v="869" actId="6549"/>
              <pc2:cmMkLst xmlns:pc2="http://schemas.microsoft.com/office/powerpoint/2019/9/main/command">
                <pc:docMk/>
                <pc:sldMk cId="1036208115" sldId="370"/>
                <pc2:cmMk id="{E9FD84E5-0A1C-445A-8DCD-D53ACCD99372}"/>
              </pc2:cmMkLst>
            </pc226:cmChg>
          </p:ext>
        </pc:extLst>
      </pc:sldChg>
      <pc:sldChg chg="addSp delSp modSp mod">
        <pc:chgData name="Barfield, Chris" userId="bce30e8a-c9b2-4f0f-b373-c3216ae509e8" providerId="ADAL" clId="{5E9DE81C-778C-4E54-A255-0E54DF32A02C}" dt="2025-03-06T15:36:40.547" v="977" actId="21"/>
        <pc:sldMkLst>
          <pc:docMk/>
          <pc:sldMk cId="345074989" sldId="372"/>
        </pc:sldMkLst>
      </pc:sldChg>
      <pc:sldChg chg="addSp delSp modSp mod modClrScheme chgLayout">
        <pc:chgData name="Barfield, Chris" userId="bce30e8a-c9b2-4f0f-b373-c3216ae509e8" providerId="ADAL" clId="{5E9DE81C-778C-4E54-A255-0E54DF32A02C}" dt="2025-03-06T14:59:55.108" v="840" actId="113"/>
        <pc:sldMkLst>
          <pc:docMk/>
          <pc:sldMk cId="634106826" sldId="373"/>
        </pc:sldMkLst>
      </pc:sldChg>
      <pc:sldChg chg="delSp modSp mod modClrScheme modCm chgLayout">
        <pc:chgData name="Barfield, Chris" userId="bce30e8a-c9b2-4f0f-b373-c3216ae509e8" providerId="ADAL" clId="{5E9DE81C-778C-4E54-A255-0E54DF32A02C}" dt="2025-03-06T15:04:25.603" v="936" actId="11"/>
        <pc:sldMkLst>
          <pc:docMk/>
          <pc:sldMk cId="3027563339" sldId="374"/>
        </pc:sldMkLst>
        <pc:extLst>
          <p:ext xmlns:p="http://schemas.openxmlformats.org/presentationml/2006/main" uri="{D6D511B9-2390-475A-947B-AFAB55BFBCF1}">
            <pc226:cmChg xmlns:pc226="http://schemas.microsoft.com/office/powerpoint/2022/06/main/command" chg="mod">
              <pc226:chgData name="Barfield, Chris" userId="bce30e8a-c9b2-4f0f-b373-c3216ae509e8" providerId="ADAL" clId="{5E9DE81C-778C-4E54-A255-0E54DF32A02C}" dt="2025-03-06T15:01:46.373" v="931" actId="6549"/>
              <pc2:cmMkLst xmlns:pc2="http://schemas.microsoft.com/office/powerpoint/2019/9/main/command">
                <pc:docMk/>
                <pc:sldMk cId="3027563339" sldId="374"/>
                <pc2:cmMk id="{A9DFA5F0-2F7F-40C6-B003-62160491C670}"/>
              </pc2:cmMkLst>
            </pc226:cmChg>
          </p:ext>
        </pc:extLst>
      </pc:sldChg>
      <pc:sldChg chg="modSp mod">
        <pc:chgData name="Barfield, Chris" userId="bce30e8a-c9b2-4f0f-b373-c3216ae509e8" providerId="ADAL" clId="{5E9DE81C-778C-4E54-A255-0E54DF32A02C}" dt="2025-03-05T21:23:07.824" v="675" actId="11"/>
        <pc:sldMkLst>
          <pc:docMk/>
          <pc:sldMk cId="3414267292" sldId="405"/>
        </pc:sldMkLst>
      </pc:sldChg>
      <pc:sldChg chg="modSp mod">
        <pc:chgData name="Barfield, Chris" userId="bce30e8a-c9b2-4f0f-b373-c3216ae509e8" providerId="ADAL" clId="{5E9DE81C-778C-4E54-A255-0E54DF32A02C}" dt="2025-03-05T21:22:40.090" v="672" actId="11"/>
        <pc:sldMkLst>
          <pc:docMk/>
          <pc:sldMk cId="2284546246" sldId="406"/>
        </pc:sldMkLst>
      </pc:sldChg>
      <pc:sldChg chg="delSp del mod">
        <pc:chgData name="Barfield, Chris" userId="bce30e8a-c9b2-4f0f-b373-c3216ae509e8" providerId="ADAL" clId="{5E9DE81C-778C-4E54-A255-0E54DF32A02C}" dt="2025-03-05T21:17:17.016" v="590" actId="2696"/>
        <pc:sldMkLst>
          <pc:docMk/>
          <pc:sldMk cId="3536031761" sldId="407"/>
        </pc:sldMkLst>
      </pc:sldChg>
      <pc:sldChg chg="modSp mod">
        <pc:chgData name="Barfield, Chris" userId="bce30e8a-c9b2-4f0f-b373-c3216ae509e8" providerId="ADAL" clId="{5E9DE81C-778C-4E54-A255-0E54DF32A02C}" dt="2025-03-05T21:20:35.688" v="661" actId="962"/>
        <pc:sldMkLst>
          <pc:docMk/>
          <pc:sldMk cId="2872434557" sldId="408"/>
        </pc:sldMkLst>
      </pc:sldChg>
      <pc:sldChg chg="modSp mod">
        <pc:chgData name="Barfield, Chris" userId="bce30e8a-c9b2-4f0f-b373-c3216ae509e8" providerId="ADAL" clId="{5E9DE81C-778C-4E54-A255-0E54DF32A02C}" dt="2025-03-05T21:22:58.660" v="674" actId="11"/>
        <pc:sldMkLst>
          <pc:docMk/>
          <pc:sldMk cId="4251813801" sldId="409"/>
        </pc:sldMkLst>
      </pc:sldChg>
      <pc:sldChg chg="modSp mod">
        <pc:chgData name="Barfield, Chris" userId="bce30e8a-c9b2-4f0f-b373-c3216ae509e8" providerId="ADAL" clId="{5E9DE81C-778C-4E54-A255-0E54DF32A02C}" dt="2025-03-05T21:22:49.731" v="673" actId="11"/>
        <pc:sldMkLst>
          <pc:docMk/>
          <pc:sldMk cId="3976889768" sldId="410"/>
        </pc:sldMkLst>
      </pc:sldChg>
      <pc:sldChg chg="addSp delSp modSp add mod modClrScheme modCm chgLayout">
        <pc:chgData name="Barfield, Chris" userId="bce30e8a-c9b2-4f0f-b373-c3216ae509e8" providerId="ADAL" clId="{5E9DE81C-778C-4E54-A255-0E54DF32A02C}" dt="2025-03-06T14:56:07.627" v="738" actId="6549"/>
        <pc:sldMkLst>
          <pc:docMk/>
          <pc:sldMk cId="353875239" sldId="411"/>
        </pc:sldMkLst>
        <pc:extLst>
          <p:ext xmlns:p="http://schemas.openxmlformats.org/presentationml/2006/main" uri="{D6D511B9-2390-475A-947B-AFAB55BFBCF1}">
            <pc226:cmChg xmlns:pc226="http://schemas.microsoft.com/office/powerpoint/2022/06/main/command" chg="mod">
              <pc226:chgData name="Barfield, Chris" userId="bce30e8a-c9b2-4f0f-b373-c3216ae509e8" providerId="ADAL" clId="{5E9DE81C-778C-4E54-A255-0E54DF32A02C}" dt="2025-03-06T14:56:07.627" v="738" actId="6549"/>
              <pc2:cmMkLst xmlns:pc2="http://schemas.microsoft.com/office/powerpoint/2019/9/main/command">
                <pc:docMk/>
                <pc:sldMk cId="353875239" sldId="411"/>
                <pc2:cmMk id="{1E344532-F244-43F5-972C-B56997EDAAAA}"/>
              </pc2:cmMkLst>
            </pc226:cmChg>
          </p:ext>
        </pc:extLst>
      </pc:sldChg>
      <pc:sldChg chg="addSp delSp modSp add mod">
        <pc:chgData name="Barfield, Chris" userId="bce30e8a-c9b2-4f0f-b373-c3216ae509e8" providerId="ADAL" clId="{5E9DE81C-778C-4E54-A255-0E54DF32A02C}" dt="2025-03-05T21:22:09.761" v="670" actId="13244"/>
        <pc:sldMkLst>
          <pc:docMk/>
          <pc:sldMk cId="4273025958" sldId="412"/>
        </pc:sldMkLst>
      </pc:sldChg>
      <pc:sldChg chg="addSp delSp modSp add mod">
        <pc:chgData name="Barfield, Chris" userId="bce30e8a-c9b2-4f0f-b373-c3216ae509e8" providerId="ADAL" clId="{5E9DE81C-778C-4E54-A255-0E54DF32A02C}" dt="2025-03-06T15:38:54.253" v="1031" actId="1035"/>
        <pc:sldMkLst>
          <pc:docMk/>
          <pc:sldMk cId="11064912" sldId="413"/>
        </pc:sldMkLst>
      </pc:sldChg>
    </pc:docChg>
  </pc:docChgLst>
  <pc:docChgLst>
    <pc:chgData name="Sipe, Jamie" userId="7135933e-2247-4fda-8566-f650ed1ae2f7" providerId="ADAL" clId="{98AAC1CC-7649-473E-999C-18A388D56C40}"/>
    <pc:docChg chg="undo custSel modSld">
      <pc:chgData name="Sipe, Jamie" userId="7135933e-2247-4fda-8566-f650ed1ae2f7" providerId="ADAL" clId="{98AAC1CC-7649-473E-999C-18A388D56C40}" dt="2025-03-13T19:12:30.292" v="110" actId="478"/>
      <pc:docMkLst>
        <pc:docMk/>
      </pc:docMkLst>
      <pc:sldChg chg="delSp modSp mod">
        <pc:chgData name="Sipe, Jamie" userId="7135933e-2247-4fda-8566-f650ed1ae2f7" providerId="ADAL" clId="{98AAC1CC-7649-473E-999C-18A388D56C40}" dt="2025-03-13T18:47:53.671" v="105" actId="478"/>
        <pc:sldMkLst>
          <pc:docMk/>
          <pc:sldMk cId="634106826" sldId="373"/>
        </pc:sldMkLst>
      </pc:sldChg>
      <pc:sldChg chg="addSp delSp modSp mod">
        <pc:chgData name="Sipe, Jamie" userId="7135933e-2247-4fda-8566-f650ed1ae2f7" providerId="ADAL" clId="{98AAC1CC-7649-473E-999C-18A388D56C40}" dt="2025-03-13T19:12:30.292" v="110" actId="478"/>
        <pc:sldMkLst>
          <pc:docMk/>
          <pc:sldMk cId="3414267292" sldId="405"/>
        </pc:sldMkLst>
      </pc:sldChg>
      <pc:sldChg chg="modSp mod">
        <pc:chgData name="Sipe, Jamie" userId="7135933e-2247-4fda-8566-f650ed1ae2f7" providerId="ADAL" clId="{98AAC1CC-7649-473E-999C-18A388D56C40}" dt="2025-03-13T18:38:32.362" v="8"/>
        <pc:sldMkLst>
          <pc:docMk/>
          <pc:sldMk cId="4251813801" sldId="409"/>
        </pc:sldMkLst>
      </pc:sldChg>
      <pc:sldChg chg="modSp mod">
        <pc:chgData name="Sipe, Jamie" userId="7135933e-2247-4fda-8566-f650ed1ae2f7" providerId="ADAL" clId="{98AAC1CC-7649-473E-999C-18A388D56C40}" dt="2025-03-10T19:30:51.437" v="0" actId="2711"/>
        <pc:sldMkLst>
          <pc:docMk/>
          <pc:sldMk cId="3976889768" sldId="410"/>
        </pc:sldMkLst>
      </pc:sldChg>
    </pc:docChg>
  </pc:docChgLst>
  <pc:docChgLst>
    <pc:chgData name="Craddock, Kevin" userId="ed86d6b4-8a29-4fab-9f29-c4a6f85acbfb" providerId="ADAL" clId="{2F662AE2-B24D-47F1-803F-8423036EDF3E}"/>
    <pc:docChg chg="modSld">
      <pc:chgData name="Craddock, Kevin" userId="ed86d6b4-8a29-4fab-9f29-c4a6f85acbfb" providerId="ADAL" clId="{2F662AE2-B24D-47F1-803F-8423036EDF3E}" dt="2025-05-12T18:03:26.435" v="1" actId="478"/>
      <pc:docMkLst>
        <pc:docMk/>
      </pc:docMkLst>
      <pc:sldChg chg="delSp modSp">
        <pc:chgData name="Craddock, Kevin" userId="ed86d6b4-8a29-4fab-9f29-c4a6f85acbfb" providerId="ADAL" clId="{2F662AE2-B24D-47F1-803F-8423036EDF3E}" dt="2025-05-12T18:03:26.435" v="1" actId="478"/>
        <pc:sldMkLst>
          <pc:docMk/>
          <pc:sldMk cId="4273025958" sldId="412"/>
        </pc:sldMkLst>
      </pc:sldChg>
    </pc:docChg>
  </pc:docChgLst>
  <pc:docChgLst>
    <pc:chgData name="Johri, Sangreeta" userId="S::sangreeta.johri@sao.ga.gov::eab132a9-a146-43f3-9289-a94e53419959" providerId="AD" clId="Web-{630BE0E3-318B-43A8-BBE3-3F86D344F9BB}"/>
    <pc:docChg chg="modSld">
      <pc:chgData name="Johri, Sangreeta" userId="S::sangreeta.johri@sao.ga.gov::eab132a9-a146-43f3-9289-a94e53419959" providerId="AD" clId="Web-{630BE0E3-318B-43A8-BBE3-3F86D344F9BB}" dt="2025-03-13T17:15:50.478" v="0" actId="1076"/>
      <pc:docMkLst>
        <pc:docMk/>
      </pc:docMkLst>
      <pc:sldChg chg="modSp">
        <pc:chgData name="Johri, Sangreeta" userId="S::sangreeta.johri@sao.ga.gov::eab132a9-a146-43f3-9289-a94e53419959" providerId="AD" clId="Web-{630BE0E3-318B-43A8-BBE3-3F86D344F9BB}" dt="2025-03-13T17:15:50.478" v="0" actId="1076"/>
        <pc:sldMkLst>
          <pc:docMk/>
          <pc:sldMk cId="634106826" sldId="373"/>
        </pc:sldMkLst>
      </pc:sldChg>
    </pc:docChg>
  </pc:docChgLst>
  <pc:docChgLst>
    <pc:chgData name="Swartout, Darcy" userId="1c015fc4-41a8-4efb-8017-be6f6fc86c37" providerId="ADAL" clId="{7E4DBFFF-D919-40E5-B363-77CB3EB1B0C1}"/>
    <pc:docChg chg="modMainMaster">
      <pc:chgData name="Swartout, Darcy" userId="1c015fc4-41a8-4efb-8017-be6f6fc86c37" providerId="ADAL" clId="{7E4DBFFF-D919-40E5-B363-77CB3EB1B0C1}" dt="2025-09-08T18:31:20.955" v="0"/>
      <pc:docMkLst>
        <pc:docMk/>
      </pc:docMkLst>
      <pc:sldMasterChg chg="modSldLayout">
        <pc:chgData name="Swartout, Darcy" userId="1c015fc4-41a8-4efb-8017-be6f6fc86c37" providerId="ADAL" clId="{7E4DBFFF-D919-40E5-B363-77CB3EB1B0C1}" dt="2025-09-08T18:31:20.955" v="0"/>
        <pc:sldMasterMkLst>
          <pc:docMk/>
          <pc:sldMasterMk cId="626881921" sldId="2147483711"/>
        </pc:sldMasterMkLst>
        <pc:sldLayoutChg chg="addSp modSp">
          <pc:chgData name="Swartout, Darcy" userId="1c015fc4-41a8-4efb-8017-be6f6fc86c37" providerId="ADAL" clId="{7E4DBFFF-D919-40E5-B363-77CB3EB1B0C1}" dt="2025-09-08T18:31:20.955" v="0"/>
          <pc:sldLayoutMkLst>
            <pc:docMk/>
            <pc:sldMasterMk cId="626881921" sldId="2147483711"/>
            <pc:sldLayoutMk cId="1120652316" sldId="2147483731"/>
          </pc:sldLayoutMkLst>
          <pc:spChg chg="add mod">
            <ac:chgData name="Swartout, Darcy" userId="1c015fc4-41a8-4efb-8017-be6f6fc86c37" providerId="ADAL" clId="{7E4DBFFF-D919-40E5-B363-77CB3EB1B0C1}" dt="2025-09-08T18:31:20.955" v="0"/>
            <ac:spMkLst>
              <pc:docMk/>
              <pc:sldMasterMk cId="626881921" sldId="2147483711"/>
              <pc:sldLayoutMk cId="1120652316" sldId="2147483731"/>
              <ac:spMk id="9" creationId="{AF64BF45-5AC6-8E0D-DE32-9DC30F541F0A}"/>
            </ac:spMkLst>
          </pc:spChg>
        </pc:sldLayoutChg>
      </pc:sldMasterChg>
    </pc:docChg>
  </pc:docChgLst>
  <pc:docChgLst>
    <pc:chgData name="Williams-miller, Kimberly" userId="cb7207ec-d5e9-4dd6-9898-718506d4bc98" providerId="ADAL" clId="{34264A78-2FF3-44EF-B948-C8929957BE09}"/>
    <pc:docChg chg="undo custSel modSld">
      <pc:chgData name="Williams-miller, Kimberly" userId="cb7207ec-d5e9-4dd6-9898-718506d4bc98" providerId="ADAL" clId="{34264A78-2FF3-44EF-B948-C8929957BE09}" dt="2025-02-27T16:20:01.139" v="220" actId="313"/>
      <pc:docMkLst>
        <pc:docMk/>
      </pc:docMkLst>
      <pc:sldChg chg="modSp mod">
        <pc:chgData name="Williams-miller, Kimberly" userId="cb7207ec-d5e9-4dd6-9898-718506d4bc98" providerId="ADAL" clId="{34264A78-2FF3-44EF-B948-C8929957BE09}" dt="2025-02-27T16:18:31.480" v="214" actId="1076"/>
        <pc:sldMkLst>
          <pc:docMk/>
          <pc:sldMk cId="1036208115" sldId="370"/>
        </pc:sldMkLst>
      </pc:sldChg>
      <pc:sldChg chg="modSp mod">
        <pc:chgData name="Williams-miller, Kimberly" userId="cb7207ec-d5e9-4dd6-9898-718506d4bc98" providerId="ADAL" clId="{34264A78-2FF3-44EF-B948-C8929957BE09}" dt="2025-02-27T16:19:13.509" v="219" actId="6549"/>
        <pc:sldMkLst>
          <pc:docMk/>
          <pc:sldMk cId="345074989" sldId="372"/>
        </pc:sldMkLst>
      </pc:sldChg>
      <pc:sldChg chg="modSp mod">
        <pc:chgData name="Williams-miller, Kimberly" userId="cb7207ec-d5e9-4dd6-9898-718506d4bc98" providerId="ADAL" clId="{34264A78-2FF3-44EF-B948-C8929957BE09}" dt="2025-02-27T16:20:01.139" v="220" actId="313"/>
        <pc:sldMkLst>
          <pc:docMk/>
          <pc:sldMk cId="634106826" sldId="373"/>
        </pc:sldMkLst>
      </pc:sldChg>
    </pc:docChg>
  </pc:docChgLst>
  <pc:docChgLst>
    <pc:chgData name="Kalpathi, Vinod" userId="S::vinod.kalpathi@doas.ga.gov::2c0a779b-d89e-42d1-8ce5-5d7a5c7b7817" providerId="AD" clId="Web-{052AB9BF-F67F-0A26-15D9-86271FF06342}"/>
    <pc:docChg chg="mod modSld">
      <pc:chgData name="Kalpathi, Vinod" userId="S::vinod.kalpathi@doas.ga.gov::2c0a779b-d89e-42d1-8ce5-5d7a5c7b7817" providerId="AD" clId="Web-{052AB9BF-F67F-0A26-15D9-86271FF06342}" dt="2025-03-04T15:29:26.976" v="5"/>
      <pc:docMkLst>
        <pc:docMk/>
      </pc:docMkLst>
      <pc:sldChg chg="addSp modSp">
        <pc:chgData name="Kalpathi, Vinod" userId="S::vinod.kalpathi@doas.ga.gov::2c0a779b-d89e-42d1-8ce5-5d7a5c7b7817" providerId="AD" clId="Web-{052AB9BF-F67F-0A26-15D9-86271FF06342}" dt="2025-03-04T15:20:24.044" v="3" actId="14100"/>
        <pc:sldMkLst>
          <pc:docMk/>
          <pc:sldMk cId="1985498403" sldId="361"/>
        </pc:sldMkLst>
      </pc:sldChg>
      <pc:sldChg chg="modSp">
        <pc:chgData name="Kalpathi, Vinod" userId="S::vinod.kalpathi@doas.ga.gov::2c0a779b-d89e-42d1-8ce5-5d7a5c7b7817" providerId="AD" clId="Web-{052AB9BF-F67F-0A26-15D9-86271FF06342}" dt="2025-03-04T15:29:26.976" v="5"/>
        <pc:sldMkLst>
          <pc:docMk/>
          <pc:sldMk cId="634106826" sldId="373"/>
        </pc:sldMkLst>
      </pc:sldChg>
    </pc:docChg>
  </pc:docChgLst>
  <pc:docChgLst>
    <pc:chgData name="Cooper, Lenesia" userId="S::lenesia.cooper@sao.ga.gov::c87d1fc2-4efc-4039-ab7f-230fa324140b" providerId="AD" clId="Web-{1CD3B237-AF89-471E-AF4D-DA1C91524562}"/>
    <pc:docChg chg="modSld">
      <pc:chgData name="Cooper, Lenesia" userId="S::lenesia.cooper@sao.ga.gov::c87d1fc2-4efc-4039-ab7f-230fa324140b" providerId="AD" clId="Web-{1CD3B237-AF89-471E-AF4D-DA1C91524562}" dt="2025-03-03T14:10:08.570" v="1" actId="1076"/>
      <pc:docMkLst>
        <pc:docMk/>
      </pc:docMkLst>
      <pc:sldChg chg="modSp">
        <pc:chgData name="Cooper, Lenesia" userId="S::lenesia.cooper@sao.ga.gov::c87d1fc2-4efc-4039-ab7f-230fa324140b" providerId="AD" clId="Web-{1CD3B237-AF89-471E-AF4D-DA1C91524562}" dt="2025-03-03T14:10:08.570" v="1" actId="1076"/>
        <pc:sldMkLst>
          <pc:docMk/>
          <pc:sldMk cId="2529097494" sldId="365"/>
        </pc:sldMkLst>
      </pc:sldChg>
    </pc:docChg>
  </pc:docChgLst>
  <pc:docChgLst>
    <pc:chgData name="Johri, Sangreeta" userId="S::sangreeta.johri@sao.ga.gov::eab132a9-a146-43f3-9289-a94e53419959" providerId="AD" clId="Web-{791D17DF-BF28-DFA1-F245-500B0BDB4FD7}"/>
    <pc:docChg chg="modSld">
      <pc:chgData name="Johri, Sangreeta" userId="S::sangreeta.johri@sao.ga.gov::eab132a9-a146-43f3-9289-a94e53419959" providerId="AD" clId="Web-{791D17DF-BF28-DFA1-F245-500B0BDB4FD7}" dt="2025-03-12T19:51:07.200" v="10"/>
      <pc:docMkLst>
        <pc:docMk/>
      </pc:docMkLst>
      <pc:sldChg chg="modSp">
        <pc:chgData name="Johri, Sangreeta" userId="S::sangreeta.johri@sao.ga.gov::eab132a9-a146-43f3-9289-a94e53419959" providerId="AD" clId="Web-{791D17DF-BF28-DFA1-F245-500B0BDB4FD7}" dt="2025-03-12T19:51:07.200" v="10"/>
        <pc:sldMkLst>
          <pc:docMk/>
          <pc:sldMk cId="3414267292" sldId="405"/>
        </pc:sldMkLst>
      </pc:sldChg>
    </pc:docChg>
  </pc:docChgLst>
  <pc:docChgLst>
    <pc:chgData name="Blackshear, Toni" userId="728cc639-1579-4431-8c20-805d8be18b62" providerId="ADAL" clId="{103D1AF5-1AB9-47DA-916C-F0602342448C}"/>
    <pc:docChg chg="addSld delSld">
      <pc:chgData name="Blackshear, Toni" userId="728cc639-1579-4431-8c20-805d8be18b62" providerId="ADAL" clId="{103D1AF5-1AB9-47DA-916C-F0602342448C}" dt="2025-03-25T14:36:03.713" v="1" actId="2696"/>
      <pc:docMkLst>
        <pc:docMk/>
      </pc:docMkLst>
      <pc:sldChg chg="new del">
        <pc:chgData name="Blackshear, Toni" userId="728cc639-1579-4431-8c20-805d8be18b62" providerId="ADAL" clId="{103D1AF5-1AB9-47DA-916C-F0602342448C}" dt="2025-03-25T14:36:03.713" v="1" actId="2696"/>
        <pc:sldMkLst>
          <pc:docMk/>
          <pc:sldMk cId="524393593" sldId="414"/>
        </pc:sldMkLst>
      </pc:sldChg>
    </pc:docChg>
  </pc:docChgLst>
  <pc:docChgLst>
    <pc:chgData name="Sipe, Jamie" userId="7135933e-2247-4fda-8566-f650ed1ae2f7" providerId="ADAL" clId="{FF65199C-2ECC-41BA-9DD7-884A03208D28}"/>
    <pc:docChg chg="modSld">
      <pc:chgData name="Sipe, Jamie" userId="7135933e-2247-4fda-8566-f650ed1ae2f7" providerId="ADAL" clId="{FF65199C-2ECC-41BA-9DD7-884A03208D28}" dt="2025-02-28T15:42:02.976" v="25"/>
      <pc:docMkLst>
        <pc:docMk/>
      </pc:docMkLst>
      <pc:sldChg chg="modSp mod">
        <pc:chgData name="Sipe, Jamie" userId="7135933e-2247-4fda-8566-f650ed1ae2f7" providerId="ADAL" clId="{FF65199C-2ECC-41BA-9DD7-884A03208D28}" dt="2025-02-28T15:42:02.976" v="25"/>
        <pc:sldMkLst>
          <pc:docMk/>
          <pc:sldMk cId="345074989" sldId="372"/>
        </pc:sldMkLst>
      </pc:sldChg>
      <pc:sldChg chg="modSp mod">
        <pc:chgData name="Sipe, Jamie" userId="7135933e-2247-4fda-8566-f650ed1ae2f7" providerId="ADAL" clId="{FF65199C-2ECC-41BA-9DD7-884A03208D28}" dt="2025-02-28T15:41:51.512" v="24"/>
        <pc:sldMkLst>
          <pc:docMk/>
          <pc:sldMk cId="3027563339"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9/8/2025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4 shap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9/8/2025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3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0D24CC63-EC9E-E561-D793-B6D72C369512}"/>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BEA5A19-8521-AB81-E474-C5957BFDC60F}"/>
              </a:ext>
            </a:extLst>
          </p:cNvPr>
          <p:cNvSpPr/>
          <p:nvPr userDrawn="1"/>
        </p:nvSpPr>
        <p:spPr>
          <a:xfrm>
            <a:off x="4575985" y="1773408"/>
            <a:ext cx="3093455"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INSTRUCTIONS</a:t>
            </a:r>
            <a:endParaRPr lang="en-US" sz="1800" b="1">
              <a:latin typeface="Arial" panose="020B0604020202020204" pitchFamily="34" charset="0"/>
              <a:cs typeface="Arial" panose="020B0604020202020204" pitchFamily="34" charset="0"/>
            </a:endParaRPr>
          </a:p>
        </p:txBody>
      </p: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lstStyle>
            <a:lvl1pPr marL="571500" indent="-571500">
              <a:buFont typeface="+mj-lt"/>
              <a:buNone/>
              <a:defRPr>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lstStyle>
            <a:lvl1pPr marL="571500" indent="-571500">
              <a:buFont typeface="+mj-lt"/>
              <a:buNone/>
              <a:defRPr>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Tree>
    <p:extLst>
      <p:ext uri="{BB962C8B-B14F-4D97-AF65-F5344CB8AC3E}">
        <p14:creationId xmlns:p14="http://schemas.microsoft.com/office/powerpoint/2010/main" val="32492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8A3306A1-BF0B-04AA-E055-CBCD9F88FDDC}"/>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6254F56-ACA8-1D2A-9FF1-7C42D2AC33C9}"/>
              </a:ext>
            </a:extLst>
          </p:cNvPr>
          <p:cNvSpPr/>
          <p:nvPr userDrawn="1"/>
        </p:nvSpPr>
        <p:spPr>
          <a:xfrm>
            <a:off x="4549271" y="1778929"/>
            <a:ext cx="3093455"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INSTRUCTIONS</a:t>
            </a:r>
          </a:p>
        </p:txBody>
      </p:sp>
      <p:cxnSp>
        <p:nvCxnSpPr>
          <p:cNvPr id="9" name="Straight Connector 8">
            <a:extLst>
              <a:ext uri="{FF2B5EF4-FFF2-40B4-BE49-F238E27FC236}">
                <a16:creationId xmlns:a16="http://schemas.microsoft.com/office/drawing/2014/main" id="{54D4D0C3-7A54-6024-A936-F4B3565BCB0A}"/>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571500" indent="-57150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571500" indent="-57150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571500" indent="-57150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Tree>
    <p:extLst>
      <p:ext uri="{BB962C8B-B14F-4D97-AF65-F5344CB8AC3E}">
        <p14:creationId xmlns:p14="http://schemas.microsoft.com/office/powerpoint/2010/main" val="373205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E876CA14-C108-A4F7-CA16-1FE42DA122F4}"/>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9928DEF-0B72-2DF6-0344-673436693EE5}"/>
              </a:ext>
            </a:extLst>
          </p:cNvPr>
          <p:cNvSpPr/>
          <p:nvPr userDrawn="1"/>
        </p:nvSpPr>
        <p:spPr>
          <a:xfrm>
            <a:off x="4549269" y="1770012"/>
            <a:ext cx="3093455"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571500" indent="-57150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Tree>
    <p:extLst>
      <p:ext uri="{BB962C8B-B14F-4D97-AF65-F5344CB8AC3E}">
        <p14:creationId xmlns:p14="http://schemas.microsoft.com/office/powerpoint/2010/main" val="37088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3 shap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9/8/2025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73836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5151390"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7893885"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5371305"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AF64BF45-5AC6-8E0D-DE32-9DC30F541F0A}"/>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112065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 of #)</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 of #)</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7B9413-C376-4173-83FA-9706DE374DDA}" type="datetime1">
              <a:rPr lang="en-US" smtClean="0"/>
              <a:t>9/8/2025</a:t>
            </a:fld>
            <a:endParaRPr lang="en-US"/>
          </a:p>
        </p:txBody>
      </p:sp>
      <p:sp>
        <p:nvSpPr>
          <p:cNvPr id="5" name="Footer Placeholder 4"/>
          <p:cNvSpPr>
            <a:spLocks noGrp="1"/>
          </p:cNvSpPr>
          <p:nvPr>
            <p:ph type="ftr" sz="quarter" idx="11"/>
          </p:nvPr>
        </p:nvSpPr>
        <p:spPr/>
        <p:txBody>
          <a:bodyPr/>
          <a:lstStyle/>
          <a:p>
            <a:r>
              <a:rPr lang="en-US"/>
              <a:t>Version 1</a:t>
            </a:r>
          </a:p>
        </p:txBody>
      </p:sp>
      <p:sp>
        <p:nvSpPr>
          <p:cNvPr id="6" name="Slide Number Placeholder 5"/>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bg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Developers: Insert Description</a:t>
            </a:r>
          </a:p>
        </p:txBody>
      </p:sp>
      <p:sp>
        <p:nvSpPr>
          <p:cNvPr id="9" name="TextBox 8">
            <a:extLst>
              <a:ext uri="{FF2B5EF4-FFF2-40B4-BE49-F238E27FC236}">
                <a16:creationId xmlns:a16="http://schemas.microsoft.com/office/drawing/2014/main" id="{933F5DCB-BF1C-8491-A3DC-FEC224ABEE49}"/>
              </a:ext>
            </a:extLst>
          </p:cNvPr>
          <p:cNvSpPr txBox="1"/>
          <p:nvPr userDrawn="1"/>
        </p:nvSpPr>
        <p:spPr>
          <a:xfrm>
            <a:off x="838199" y="7470505"/>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The key steps in the process are below: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6F513-664B-E57C-7380-97BAD8FBA6DE}"/>
              </a:ext>
            </a:extLst>
          </p:cNvPr>
          <p:cNvSpPr txBox="1"/>
          <p:nvPr userDrawn="1"/>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15" name="Rectangle 14">
            <a:extLst>
              <a:ext uri="{FF2B5EF4-FFF2-40B4-BE49-F238E27FC236}">
                <a16:creationId xmlns:a16="http://schemas.microsoft.com/office/drawing/2014/main" id="{475ABD0E-385F-8592-5776-5CC2B84409B1}"/>
              </a:ext>
            </a:extLst>
          </p:cNvPr>
          <p:cNvSpPr/>
          <p:nvPr userDrawn="1"/>
        </p:nvSpPr>
        <p:spPr>
          <a:xfrm>
            <a:off x="4621183" y="3602669"/>
            <a:ext cx="2634080"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DESCRIPTION</a:t>
            </a:r>
          </a:p>
        </p:txBody>
      </p:sp>
      <p:cxnSp>
        <p:nvCxnSpPr>
          <p:cNvPr id="3" name="Straight Connector 2">
            <a:extLst>
              <a:ext uri="{FF2B5EF4-FFF2-40B4-BE49-F238E27FC236}">
                <a16:creationId xmlns:a16="http://schemas.microsoft.com/office/drawing/2014/main" id="{A7D92039-E8CD-162A-53EE-7DBF9987FC80}"/>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9DB5D73-FB9A-8A80-AA19-14615243C2BB}"/>
              </a:ext>
            </a:extLst>
          </p:cNvPr>
          <p:cNvSpPr/>
          <p:nvPr userDrawn="1"/>
        </p:nvSpPr>
        <p:spPr>
          <a:xfrm>
            <a:off x="4873060" y="6904945"/>
            <a:ext cx="2130326"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OVERVIEW</a:t>
            </a:r>
          </a:p>
        </p:txBody>
      </p:sp>
      <p:sp>
        <p:nvSpPr>
          <p:cNvPr id="2" name="Oval 1">
            <a:extLst>
              <a:ext uri="{FF2B5EF4-FFF2-40B4-BE49-F238E27FC236}">
                <a16:creationId xmlns:a16="http://schemas.microsoft.com/office/drawing/2014/main" id="{3D54BC28-8849-0E75-55BD-00353ABDE1D8}"/>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descr="Arrow">
            <a:extLst>
              <a:ext uri="{FF2B5EF4-FFF2-40B4-BE49-F238E27FC236}">
                <a16:creationId xmlns:a16="http://schemas.microsoft.com/office/drawing/2014/main" id="{06C14F2E-E381-93EA-DBCB-C1F91E6E4009}"/>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descr="straight arrow">
            <a:extLst>
              <a:ext uri="{FF2B5EF4-FFF2-40B4-BE49-F238E27FC236}">
                <a16:creationId xmlns:a16="http://schemas.microsoft.com/office/drawing/2014/main" id="{6FDA55B7-CD6E-C95A-2992-64371D2A2250}"/>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descr="straight arrow">
            <a:extLst>
              <a:ext uri="{FF2B5EF4-FFF2-40B4-BE49-F238E27FC236}">
                <a16:creationId xmlns:a16="http://schemas.microsoft.com/office/drawing/2014/main" id="{0FCE2A6E-264E-7C16-B0B4-3931B56EBDB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rm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rmAutofit/>
          </a:bodyPr>
          <a:lstStyle>
            <a:lvl1pPr marL="0" indent="0" algn="ctr">
              <a:buNone/>
              <a:defRPr sz="1800" b="1">
                <a:solidFill>
                  <a:srgbClr val="FFFFFF"/>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rm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rmAutofit/>
          </a:bodyPr>
          <a:lstStyle>
            <a:lvl1pPr marL="0" indent="0" algn="ctr">
              <a:buNone/>
              <a:defRPr sz="1800" b="1"/>
            </a:lvl1pPr>
          </a:lstStyle>
          <a:p>
            <a:pPr lvl="0"/>
            <a:r>
              <a:rPr lang="en-US"/>
              <a:t>End of Process</a:t>
            </a:r>
          </a:p>
        </p:txBody>
      </p:sp>
      <p:pic>
        <p:nvPicPr>
          <p:cNvPr id="27" name="Picture 26" descr="Georgia at work logo">
            <a:extLst>
              <a:ext uri="{FF2B5EF4-FFF2-40B4-BE49-F238E27FC236}">
                <a16:creationId xmlns:a16="http://schemas.microsoft.com/office/drawing/2014/main" id="{EFD19BBC-BAC4-08DB-FDBA-738F62F04F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74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4" name="Footer Placeholder 3">
            <a:extLst>
              <a:ext uri="{FF2B5EF4-FFF2-40B4-BE49-F238E27FC236}">
                <a16:creationId xmlns:a16="http://schemas.microsoft.com/office/drawing/2014/main" id="{E876CA14-C108-A4F7-CA16-1FE42DA122F4}"/>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9928DEF-0B72-2DF6-0344-673436693EE5}"/>
              </a:ext>
            </a:extLst>
          </p:cNvPr>
          <p:cNvSpPr/>
          <p:nvPr userDrawn="1"/>
        </p:nvSpPr>
        <p:spPr>
          <a:xfrm>
            <a:off x="4549271" y="1787185"/>
            <a:ext cx="3093455" cy="523220"/>
          </a:xfrm>
          <a:prstGeom prst="rect">
            <a:avLst/>
          </a:prstGeom>
          <a:solidFill>
            <a:schemeClr val="bg1"/>
          </a:solidFill>
        </p:spPr>
        <p:txBody>
          <a:bodyPr wrap="square">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lstStyle>
            <a:lvl1pPr marL="571500" indent="-571500">
              <a:buFont typeface="+mj-lt"/>
              <a:buNone/>
              <a:defRPr>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Tree>
    <p:extLst>
      <p:ext uri="{BB962C8B-B14F-4D97-AF65-F5344CB8AC3E}">
        <p14:creationId xmlns:p14="http://schemas.microsoft.com/office/powerpoint/2010/main" val="1459587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9/8/2025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31" r:id="rId2"/>
    <p:sldLayoutId id="2147483727" r:id="rId3"/>
    <p:sldLayoutId id="2147483728" r:id="rId4"/>
    <p:sldLayoutId id="2147483729" r:id="rId5"/>
    <p:sldLayoutId id="2147483730" r:id="rId6"/>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9/8/2025</a:t>
            </a:fld>
            <a:endParaRPr lang="en-US"/>
          </a:p>
        </p:txBody>
      </p:sp>
      <p:sp>
        <p:nvSpPr>
          <p:cNvPr id="5" name="Footer Placeholder 4"/>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318869660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41B5F-51EC-E4D9-7E5D-F46D804D3307}"/>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9/8/2025</a:t>
            </a:fld>
            <a:endParaRPr lang="en-US"/>
          </a:p>
        </p:txBody>
      </p:sp>
      <p:sp>
        <p:nvSpPr>
          <p:cNvPr id="3" name="Footer Placeholder 2">
            <a:extLst>
              <a:ext uri="{FF2B5EF4-FFF2-40B4-BE49-F238E27FC236}">
                <a16:creationId xmlns:a16="http://schemas.microsoft.com/office/drawing/2014/main" id="{45700EA9-E4DC-D434-51A2-AEF41B44449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4D66180-99C2-0078-3DD3-180AA56DF99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
        <p:nvSpPr>
          <p:cNvPr id="5" name="Title 4">
            <a:extLst>
              <a:ext uri="{FF2B5EF4-FFF2-40B4-BE49-F238E27FC236}">
                <a16:creationId xmlns:a16="http://schemas.microsoft.com/office/drawing/2014/main" id="{D6E0B337-8DA2-78BA-F4A2-712586723766}"/>
              </a:ext>
            </a:extLst>
          </p:cNvPr>
          <p:cNvSpPr>
            <a:spLocks noGrp="1"/>
          </p:cNvSpPr>
          <p:nvPr>
            <p:ph type="title"/>
          </p:nvPr>
        </p:nvSpPr>
        <p:spPr/>
        <p:txBody>
          <a:bodyPr/>
          <a:lstStyle/>
          <a:p>
            <a:r>
              <a:rPr lang="en-US"/>
              <a:t>Buyer Hub</a:t>
            </a:r>
          </a:p>
        </p:txBody>
      </p:sp>
      <p:sp>
        <p:nvSpPr>
          <p:cNvPr id="6" name="Text Placeholder 5">
            <a:extLst>
              <a:ext uri="{FF2B5EF4-FFF2-40B4-BE49-F238E27FC236}">
                <a16:creationId xmlns:a16="http://schemas.microsoft.com/office/drawing/2014/main" id="{11A325F9-DCFC-2886-9462-28EC4767A2A5}"/>
              </a:ext>
            </a:extLst>
          </p:cNvPr>
          <p:cNvSpPr>
            <a:spLocks noGrp="1"/>
          </p:cNvSpPr>
          <p:nvPr>
            <p:ph type="body" sz="quarter" idx="13"/>
          </p:nvPr>
        </p:nvSpPr>
        <p:spPr>
          <a:xfrm>
            <a:off x="761013" y="4038794"/>
            <a:ext cx="10731332" cy="2999477"/>
          </a:xfrm>
        </p:spPr>
        <p:txBody>
          <a:bodyPr>
            <a:normAutofit/>
          </a:bodyPr>
          <a:lstStyle/>
          <a:p>
            <a:r>
              <a:rPr lang="en-US"/>
              <a:t>This guide will show </a:t>
            </a:r>
            <a:r>
              <a:rPr lang="en-US" i="1"/>
              <a:t>Buyers</a:t>
            </a:r>
            <a:r>
              <a:rPr lang="en-US"/>
              <a:t> and </a:t>
            </a:r>
            <a:r>
              <a:rPr lang="en-US" i="1"/>
              <a:t>Procurement Operations Lead</a:t>
            </a:r>
            <a:r>
              <a:rPr lang="en-US"/>
              <a:t> how to access and navigate the </a:t>
            </a:r>
            <a:r>
              <a:rPr lang="en-US" i="1"/>
              <a:t>Buyer Hub</a:t>
            </a:r>
            <a:r>
              <a:rPr lang="en-US"/>
              <a:t>.</a:t>
            </a:r>
          </a:p>
        </p:txBody>
      </p:sp>
      <p:sp>
        <p:nvSpPr>
          <p:cNvPr id="13" name="TextBox 12">
            <a:extLst>
              <a:ext uri="{FF2B5EF4-FFF2-40B4-BE49-F238E27FC236}">
                <a16:creationId xmlns:a16="http://schemas.microsoft.com/office/drawing/2014/main" id="{B52EB016-0671-A773-C5C4-9CFDF0F55C00}"/>
              </a:ext>
            </a:extLst>
          </p:cNvPr>
          <p:cNvSpPr txBox="1"/>
          <p:nvPr/>
        </p:nvSpPr>
        <p:spPr>
          <a:xfrm>
            <a:off x="838200" y="7414788"/>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55CB5F00-1815-EC7F-2599-B9E60B0E1808}"/>
              </a:ext>
            </a:extLst>
          </p:cNvPr>
          <p:cNvSpPr>
            <a:spLocks noGrp="1"/>
          </p:cNvSpPr>
          <p:nvPr>
            <p:ph type="body" sz="quarter" idx="14"/>
          </p:nvPr>
        </p:nvSpPr>
        <p:spPr>
          <a:xfrm>
            <a:off x="844889" y="8118652"/>
            <a:ext cx="10542315" cy="3503832"/>
          </a:xfrm>
        </p:spPr>
        <p:txBody>
          <a:bodyPr>
            <a:normAutofit/>
          </a:bodyPr>
          <a:lstStyle/>
          <a:p>
            <a:r>
              <a:rPr kumimoji="0" lang="en-US" b="0" i="0" u="none" strike="noStrike" kern="1200" cap="none" spc="0" normalizeH="0" baseline="0" noProof="0">
                <a:ln>
                  <a:noFill/>
                </a:ln>
                <a:solidFill>
                  <a:prstClr val="black"/>
                </a:solidFill>
                <a:effectLst/>
                <a:uLnTx/>
                <a:uFillTx/>
                <a:latin typeface="Arial"/>
                <a:ea typeface="+mn-ea"/>
                <a:cs typeface="Arial"/>
              </a:rPr>
              <a:t>Click the </a:t>
            </a:r>
            <a:r>
              <a:rPr kumimoji="0" lang="en-US" b="1" i="0" u="none" strike="noStrike" kern="1200" cap="none" spc="0" normalizeH="0" baseline="0" noProof="0">
                <a:ln>
                  <a:noFill/>
                </a:ln>
                <a:solidFill>
                  <a:prstClr val="black"/>
                </a:solidFill>
                <a:effectLst/>
                <a:uLnTx/>
                <a:uFillTx/>
                <a:latin typeface="Arial"/>
                <a:ea typeface="+mn-ea"/>
                <a:cs typeface="Arial"/>
              </a:rPr>
              <a:t>Global Navigation Menu </a:t>
            </a:r>
            <a:r>
              <a:rPr kumimoji="0" lang="en-US" b="0" i="0" u="none" strike="noStrike" kern="1200" cap="none" spc="0" normalizeH="0" baseline="0" noProof="0">
                <a:ln>
                  <a:noFill/>
                </a:ln>
                <a:solidFill>
                  <a:prstClr val="black"/>
                </a:solidFill>
                <a:effectLst/>
                <a:uLnTx/>
                <a:uFillTx/>
                <a:latin typeface="Arial"/>
                <a:ea typeface="+mn-ea"/>
                <a:cs typeface="Arial"/>
              </a:rPr>
              <a:t>and click </a:t>
            </a:r>
            <a:r>
              <a:rPr kumimoji="0" lang="en-US" b="1" i="0" u="none" strike="noStrike" kern="1200" cap="none" spc="0" normalizeH="0" baseline="0" noProof="0">
                <a:ln>
                  <a:noFill/>
                </a:ln>
                <a:solidFill>
                  <a:prstClr val="black"/>
                </a:solidFill>
                <a:effectLst/>
                <a:uLnTx/>
                <a:uFillTx/>
                <a:latin typeface="Arial"/>
                <a:ea typeface="+mn-ea"/>
                <a:cs typeface="Arial"/>
              </a:rPr>
              <a:t>Buyer Hub</a:t>
            </a:r>
            <a:r>
              <a:rPr kumimoji="0" lang="en-US" i="0" u="none" strike="noStrike" kern="1200" cap="none" spc="0" normalizeH="0" baseline="0" noProof="0">
                <a:ln>
                  <a:noFill/>
                </a:ln>
                <a:solidFill>
                  <a:prstClr val="black"/>
                </a:solidFill>
                <a:effectLst/>
                <a:uLnTx/>
                <a:uFillTx/>
                <a:latin typeface="Arial"/>
                <a:ea typeface="+mn-ea"/>
                <a:cs typeface="Arial"/>
              </a:rPr>
              <a:t>.</a:t>
            </a:r>
          </a:p>
          <a:p>
            <a:r>
              <a:rPr lang="en-US">
                <a:solidFill>
                  <a:prstClr val="black"/>
                </a:solidFill>
                <a:latin typeface="Arial"/>
                <a:cs typeface="Arial"/>
              </a:rPr>
              <a:t>Click the </a:t>
            </a:r>
            <a:r>
              <a:rPr lang="en-US" b="1">
                <a:solidFill>
                  <a:prstClr val="black"/>
                </a:solidFill>
                <a:latin typeface="Arial"/>
                <a:cs typeface="Arial"/>
              </a:rPr>
              <a:t>Navigation Pane </a:t>
            </a:r>
            <a:r>
              <a:rPr lang="en-US">
                <a:solidFill>
                  <a:prstClr val="black"/>
                </a:solidFill>
                <a:latin typeface="Arial"/>
                <a:cs typeface="Arial"/>
              </a:rPr>
              <a:t>to access the </a:t>
            </a:r>
            <a:r>
              <a:rPr lang="en-US" b="1">
                <a:solidFill>
                  <a:prstClr val="black"/>
                </a:solidFill>
                <a:latin typeface="Arial"/>
                <a:cs typeface="Arial"/>
              </a:rPr>
              <a:t>Requisitions</a:t>
            </a:r>
            <a:r>
              <a:rPr lang="en-US">
                <a:solidFill>
                  <a:prstClr val="black"/>
                </a:solidFill>
                <a:latin typeface="Arial"/>
                <a:cs typeface="Arial"/>
              </a:rPr>
              <a:t>, </a:t>
            </a:r>
            <a:r>
              <a:rPr lang="en-US" b="1">
                <a:solidFill>
                  <a:prstClr val="black"/>
                </a:solidFill>
                <a:latin typeface="Arial"/>
                <a:cs typeface="Arial"/>
              </a:rPr>
              <a:t>Purchase Orders</a:t>
            </a:r>
            <a:r>
              <a:rPr lang="en-US">
                <a:solidFill>
                  <a:prstClr val="black"/>
                </a:solidFill>
                <a:latin typeface="Arial"/>
                <a:cs typeface="Arial"/>
              </a:rPr>
              <a:t>, and </a:t>
            </a:r>
            <a:r>
              <a:rPr lang="en-US" b="1">
                <a:solidFill>
                  <a:prstClr val="black"/>
                </a:solidFill>
                <a:latin typeface="Arial"/>
                <a:cs typeface="Arial"/>
              </a:rPr>
              <a:t>Supplier Contracts</a:t>
            </a:r>
            <a:r>
              <a:rPr lang="en-US">
                <a:solidFill>
                  <a:prstClr val="black"/>
                </a:solidFill>
                <a:latin typeface="Arial"/>
                <a:cs typeface="Arial"/>
              </a:rPr>
              <a:t>.</a:t>
            </a:r>
            <a:endParaRPr lang="en-US"/>
          </a:p>
          <a:p>
            <a:r>
              <a:rPr lang="en-US"/>
              <a:t>Access the </a:t>
            </a:r>
            <a:r>
              <a:rPr lang="en-US" b="1"/>
              <a:t>Tasks and Reports </a:t>
            </a:r>
            <a:r>
              <a:rPr lang="en-US"/>
              <a:t>in the </a:t>
            </a:r>
            <a:r>
              <a:rPr lang="en-US" b="1"/>
              <a:t>Buyer’s Hub Overview</a:t>
            </a:r>
            <a:r>
              <a:rPr lang="en-US"/>
              <a:t>.</a:t>
            </a:r>
          </a:p>
        </p:txBody>
      </p:sp>
      <p:sp>
        <p:nvSpPr>
          <p:cNvPr id="11" name="TextBox 10">
            <a:extLst>
              <a:ext uri="{FF2B5EF4-FFF2-40B4-BE49-F238E27FC236}">
                <a16:creationId xmlns:a16="http://schemas.microsoft.com/office/drawing/2014/main" id="{E4BD3D3D-025B-CA3A-A388-1B787A361CCB}"/>
              </a:ext>
              <a:ext uri="{C183D7F6-B498-43B3-948B-1728B52AA6E4}">
                <adec:decorative xmlns:adec="http://schemas.microsoft.com/office/drawing/2017/decorative" val="1"/>
              </a:ext>
            </a:extLst>
          </p:cNvPr>
          <p:cNvSpPr txBox="1"/>
          <p:nvPr/>
        </p:nvSpPr>
        <p:spPr>
          <a:xfrm>
            <a:off x="4542406" y="3515574"/>
            <a:ext cx="307742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12" name="TextBox 11">
            <a:extLst>
              <a:ext uri="{FF2B5EF4-FFF2-40B4-BE49-F238E27FC236}">
                <a16:creationId xmlns:a16="http://schemas.microsoft.com/office/drawing/2014/main" id="{62512B1B-C945-723A-9439-9A4C042E720F}"/>
              </a:ext>
              <a:ext uri="{C183D7F6-B498-43B3-948B-1728B52AA6E4}">
                <adec:decorative xmlns:adec="http://schemas.microsoft.com/office/drawing/2017/decorative" val="1"/>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4" name="TextBox 13">
            <a:extLst>
              <a:ext uri="{FF2B5EF4-FFF2-40B4-BE49-F238E27FC236}">
                <a16:creationId xmlns:a16="http://schemas.microsoft.com/office/drawing/2014/main" id="{1152CD07-81BD-E6E2-48FE-0548F2B64C6E}"/>
              </a:ext>
            </a:extLst>
          </p:cNvPr>
          <p:cNvSpPr txBox="1"/>
          <p:nvPr/>
        </p:nvSpPr>
        <p:spPr>
          <a:xfrm>
            <a:off x="864923" y="12732541"/>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D1C7E0FB-420A-7BCB-D739-5041C62D8978}"/>
              </a:ext>
            </a:extLst>
          </p:cNvPr>
          <p:cNvSpPr>
            <a:spLocks noGrp="1"/>
          </p:cNvSpPr>
          <p:nvPr>
            <p:ph type="body" sz="quarter" idx="16"/>
          </p:nvPr>
        </p:nvSpPr>
        <p:spPr/>
        <p:txBody>
          <a:bodyPr/>
          <a:lstStyle/>
          <a:p>
            <a:r>
              <a:rPr lang="en-US"/>
              <a:t>Locate the Buyer Hub App</a:t>
            </a:r>
          </a:p>
        </p:txBody>
      </p:sp>
      <p:sp>
        <p:nvSpPr>
          <p:cNvPr id="9" name="Text Placeholder 8">
            <a:extLst>
              <a:ext uri="{FF2B5EF4-FFF2-40B4-BE49-F238E27FC236}">
                <a16:creationId xmlns:a16="http://schemas.microsoft.com/office/drawing/2014/main" id="{B71822B1-E660-DC48-4D7B-6B8C0648C541}"/>
              </a:ext>
            </a:extLst>
          </p:cNvPr>
          <p:cNvSpPr>
            <a:spLocks noGrp="1"/>
          </p:cNvSpPr>
          <p:nvPr>
            <p:ph type="body" sz="quarter" idx="17"/>
          </p:nvPr>
        </p:nvSpPr>
        <p:spPr>
          <a:xfrm>
            <a:off x="5215492" y="13697149"/>
            <a:ext cx="1761015" cy="771525"/>
          </a:xfrm>
        </p:spPr>
        <p:txBody>
          <a:bodyPr/>
          <a:lstStyle/>
          <a:p>
            <a:r>
              <a:rPr lang="en-US"/>
              <a:t>View the Navigation Pane and Overview</a:t>
            </a:r>
          </a:p>
        </p:txBody>
      </p:sp>
      <p:sp>
        <p:nvSpPr>
          <p:cNvPr id="10" name="Text Placeholder 9">
            <a:extLst>
              <a:ext uri="{FF2B5EF4-FFF2-40B4-BE49-F238E27FC236}">
                <a16:creationId xmlns:a16="http://schemas.microsoft.com/office/drawing/2014/main" id="{258B7251-486A-264C-FFCE-951D2D15EE87}"/>
              </a:ext>
            </a:extLst>
          </p:cNvPr>
          <p:cNvSpPr>
            <a:spLocks noGrp="1"/>
          </p:cNvSpPr>
          <p:nvPr>
            <p:ph type="body" sz="quarter" idx="19"/>
          </p:nvPr>
        </p:nvSpPr>
        <p:spPr>
          <a:xfrm>
            <a:off x="9289648" y="13663056"/>
            <a:ext cx="1761015" cy="771525"/>
          </a:xfrm>
        </p:spPr>
        <p:txBody>
          <a:bodyPr/>
          <a:lstStyle/>
          <a:p>
            <a:r>
              <a:rPr lang="en-US"/>
              <a:t>Select any Task or Report</a:t>
            </a:r>
          </a:p>
        </p:txBody>
      </p:sp>
    </p:spTree>
    <p:custDataLst>
      <p:tags r:id="rId1"/>
    </p:custDataLst>
    <p:extLst>
      <p:ext uri="{BB962C8B-B14F-4D97-AF65-F5344CB8AC3E}">
        <p14:creationId xmlns:p14="http://schemas.microsoft.com/office/powerpoint/2010/main" val="252909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9E6B-44D6-D7A3-6B5D-2380AE35871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C2E7722-87CF-3748-FB75-B9FE3C48562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FE5AEAE9-5EBC-89CD-05CE-0618A133352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DF94D70-CBBB-01C8-7F42-56F30056070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
        <p:nvSpPr>
          <p:cNvPr id="5" name="Title 4">
            <a:extLst>
              <a:ext uri="{FF2B5EF4-FFF2-40B4-BE49-F238E27FC236}">
                <a16:creationId xmlns:a16="http://schemas.microsoft.com/office/drawing/2014/main" id="{0B647B31-6BB3-592B-3F65-4606DD0DD6AE}"/>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9 of 12)</a:t>
            </a:r>
            <a:endParaRPr lang="en-US"/>
          </a:p>
        </p:txBody>
      </p:sp>
      <p:sp>
        <p:nvSpPr>
          <p:cNvPr id="9" name="TextBox 8">
            <a:extLst>
              <a:ext uri="{FF2B5EF4-FFF2-40B4-BE49-F238E27FC236}">
                <a16:creationId xmlns:a16="http://schemas.microsoft.com/office/drawing/2014/main" id="{03F92028-1197-19B5-DA19-503BAEAC1393}"/>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aphicFrame>
        <p:nvGraphicFramePr>
          <p:cNvPr id="6" name="Table 5">
            <a:extLst>
              <a:ext uri="{FF2B5EF4-FFF2-40B4-BE49-F238E27FC236}">
                <a16:creationId xmlns:a16="http://schemas.microsoft.com/office/drawing/2014/main" id="{233072D2-45F6-998C-D698-062C7CF8D731}"/>
              </a:ext>
            </a:extLst>
          </p:cNvPr>
          <p:cNvGraphicFramePr>
            <a:graphicFrameLocks noGrp="1"/>
          </p:cNvGraphicFramePr>
          <p:nvPr>
            <p:extLst>
              <p:ext uri="{D42A27DB-BD31-4B8C-83A1-F6EECF244321}">
                <p14:modId xmlns:p14="http://schemas.microsoft.com/office/powerpoint/2010/main" val="2710832545"/>
              </p:ext>
            </p:extLst>
          </p:nvPr>
        </p:nvGraphicFramePr>
        <p:xfrm>
          <a:off x="1451574" y="2605625"/>
          <a:ext cx="9394298" cy="5458351"/>
        </p:xfrm>
        <a:graphic>
          <a:graphicData uri="http://schemas.openxmlformats.org/drawingml/2006/table">
            <a:tbl>
              <a:tblPr/>
              <a:tblGrid>
                <a:gridCol w="3429916">
                  <a:extLst>
                    <a:ext uri="{9D8B030D-6E8A-4147-A177-3AD203B41FA5}">
                      <a16:colId xmlns:a16="http://schemas.microsoft.com/office/drawing/2014/main" val="4109877516"/>
                    </a:ext>
                  </a:extLst>
                </a:gridCol>
                <a:gridCol w="5964382">
                  <a:extLst>
                    <a:ext uri="{9D8B030D-6E8A-4147-A177-3AD203B41FA5}">
                      <a16:colId xmlns:a16="http://schemas.microsoft.com/office/drawing/2014/main" val="3346674938"/>
                    </a:ext>
                  </a:extLst>
                </a:gridCol>
              </a:tblGrid>
              <a:tr h="425450">
                <a:tc>
                  <a:txBody>
                    <a:bodyPr/>
                    <a:lstStyle/>
                    <a:p>
                      <a:pPr algn="l" fontAlgn="auto"/>
                      <a:r>
                        <a:rPr lang="en-US" sz="32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auto"/>
                      <a:r>
                        <a:rPr lang="en-US" sz="32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694361032"/>
                  </a:ext>
                </a:extLst>
              </a:tr>
              <a:tr h="1421137">
                <a:tc>
                  <a:txBody>
                    <a:bodyPr/>
                    <a:lstStyle/>
                    <a:p>
                      <a:pPr algn="l" fontAlgn="auto"/>
                      <a:r>
                        <a:rPr lang="en-US" sz="2000" b="0" i="0" dirty="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726115026"/>
                  </a:ext>
                </a:extLst>
              </a:tr>
              <a:tr h="1059872">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829975876"/>
                  </a:ext>
                </a:extLst>
              </a:tr>
              <a:tr h="1392382">
                <a:tc>
                  <a:txBody>
                    <a:bodyPr/>
                    <a:lstStyle/>
                    <a:p>
                      <a:pPr algn="l" fontAlgn="auto"/>
                      <a:r>
                        <a:rPr lang="en-US" sz="2000" b="0" i="0">
                          <a:solidFill>
                            <a:srgbClr val="000000"/>
                          </a:solidFill>
                          <a:effectLst/>
                          <a:latin typeface="Arial"/>
                        </a:rPr>
                        <a:t>​</a:t>
                      </a:r>
                    </a:p>
                    <a:p>
                      <a:pPr algn="l" fontAlgn="base"/>
                      <a:r>
                        <a:rPr lang="en-US" sz="2000" b="0" i="0">
                          <a:solidFill>
                            <a:srgbClr val="000000"/>
                          </a:solidFill>
                          <a:effectLst/>
                          <a:latin typeface="Arial"/>
                        </a:rPr>
                        <a:t>​</a:t>
                      </a:r>
                      <a:endParaRPr lang="en-US" b="0" i="0">
                        <a:solidFill>
                          <a:srgbClr val="000000"/>
                        </a:solidFill>
                        <a:effectLst/>
                        <a:latin typeface="Aria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24571082"/>
                  </a:ext>
                </a:extLst>
              </a:tr>
              <a:tr h="0">
                <a:tc>
                  <a:txBody>
                    <a:bodyPr/>
                    <a:lstStyle/>
                    <a:p>
                      <a:pPr algn="l" fontAlgn="auto"/>
                      <a:r>
                        <a:rPr lang="en-US" sz="2000" b="0" i="0">
                          <a:solidFill>
                            <a:srgbClr val="000000"/>
                          </a:solidFill>
                          <a:effectLst/>
                          <a:latin typeface="Arial"/>
                        </a:rPr>
                        <a:t>​</a:t>
                      </a:r>
                    </a:p>
                    <a:p>
                      <a:pPr algn="l" fontAlgn="base"/>
                      <a:r>
                        <a:rPr lang="en-US" sz="2000" b="0" i="0">
                          <a:solidFill>
                            <a:srgbClr val="000000"/>
                          </a:solidFill>
                          <a:effectLst/>
                          <a:latin typeface="Arial"/>
                        </a:rPr>
                        <a:t>​</a:t>
                      </a:r>
                      <a:endParaRPr lang="en-US" b="0" i="0">
                        <a:solidFill>
                          <a:srgbClr val="000000"/>
                        </a:solidFill>
                        <a:effectLst/>
                        <a:latin typeface="Arial"/>
                      </a:endParaRPr>
                    </a:p>
                    <a:p>
                      <a:pPr algn="l" fontAlgn="base"/>
                      <a:r>
                        <a:rPr lang="en-US" sz="2000" b="0" i="0">
                          <a:solidFill>
                            <a:srgbClr val="000000"/>
                          </a:solidFill>
                          <a:effectLst/>
                          <a:latin typeface="Arial"/>
                        </a:rPr>
                        <a:t>​</a:t>
                      </a:r>
                      <a:endParaRPr lang="en-US" b="0" i="0">
                        <a:solidFill>
                          <a:srgbClr val="000000"/>
                        </a:solidFill>
                        <a:effectLst/>
                        <a:latin typeface="Aria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l" fontAlgn="auto"/>
                      <a:r>
                        <a:rPr lang="en-US" sz="2000" b="0" i="0" dirty="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41579231"/>
                  </a:ext>
                </a:extLst>
              </a:tr>
            </a:tbl>
          </a:graphicData>
        </a:graphic>
      </p:graphicFrame>
      <p:sp>
        <p:nvSpPr>
          <p:cNvPr id="10" name="TextBox 14">
            <a:extLst>
              <a:ext uri="{FF2B5EF4-FFF2-40B4-BE49-F238E27FC236}">
                <a16:creationId xmlns:a16="http://schemas.microsoft.com/office/drawing/2014/main" id="{AB5C0F51-64AD-4A6D-FA42-727DBBECEEAD}"/>
              </a:ext>
            </a:extLst>
          </p:cNvPr>
          <p:cNvSpPr txBox="1">
            <a:spLocks/>
          </p:cNvSpPr>
          <p:nvPr/>
        </p:nvSpPr>
        <p:spPr>
          <a:xfrm>
            <a:off x="1581305" y="2605626"/>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Buyer Hub Section</a:t>
            </a:r>
          </a:p>
        </p:txBody>
      </p:sp>
      <p:sp>
        <p:nvSpPr>
          <p:cNvPr id="11" name="TextBox 15">
            <a:extLst>
              <a:ext uri="{FF2B5EF4-FFF2-40B4-BE49-F238E27FC236}">
                <a16:creationId xmlns:a16="http://schemas.microsoft.com/office/drawing/2014/main" id="{BD3D5925-9B08-778A-617B-BD417A93EB0E}"/>
              </a:ext>
            </a:extLst>
          </p:cNvPr>
          <p:cNvSpPr txBox="1">
            <a:spLocks/>
          </p:cNvSpPr>
          <p:nvPr/>
        </p:nvSpPr>
        <p:spPr>
          <a:xfrm>
            <a:off x="4914002" y="2605625"/>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Description</a:t>
            </a:r>
          </a:p>
        </p:txBody>
      </p:sp>
      <p:sp>
        <p:nvSpPr>
          <p:cNvPr id="12" name="TextBox 16">
            <a:extLst>
              <a:ext uri="{FF2B5EF4-FFF2-40B4-BE49-F238E27FC236}">
                <a16:creationId xmlns:a16="http://schemas.microsoft.com/office/drawing/2014/main" id="{33AF39DC-6742-6741-790E-ADE839ED2F1E}"/>
              </a:ext>
            </a:extLst>
          </p:cNvPr>
          <p:cNvSpPr txBox="1">
            <a:spLocks/>
          </p:cNvSpPr>
          <p:nvPr/>
        </p:nvSpPr>
        <p:spPr>
          <a:xfrm>
            <a:off x="1581305" y="3127909"/>
            <a:ext cx="377536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Purchase Order in Draft </a:t>
            </a:r>
          </a:p>
        </p:txBody>
      </p:sp>
      <p:sp>
        <p:nvSpPr>
          <p:cNvPr id="14" name="TextBox 16">
            <a:extLst>
              <a:ext uri="{FF2B5EF4-FFF2-40B4-BE49-F238E27FC236}">
                <a16:creationId xmlns:a16="http://schemas.microsoft.com/office/drawing/2014/main" id="{FA54FDF4-81D7-8710-DABA-96B5B4E9A3A1}"/>
              </a:ext>
            </a:extLst>
          </p:cNvPr>
          <p:cNvSpPr txBox="1">
            <a:spLocks/>
          </p:cNvSpPr>
          <p:nvPr/>
        </p:nvSpPr>
        <p:spPr>
          <a:xfrm>
            <a:off x="1500065" y="7154563"/>
            <a:ext cx="3434719"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i="0">
                <a:solidFill>
                  <a:srgbClr val="000000"/>
                </a:solidFill>
                <a:effectLst/>
                <a:latin typeface="Arial" panose="020B0604020202020204" pitchFamily="34" charset="0"/>
                <a:cs typeface="Arial" panose="020B0604020202020204" pitchFamily="34" charset="0"/>
              </a:rPr>
              <a:t>Acknowledged Order Without Receipts/Invoices</a:t>
            </a:r>
          </a:p>
        </p:txBody>
      </p:sp>
      <p:sp>
        <p:nvSpPr>
          <p:cNvPr id="15" name="TextBox 14">
            <a:extLst>
              <a:ext uri="{FF2B5EF4-FFF2-40B4-BE49-F238E27FC236}">
                <a16:creationId xmlns:a16="http://schemas.microsoft.com/office/drawing/2014/main" id="{E57454FC-28D4-8730-648D-4143298CCA1A}"/>
              </a:ext>
            </a:extLst>
          </p:cNvPr>
          <p:cNvSpPr txBox="1">
            <a:spLocks/>
          </p:cNvSpPr>
          <p:nvPr/>
        </p:nvSpPr>
        <p:spPr>
          <a:xfrm>
            <a:off x="4959361" y="3116928"/>
            <a:ext cx="5974678"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Click to open and edit purchase orders. Note: there could be other purchase orders where you are not the buyer and to review those, use the "find purchase orders" task</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B60CCB5B-BB07-CA36-8D60-71DB1ACF3087}"/>
              </a:ext>
            </a:extLst>
          </p:cNvPr>
          <p:cNvSpPr txBox="1">
            <a:spLocks/>
          </p:cNvSpPr>
          <p:nvPr/>
        </p:nvSpPr>
        <p:spPr>
          <a:xfrm>
            <a:off x="1527044" y="4592528"/>
            <a:ext cx="351165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dirty="0">
                <a:solidFill>
                  <a:srgbClr val="000000"/>
                </a:solidFill>
                <a:effectLst/>
                <a:latin typeface="Arial" panose="020B0604020202020204" pitchFamily="34" charset="0"/>
                <a:cs typeface="Arial" panose="020B0604020202020204" pitchFamily="34" charset="0"/>
              </a:rPr>
              <a:t>Purchase Orders to Review (and Change Orders to </a:t>
            </a:r>
          </a:p>
          <a:p>
            <a:pPr lvl="0" algn="l">
              <a:buNone/>
            </a:pPr>
            <a:r>
              <a:rPr lang="en-US" sz="2000" b="0" dirty="0">
                <a:solidFill>
                  <a:srgbClr val="000000"/>
                </a:solidFill>
                <a:effectLst/>
                <a:latin typeface="Arial" panose="020B0604020202020204" pitchFamily="34" charset="0"/>
                <a:cs typeface="Arial" panose="020B0604020202020204" pitchFamily="34" charset="0"/>
              </a:rPr>
              <a:t>Review)</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42BB356-CFC6-EC2E-3B49-C6008EF948CD}"/>
              </a:ext>
            </a:extLst>
          </p:cNvPr>
          <p:cNvSpPr txBox="1">
            <a:spLocks/>
          </p:cNvSpPr>
          <p:nvPr/>
        </p:nvSpPr>
        <p:spPr>
          <a:xfrm>
            <a:off x="4934784" y="4735681"/>
            <a:ext cx="597467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a:solidFill>
                  <a:srgbClr val="000000"/>
                </a:solidFill>
                <a:effectLst/>
                <a:latin typeface="Arial" panose="020B0604020202020204" pitchFamily="34" charset="0"/>
                <a:cs typeface="Arial" panose="020B0604020202020204" pitchFamily="34" charset="0"/>
              </a:rPr>
              <a:t>These are purchase orders pending your approval</a:t>
            </a:r>
            <a:endParaRPr lang="en-US" sz="2000" b="0" i="0">
              <a:solidFill>
                <a:srgbClr val="000000"/>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C38EC81-2948-6022-B515-58488A3900FA}"/>
              </a:ext>
            </a:extLst>
          </p:cNvPr>
          <p:cNvSpPr txBox="1">
            <a:spLocks/>
          </p:cNvSpPr>
          <p:nvPr/>
        </p:nvSpPr>
        <p:spPr>
          <a:xfrm>
            <a:off x="5049513" y="5655294"/>
            <a:ext cx="5974678"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tabLst>
                <a:tab pos="2909888" algn="l"/>
              </a:tabLst>
            </a:pPr>
            <a:r>
              <a:rPr lang="en-US" sz="2000" b="0">
                <a:solidFill>
                  <a:srgbClr val="000000"/>
                </a:solidFill>
                <a:effectLst/>
                <a:latin typeface="Arial" panose="020B0604020202020204" pitchFamily="34" charset="0"/>
                <a:cs typeface="Arial" panose="020B0604020202020204" pitchFamily="34" charset="0"/>
              </a:rPr>
              <a:t>These are approved purchase orders where you are the buyer. To view other POs where you may not be the buyer, use the "Find Purchase Orders" task and filter as needed.</a:t>
            </a:r>
          </a:p>
        </p:txBody>
      </p:sp>
      <p:sp>
        <p:nvSpPr>
          <p:cNvPr id="22" name="TextBox 16">
            <a:extLst>
              <a:ext uri="{FF2B5EF4-FFF2-40B4-BE49-F238E27FC236}">
                <a16:creationId xmlns:a16="http://schemas.microsoft.com/office/drawing/2014/main" id="{9E9A1637-C296-EABC-E031-0DEE56313F2C}"/>
              </a:ext>
            </a:extLst>
          </p:cNvPr>
          <p:cNvSpPr txBox="1">
            <a:spLocks/>
          </p:cNvSpPr>
          <p:nvPr/>
        </p:nvSpPr>
        <p:spPr>
          <a:xfrm>
            <a:off x="1500065" y="5904679"/>
            <a:ext cx="376933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Purchase Orders to Issue</a:t>
            </a:r>
          </a:p>
        </p:txBody>
      </p:sp>
      <p:sp>
        <p:nvSpPr>
          <p:cNvPr id="23" name="TextBox 22">
            <a:extLst>
              <a:ext uri="{FF2B5EF4-FFF2-40B4-BE49-F238E27FC236}">
                <a16:creationId xmlns:a16="http://schemas.microsoft.com/office/drawing/2014/main" id="{263385E0-D695-4816-D71A-8AF51196E64E}"/>
              </a:ext>
            </a:extLst>
          </p:cNvPr>
          <p:cNvSpPr txBox="1">
            <a:spLocks/>
          </p:cNvSpPr>
          <p:nvPr/>
        </p:nvSpPr>
        <p:spPr>
          <a:xfrm>
            <a:off x="4922318" y="7183359"/>
            <a:ext cx="597467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i="0">
                <a:solidFill>
                  <a:srgbClr val="000000"/>
                </a:solidFill>
                <a:effectLst/>
                <a:latin typeface="Arial" panose="020B0604020202020204" pitchFamily="34" charset="0"/>
                <a:cs typeface="Arial" panose="020B0604020202020204" pitchFamily="34" charset="0"/>
              </a:rPr>
              <a:t>Not applicable as we won't be using acknowledgements</a:t>
            </a:r>
          </a:p>
        </p:txBody>
      </p:sp>
    </p:spTree>
    <p:custDataLst>
      <p:tags r:id="rId1"/>
    </p:custDataLst>
    <p:extLst>
      <p:ext uri="{BB962C8B-B14F-4D97-AF65-F5344CB8AC3E}">
        <p14:creationId xmlns:p14="http://schemas.microsoft.com/office/powerpoint/2010/main" val="427302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70B09-DD9A-9541-2D49-F875F9DC3B4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DFAA3E7F-51D4-D356-2FEB-B996926BBF9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AE8CBF5-B987-418A-45F4-63D46F0B396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11</a:t>
            </a:fld>
            <a:endParaRPr lang="en-US"/>
          </a:p>
        </p:txBody>
      </p:sp>
      <p:sp>
        <p:nvSpPr>
          <p:cNvPr id="5" name="Title 4">
            <a:extLst>
              <a:ext uri="{FF2B5EF4-FFF2-40B4-BE49-F238E27FC236}">
                <a16:creationId xmlns:a16="http://schemas.microsoft.com/office/drawing/2014/main" id="{DC4A298D-0197-87CD-7743-E7ED11FF72EB}"/>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10 of 12)</a:t>
            </a:r>
            <a:endParaRPr lang="en-US"/>
          </a:p>
        </p:txBody>
      </p:sp>
      <p:sp>
        <p:nvSpPr>
          <p:cNvPr id="6" name="Text Placeholder 5">
            <a:extLst>
              <a:ext uri="{FF2B5EF4-FFF2-40B4-BE49-F238E27FC236}">
                <a16:creationId xmlns:a16="http://schemas.microsoft.com/office/drawing/2014/main" id="{6A83A737-444F-3DCC-6D1D-18D4D42EA715}"/>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10"/>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 selected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Purchase Order</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complete the task(s), if desired.</a:t>
            </a:r>
            <a:r>
              <a:rPr lang="en-US">
                <a:solidFill>
                  <a:prstClr val="black"/>
                </a:solidFill>
              </a:rPr>
              <a:t> Click </a:t>
            </a:r>
            <a:r>
              <a:rPr lang="en-US" b="1">
                <a:solidFill>
                  <a:prstClr val="black"/>
                </a:solidFill>
              </a:rPr>
              <a:t>Back </a:t>
            </a:r>
            <a:r>
              <a:rPr lang="en-US">
                <a:solidFill>
                  <a:prstClr val="black"/>
                </a:solidFill>
              </a:rPr>
              <a:t>in the </a:t>
            </a:r>
            <a:r>
              <a:rPr lang="en-US" b="1">
                <a:solidFill>
                  <a:prstClr val="black"/>
                </a:solidFill>
              </a:rPr>
              <a:t>Browser</a:t>
            </a:r>
            <a:r>
              <a:rPr lang="en-US">
                <a:solidFill>
                  <a:prstClr val="black"/>
                </a:solidFill>
              </a:rPr>
              <a:t> to return to the </a:t>
            </a:r>
            <a:r>
              <a:rPr lang="en-US" b="1">
                <a:solidFill>
                  <a:prstClr val="black"/>
                </a:solidFill>
              </a:rPr>
              <a:t>Buyer Hub</a:t>
            </a:r>
            <a:r>
              <a:rPr lang="en-US">
                <a:solidFill>
                  <a:prstClr val="black"/>
                </a:solidFill>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sp>
        <p:nvSpPr>
          <p:cNvPr id="8" name="TextBox 7">
            <a:extLst>
              <a:ext uri="{FF2B5EF4-FFF2-40B4-BE49-F238E27FC236}">
                <a16:creationId xmlns:a16="http://schemas.microsoft.com/office/drawing/2014/main" id="{87D4916D-A387-7BEA-7171-FD27D5B8EC55}"/>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pic>
        <p:nvPicPr>
          <p:cNvPr id="9" name="Picture 8">
            <a:extLst>
              <a:ext uri="{FF2B5EF4-FFF2-40B4-BE49-F238E27FC236}">
                <a16:creationId xmlns:a16="http://schemas.microsoft.com/office/drawing/2014/main" id="{5D5AF506-DA27-E9AA-7B25-365CC51566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4825953"/>
            <a:ext cx="10058400" cy="3992286"/>
          </a:xfrm>
          <a:prstGeom prst="rect">
            <a:avLst/>
          </a:prstGeom>
          <a:ln>
            <a:solidFill>
              <a:schemeClr val="tx1"/>
            </a:solidFill>
          </a:ln>
        </p:spPr>
      </p:pic>
      <p:sp>
        <p:nvSpPr>
          <p:cNvPr id="10" name="Rectangle 9">
            <a:extLst>
              <a:ext uri="{FF2B5EF4-FFF2-40B4-BE49-F238E27FC236}">
                <a16:creationId xmlns:a16="http://schemas.microsoft.com/office/drawing/2014/main" id="{1814951D-C489-9FAF-741E-4850B7916DE0}"/>
              </a:ext>
              <a:ext uri="{C183D7F6-B498-43B3-948B-1728B52AA6E4}">
                <adec:decorative xmlns:adec="http://schemas.microsoft.com/office/drawing/2017/decorative" val="1"/>
              </a:ext>
            </a:extLst>
          </p:cNvPr>
          <p:cNvSpPr/>
          <p:nvPr/>
        </p:nvSpPr>
        <p:spPr>
          <a:xfrm>
            <a:off x="1050473" y="4836601"/>
            <a:ext cx="366847" cy="34499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2756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03C57-DA4A-482F-B548-DEE8E53904C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10F96A8C-CEE8-ACEF-792A-1B336312E4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2A49D23-684A-2B8C-A34F-5791F596059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a:p>
        </p:txBody>
      </p:sp>
      <p:sp>
        <p:nvSpPr>
          <p:cNvPr id="5" name="Title 4">
            <a:extLst>
              <a:ext uri="{FF2B5EF4-FFF2-40B4-BE49-F238E27FC236}">
                <a16:creationId xmlns:a16="http://schemas.microsoft.com/office/drawing/2014/main" id="{910D0F6E-8F78-49E1-0C42-4F79F701C6F7}"/>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11 of 12)</a:t>
            </a:r>
            <a:endParaRPr lang="en-US"/>
          </a:p>
        </p:txBody>
      </p:sp>
      <p:sp>
        <p:nvSpPr>
          <p:cNvPr id="6" name="Text Placeholder 5">
            <a:extLst>
              <a:ext uri="{FF2B5EF4-FFF2-40B4-BE49-F238E27FC236}">
                <a16:creationId xmlns:a16="http://schemas.microsoft.com/office/drawing/2014/main" id="{0386B59F-EF33-641D-5FBA-B4F1DA11F3BF}"/>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11"/>
              <a:tabLst/>
              <a:defRPr/>
            </a:pPr>
            <a:r>
              <a:rPr kumimoji="0" lang="en-US" sz="3600" b="0" i="0" u="none" strike="noStrike" kern="1200" cap="none" spc="0" normalizeH="0" baseline="0" noProof="0">
                <a:ln>
                  <a:noFill/>
                </a:ln>
                <a:solidFill>
                  <a:prstClr val="black"/>
                </a:solidFill>
                <a:effectLst/>
                <a:uLnTx/>
                <a:uFillTx/>
                <a:latin typeface="Arial"/>
                <a:ea typeface="+mn-ea"/>
                <a:cs typeface="Arial"/>
              </a:rPr>
              <a:t>In the </a:t>
            </a:r>
            <a:r>
              <a:rPr kumimoji="0" lang="en-US" sz="3600" b="1" i="0" u="none" strike="noStrike" kern="1200" cap="none" spc="0" normalizeH="0" baseline="0" noProof="0">
                <a:ln>
                  <a:noFill/>
                </a:ln>
                <a:solidFill>
                  <a:prstClr val="black"/>
                </a:solidFill>
                <a:effectLst/>
                <a:uLnTx/>
                <a:uFillTx/>
                <a:latin typeface="Arial"/>
                <a:ea typeface="+mn-ea"/>
                <a:cs typeface="Arial"/>
              </a:rPr>
              <a:t>Buyer Hub’s Overview</a:t>
            </a:r>
            <a:r>
              <a:rPr kumimoji="0" lang="en-US" sz="3600" b="0" i="0" u="none" strike="noStrike" kern="1200" cap="none" spc="0" normalizeH="0" baseline="0" noProof="0">
                <a:ln>
                  <a:noFill/>
                </a:ln>
                <a:solidFill>
                  <a:prstClr val="black"/>
                </a:solidFill>
                <a:effectLst/>
                <a:uLnTx/>
                <a:uFillTx/>
                <a:latin typeface="Arial"/>
                <a:ea typeface="+mn-ea"/>
                <a:cs typeface="Arial"/>
              </a:rPr>
              <a:t>, click the </a:t>
            </a:r>
            <a:r>
              <a:rPr kumimoji="0" lang="en-US" sz="3600" b="1" i="0" u="none" strike="noStrike" kern="1200" cap="none" spc="0" normalizeH="0" baseline="0" noProof="0">
                <a:ln>
                  <a:noFill/>
                </a:ln>
                <a:solidFill>
                  <a:prstClr val="black"/>
                </a:solidFill>
                <a:effectLst/>
                <a:uLnTx/>
                <a:uFillTx/>
                <a:latin typeface="Arial"/>
                <a:ea typeface="+mn-ea"/>
                <a:cs typeface="Arial"/>
              </a:rPr>
              <a:t>Match Exceptions to Review</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Use the table to learn more about </a:t>
            </a:r>
            <a:r>
              <a:rPr lang="en-US">
                <a:solidFill>
                  <a:prstClr val="black"/>
                </a:solidFill>
              </a:rPr>
              <a:t>other transactions</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extBox 6">
            <a:extLst>
              <a:ext uri="{FF2B5EF4-FFF2-40B4-BE49-F238E27FC236}">
                <a16:creationId xmlns:a16="http://schemas.microsoft.com/office/drawing/2014/main" id="{6989610D-9697-5821-97BF-E04F6AE5460F}"/>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pSp>
        <p:nvGrpSpPr>
          <p:cNvPr id="11" name="Group 10">
            <a:extLst>
              <a:ext uri="{FF2B5EF4-FFF2-40B4-BE49-F238E27FC236}">
                <a16:creationId xmlns:a16="http://schemas.microsoft.com/office/drawing/2014/main" id="{E5F23D55-6494-DB0D-A62A-E1862AF4142C}"/>
              </a:ext>
              <a:ext uri="{C183D7F6-B498-43B3-948B-1728B52AA6E4}">
                <adec:decorative xmlns:adec="http://schemas.microsoft.com/office/drawing/2017/decorative" val="1"/>
              </a:ext>
            </a:extLst>
          </p:cNvPr>
          <p:cNvGrpSpPr/>
          <p:nvPr/>
        </p:nvGrpSpPr>
        <p:grpSpPr>
          <a:xfrm>
            <a:off x="1066799" y="5108014"/>
            <a:ext cx="10058400" cy="2239394"/>
            <a:chOff x="1066800" y="5476988"/>
            <a:chExt cx="10058400" cy="2239394"/>
          </a:xfrm>
        </p:grpSpPr>
        <p:pic>
          <p:nvPicPr>
            <p:cNvPr id="8" name="Picture 7">
              <a:extLst>
                <a:ext uri="{FF2B5EF4-FFF2-40B4-BE49-F238E27FC236}">
                  <a16:creationId xmlns:a16="http://schemas.microsoft.com/office/drawing/2014/main" id="{63E5CC1B-AA90-877F-B667-D6A95EAB6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5476988"/>
              <a:ext cx="10058400" cy="2239394"/>
            </a:xfrm>
            <a:prstGeom prst="rect">
              <a:avLst/>
            </a:prstGeom>
            <a:ln>
              <a:solidFill>
                <a:schemeClr val="tx1"/>
              </a:solidFill>
            </a:ln>
          </p:spPr>
        </p:pic>
        <p:sp>
          <p:nvSpPr>
            <p:cNvPr id="10" name="Rectangle 9">
              <a:extLst>
                <a:ext uri="{FF2B5EF4-FFF2-40B4-BE49-F238E27FC236}">
                  <a16:creationId xmlns:a16="http://schemas.microsoft.com/office/drawing/2014/main" id="{F0650166-011B-7CFE-337C-A982A79A28CD}"/>
                </a:ext>
                <a:ext uri="{C183D7F6-B498-43B3-948B-1728B52AA6E4}">
                  <adec:decorative xmlns:adec="http://schemas.microsoft.com/office/drawing/2017/decorative" val="1"/>
                </a:ext>
              </a:extLst>
            </p:cNvPr>
            <p:cNvSpPr/>
            <p:nvPr/>
          </p:nvSpPr>
          <p:spPr>
            <a:xfrm>
              <a:off x="4484915" y="6854371"/>
              <a:ext cx="3233058" cy="52053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9" name="Table 8">
            <a:extLst>
              <a:ext uri="{FF2B5EF4-FFF2-40B4-BE49-F238E27FC236}">
                <a16:creationId xmlns:a16="http://schemas.microsoft.com/office/drawing/2014/main" id="{670E651C-B966-E2FA-179B-5FC48C1A9B73}"/>
              </a:ext>
            </a:extLst>
          </p:cNvPr>
          <p:cNvGraphicFramePr>
            <a:graphicFrameLocks noGrp="1"/>
          </p:cNvGraphicFramePr>
          <p:nvPr>
            <p:extLst>
              <p:ext uri="{D42A27DB-BD31-4B8C-83A1-F6EECF244321}">
                <p14:modId xmlns:p14="http://schemas.microsoft.com/office/powerpoint/2010/main" val="2862564090"/>
              </p:ext>
            </p:extLst>
          </p:nvPr>
        </p:nvGraphicFramePr>
        <p:xfrm>
          <a:off x="1451574" y="7780292"/>
          <a:ext cx="9394298" cy="2000257"/>
        </p:xfrm>
        <a:graphic>
          <a:graphicData uri="http://schemas.openxmlformats.org/drawingml/2006/table">
            <a:tbl>
              <a:tblPr/>
              <a:tblGrid>
                <a:gridCol w="3429916">
                  <a:extLst>
                    <a:ext uri="{9D8B030D-6E8A-4147-A177-3AD203B41FA5}">
                      <a16:colId xmlns:a16="http://schemas.microsoft.com/office/drawing/2014/main" val="4109877516"/>
                    </a:ext>
                  </a:extLst>
                </a:gridCol>
                <a:gridCol w="5964382">
                  <a:extLst>
                    <a:ext uri="{9D8B030D-6E8A-4147-A177-3AD203B41FA5}">
                      <a16:colId xmlns:a16="http://schemas.microsoft.com/office/drawing/2014/main" val="3346674938"/>
                    </a:ext>
                  </a:extLst>
                </a:gridCol>
              </a:tblGrid>
              <a:tr h="425450">
                <a:tc>
                  <a:txBody>
                    <a:bodyPr/>
                    <a:lstStyle/>
                    <a:p>
                      <a:pPr algn="l" fontAlgn="auto"/>
                      <a:r>
                        <a:rPr lang="en-US" sz="32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auto"/>
                      <a:r>
                        <a:rPr lang="en-US" sz="32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694361032"/>
                  </a:ext>
                </a:extLst>
              </a:tr>
              <a:tr h="1421137">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0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726115026"/>
                  </a:ext>
                </a:extLst>
              </a:tr>
            </a:tbl>
          </a:graphicData>
        </a:graphic>
      </p:graphicFrame>
      <p:sp>
        <p:nvSpPr>
          <p:cNvPr id="13" name="TextBox 14">
            <a:extLst>
              <a:ext uri="{FF2B5EF4-FFF2-40B4-BE49-F238E27FC236}">
                <a16:creationId xmlns:a16="http://schemas.microsoft.com/office/drawing/2014/main" id="{4CF369B4-40CE-2EA1-FF0B-0A4CBD489406}"/>
              </a:ext>
            </a:extLst>
          </p:cNvPr>
          <p:cNvSpPr txBox="1">
            <a:spLocks/>
          </p:cNvSpPr>
          <p:nvPr/>
        </p:nvSpPr>
        <p:spPr>
          <a:xfrm>
            <a:off x="1581305" y="7780293"/>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Buyer Hub Section</a:t>
            </a:r>
          </a:p>
        </p:txBody>
      </p:sp>
      <p:sp>
        <p:nvSpPr>
          <p:cNvPr id="14" name="TextBox 15">
            <a:extLst>
              <a:ext uri="{FF2B5EF4-FFF2-40B4-BE49-F238E27FC236}">
                <a16:creationId xmlns:a16="http://schemas.microsoft.com/office/drawing/2014/main" id="{74CCB842-25DA-2223-F7FA-724EAC64211D}"/>
              </a:ext>
            </a:extLst>
          </p:cNvPr>
          <p:cNvSpPr txBox="1">
            <a:spLocks/>
          </p:cNvSpPr>
          <p:nvPr/>
        </p:nvSpPr>
        <p:spPr>
          <a:xfrm>
            <a:off x="4914002" y="7780292"/>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Description</a:t>
            </a:r>
          </a:p>
        </p:txBody>
      </p:sp>
      <p:sp>
        <p:nvSpPr>
          <p:cNvPr id="15" name="TextBox 16">
            <a:extLst>
              <a:ext uri="{FF2B5EF4-FFF2-40B4-BE49-F238E27FC236}">
                <a16:creationId xmlns:a16="http://schemas.microsoft.com/office/drawing/2014/main" id="{0B435260-F21D-4FB2-3221-A21DE1CCA06E}"/>
              </a:ext>
            </a:extLst>
          </p:cNvPr>
          <p:cNvSpPr txBox="1">
            <a:spLocks/>
          </p:cNvSpPr>
          <p:nvPr/>
        </p:nvSpPr>
        <p:spPr>
          <a:xfrm>
            <a:off x="1581305" y="8364922"/>
            <a:ext cx="30863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Other Transactions </a:t>
            </a:r>
          </a:p>
        </p:txBody>
      </p:sp>
      <p:sp>
        <p:nvSpPr>
          <p:cNvPr id="17" name="TextBox 16">
            <a:extLst>
              <a:ext uri="{FF2B5EF4-FFF2-40B4-BE49-F238E27FC236}">
                <a16:creationId xmlns:a16="http://schemas.microsoft.com/office/drawing/2014/main" id="{6AB52F1A-C683-78F1-A836-DA6F5A061BC3}"/>
              </a:ext>
            </a:extLst>
          </p:cNvPr>
          <p:cNvSpPr txBox="1">
            <a:spLocks/>
          </p:cNvSpPr>
          <p:nvPr/>
        </p:nvSpPr>
        <p:spPr>
          <a:xfrm>
            <a:off x="4959361" y="8353941"/>
            <a:ext cx="5974678"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a:solidFill>
                  <a:srgbClr val="000000"/>
                </a:solidFill>
                <a:effectLst/>
                <a:latin typeface="Arial" panose="020B0604020202020204" pitchFamily="34" charset="0"/>
                <a:cs typeface="Arial" panose="020B0604020202020204" pitchFamily="34" charset="0"/>
              </a:rPr>
              <a:t>Transactions where you are the buyer. To view other transactions, you may use the "Find Supplier Contracts" or "Find Supplier Invoices" tasks and filter as needed</a:t>
            </a:r>
            <a:endParaRPr lang="en-US" sz="2000" b="0" i="0">
              <a:solidFill>
                <a:srgbClr val="000000"/>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507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8141-1FAA-67B2-A1E1-6F9D9105221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B056790-23E2-4B82-B74E-F07BF74750B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7F8D594B-1B45-EBEA-3AFA-4BD97B4CE5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EE4C594-6978-D454-530D-6F9416DDF34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13</a:t>
            </a:fld>
            <a:endParaRPr lang="en-US"/>
          </a:p>
        </p:txBody>
      </p:sp>
      <p:sp>
        <p:nvSpPr>
          <p:cNvPr id="5" name="Title 4">
            <a:extLst>
              <a:ext uri="{FF2B5EF4-FFF2-40B4-BE49-F238E27FC236}">
                <a16:creationId xmlns:a16="http://schemas.microsoft.com/office/drawing/2014/main" id="{FD9596BB-DB77-8E73-50F7-C59B637CBD5D}"/>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12 of 12)</a:t>
            </a:r>
            <a:endParaRPr lang="en-US"/>
          </a:p>
        </p:txBody>
      </p:sp>
      <p:sp>
        <p:nvSpPr>
          <p:cNvPr id="6" name="Text Placeholder 5">
            <a:extLst>
              <a:ext uri="{FF2B5EF4-FFF2-40B4-BE49-F238E27FC236}">
                <a16:creationId xmlns:a16="http://schemas.microsoft.com/office/drawing/2014/main" id="{F8A433FD-349B-5BD3-5A9B-3EC513B59DED}"/>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12"/>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 selected </a:t>
            </a:r>
            <a:r>
              <a:rPr lang="en-US" b="1">
                <a:solidFill>
                  <a:prstClr val="black"/>
                </a:solidFill>
              </a:rPr>
              <a:t>Supplier Invoice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complete the task(s), if desired. Click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Back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the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Browser</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return to the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Buyer Hub</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extBox 6">
            <a:extLst>
              <a:ext uri="{FF2B5EF4-FFF2-40B4-BE49-F238E27FC236}">
                <a16:creationId xmlns:a16="http://schemas.microsoft.com/office/drawing/2014/main" id="{49C672C9-F8B6-6263-A7EC-2AA6362E31CC}"/>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pSp>
        <p:nvGrpSpPr>
          <p:cNvPr id="9" name="Group 8">
            <a:extLst>
              <a:ext uri="{FF2B5EF4-FFF2-40B4-BE49-F238E27FC236}">
                <a16:creationId xmlns:a16="http://schemas.microsoft.com/office/drawing/2014/main" id="{F7BEE06C-6D03-2721-D8F1-54770BB11967}"/>
              </a:ext>
              <a:ext uri="{C183D7F6-B498-43B3-948B-1728B52AA6E4}">
                <adec:decorative xmlns:adec="http://schemas.microsoft.com/office/drawing/2017/decorative" val="1"/>
              </a:ext>
            </a:extLst>
          </p:cNvPr>
          <p:cNvGrpSpPr/>
          <p:nvPr/>
        </p:nvGrpSpPr>
        <p:grpSpPr>
          <a:xfrm>
            <a:off x="619200" y="14437311"/>
            <a:ext cx="10953599" cy="991815"/>
            <a:chOff x="328693" y="2700632"/>
            <a:chExt cx="6062976" cy="502647"/>
          </a:xfrm>
          <a:solidFill>
            <a:srgbClr val="90C3C8"/>
          </a:solidFill>
        </p:grpSpPr>
        <p:sp>
          <p:nvSpPr>
            <p:cNvPr id="14" name="Freeform 101">
              <a:extLst>
                <a:ext uri="{FF2B5EF4-FFF2-40B4-BE49-F238E27FC236}">
                  <a16:creationId xmlns:a16="http://schemas.microsoft.com/office/drawing/2014/main" id="{5C5B052D-279C-BEB9-0C62-6D7167E3846B}"/>
                </a:ext>
              </a:extLst>
            </p:cNvPr>
            <p:cNvSpPr/>
            <p:nvPr/>
          </p:nvSpPr>
          <p:spPr>
            <a:xfrm>
              <a:off x="328693" y="2700632"/>
              <a:ext cx="6062976" cy="502647"/>
            </a:xfrm>
            <a:prstGeom prst="rect">
              <a:avLst/>
            </a:prstGeom>
            <a:grpFill/>
            <a:ln w="12700">
              <a:solidFill>
                <a:srgbClr val="90C3C8"/>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sym typeface="Helvetica"/>
              </a:endParaRPr>
            </a:p>
          </p:txBody>
        </p:sp>
        <p:pic>
          <p:nvPicPr>
            <p:cNvPr id="18" name="Graphic 17" descr="Checkmark with solid fill">
              <a:extLst>
                <a:ext uri="{FF2B5EF4-FFF2-40B4-BE49-F238E27FC236}">
                  <a16:creationId xmlns:a16="http://schemas.microsoft.com/office/drawing/2014/main" id="{1F04DD44-EB64-4871-D572-7E2DD69E7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905" y="2765624"/>
              <a:ext cx="463807" cy="380601"/>
            </a:xfrm>
            <a:prstGeom prst="rect">
              <a:avLst/>
            </a:prstGeom>
          </p:spPr>
        </p:pic>
      </p:grpSp>
      <p:sp>
        <p:nvSpPr>
          <p:cNvPr id="19" name="TextBox 18">
            <a:extLst>
              <a:ext uri="{FF2B5EF4-FFF2-40B4-BE49-F238E27FC236}">
                <a16:creationId xmlns:a16="http://schemas.microsoft.com/office/drawing/2014/main" id="{C2F82AAC-8465-E3A8-7375-8A57054ECE96}"/>
              </a:ext>
            </a:extLst>
          </p:cNvPr>
          <p:cNvSpPr txBox="1"/>
          <p:nvPr/>
        </p:nvSpPr>
        <p:spPr>
          <a:xfrm>
            <a:off x="1666371" y="14702385"/>
            <a:ext cx="9836681" cy="461665"/>
          </a:xfrm>
          <a:prstGeom prst="rect">
            <a:avLst/>
          </a:prstGeom>
          <a:noFill/>
        </p:spPr>
        <p:txBody>
          <a:bodyPr wrap="square" rtlCol="0" anchor="ctr">
            <a:spAutoFit/>
          </a:bodyPr>
          <a:lstStyle/>
          <a:p>
            <a:r>
              <a:rPr lang="en-US" sz="2400" b="1">
                <a:solidFill>
                  <a:prstClr val="black"/>
                </a:solidFill>
                <a:latin typeface="Arial" panose="020B0604020202020204" pitchFamily="34" charset="0"/>
                <a:cs typeface="Arial" panose="020B0604020202020204" pitchFamily="34" charset="0"/>
              </a:rPr>
              <a:t>You have successfully accessed and navigated the buyer hub.</a:t>
            </a:r>
          </a:p>
        </p:txBody>
      </p:sp>
      <p:pic>
        <p:nvPicPr>
          <p:cNvPr id="1026" name="Picture 2">
            <a:extLst>
              <a:ext uri="{FF2B5EF4-FFF2-40B4-BE49-F238E27FC236}">
                <a16:creationId xmlns:a16="http://schemas.microsoft.com/office/drawing/2014/main" id="{C969586A-80FD-D70F-40AF-484B0043271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9" y="4865313"/>
            <a:ext cx="10058400" cy="37221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CF650F7-7059-A347-325D-4927BEFCE422}"/>
              </a:ext>
              <a:ext uri="{C183D7F6-B498-43B3-948B-1728B52AA6E4}">
                <adec:decorative xmlns:adec="http://schemas.microsoft.com/office/drawing/2017/decorative" val="1"/>
              </a:ext>
            </a:extLst>
          </p:cNvPr>
          <p:cNvSpPr/>
          <p:nvPr/>
        </p:nvSpPr>
        <p:spPr>
          <a:xfrm>
            <a:off x="1050473" y="4836601"/>
            <a:ext cx="366847" cy="34499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06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p:txBody>
          <a:bodyPr/>
          <a:lstStyle/>
          <a:p>
            <a:r>
              <a:rPr lang="en-US"/>
              <a:t>Buyer Hub (Part 1 of 12)</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a:t>Click the </a:t>
            </a:r>
            <a:r>
              <a:rPr lang="en-US" b="1"/>
              <a:t>Global Navigation Menu</a:t>
            </a:r>
            <a:r>
              <a:rPr lang="en-US"/>
              <a:t>.</a:t>
            </a:r>
          </a:p>
        </p:txBody>
      </p:sp>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Buyer Hub</a:t>
            </a:r>
            <a:r>
              <a:rPr lang="en-US"/>
              <a:t>.</a:t>
            </a:r>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4943" y="3844540"/>
            <a:ext cx="6400800" cy="3962399"/>
          </a:xfrm>
          <a:prstGeom prst="rect">
            <a:avLst/>
          </a:prstGeom>
          <a:ln w="12700">
            <a:solidFill>
              <a:schemeClr val="tx1"/>
            </a:solidFill>
          </a:ln>
        </p:spPr>
      </p:pic>
      <p:pic>
        <p:nvPicPr>
          <p:cNvPr id="11" name="Picture 10">
            <a:extLst>
              <a:ext uri="{FF2B5EF4-FFF2-40B4-BE49-F238E27FC236}">
                <a16:creationId xmlns:a16="http://schemas.microsoft.com/office/drawing/2014/main" id="{1B5106F3-F207-DD77-FC73-FFAEB56590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74943" y="10385941"/>
            <a:ext cx="6400800" cy="4685385"/>
          </a:xfrm>
          <a:prstGeom prst="rect">
            <a:avLst/>
          </a:prstGeom>
          <a:ln w="12700">
            <a:solidFill>
              <a:schemeClr val="tx1"/>
            </a:solidFill>
          </a:ln>
        </p:spPr>
      </p:pic>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774943" y="3844540"/>
            <a:ext cx="236220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120188" y="13794695"/>
            <a:ext cx="3292643"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6A6188-2F61-E752-179B-BFA0B1238E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8399" y="5551740"/>
            <a:ext cx="7315200" cy="8579003"/>
          </a:xfrm>
          <a:prstGeom prst="rect">
            <a:avLst/>
          </a:prstGeom>
          <a:ln w="12700">
            <a:solidFill>
              <a:schemeClr val="tx1"/>
            </a:solidFill>
          </a:ln>
        </p:spPr>
      </p:pic>
      <p:sp>
        <p:nvSpPr>
          <p:cNvPr id="2" name="Date Placeholder 1">
            <a:extLst>
              <a:ext uri="{FF2B5EF4-FFF2-40B4-BE49-F238E27FC236}">
                <a16:creationId xmlns:a16="http://schemas.microsoft.com/office/drawing/2014/main" id="{8D9A2110-CDA5-1B72-DC29-A428994535FC}"/>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959828A8-85F3-70B8-4BB5-EE433D9BB2D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2F48839-F2CB-2A31-6B44-4728DCF49F3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a:t>
            </a:fld>
            <a:endParaRPr lang="en-US"/>
          </a:p>
        </p:txBody>
      </p:sp>
      <p:sp>
        <p:nvSpPr>
          <p:cNvPr id="5" name="Title 4">
            <a:extLst>
              <a:ext uri="{FF2B5EF4-FFF2-40B4-BE49-F238E27FC236}">
                <a16:creationId xmlns:a16="http://schemas.microsoft.com/office/drawing/2014/main" id="{698E2C51-D8D7-4AAC-A516-25EE82770B47}"/>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2 of 12)</a:t>
            </a:r>
            <a:endParaRPr lang="en-US"/>
          </a:p>
        </p:txBody>
      </p:sp>
      <p:sp>
        <p:nvSpPr>
          <p:cNvPr id="6" name="Text Placeholder 5">
            <a:extLst>
              <a:ext uri="{FF2B5EF4-FFF2-40B4-BE49-F238E27FC236}">
                <a16:creationId xmlns:a16="http://schemas.microsoft.com/office/drawing/2014/main" id="{51A73512-52F3-1ECF-838F-EFAE7B688D73}"/>
              </a:ext>
            </a:extLst>
          </p:cNvPr>
          <p:cNvSpPr>
            <a:spLocks noGrp="1"/>
          </p:cNvSpPr>
          <p:nvPr>
            <p:ph type="body" sz="quarter" idx="13"/>
          </p:nvPr>
        </p:nvSpPr>
        <p:spPr/>
        <p:txBody>
          <a:bodyPr/>
          <a:lstStyle/>
          <a:p>
            <a:pPr marL="742950" indent="-742950">
              <a:buFont typeface="+mj-lt"/>
              <a:buAutoNum type="arabicPeriod" startAt="3"/>
            </a:pPr>
            <a:r>
              <a:rPr kumimoji="0" lang="en-US" sz="3600" b="0" i="0" u="none" strike="noStrike" kern="1200" cap="none" spc="0" normalizeH="0" baseline="0" noProof="0">
                <a:ln>
                  <a:noFill/>
                </a:ln>
                <a:solidFill>
                  <a:prstClr val="black"/>
                </a:solidFill>
                <a:effectLst/>
                <a:uLnTx/>
                <a:uFillTx/>
                <a:latin typeface="Arial"/>
                <a:ea typeface="+mn-ea"/>
                <a:cs typeface="Arial"/>
              </a:rPr>
              <a:t>Click the </a:t>
            </a:r>
            <a:r>
              <a:rPr kumimoji="0" lang="en-US" sz="3600" b="1" i="0" u="none" strike="noStrike" kern="1200" cap="none" spc="0" normalizeH="0" baseline="0" noProof="0">
                <a:ln>
                  <a:noFill/>
                </a:ln>
                <a:solidFill>
                  <a:prstClr val="black"/>
                </a:solidFill>
                <a:effectLst/>
                <a:uLnTx/>
                <a:uFillTx/>
                <a:latin typeface="Arial"/>
                <a:ea typeface="+mn-ea"/>
                <a:cs typeface="Arial"/>
              </a:rPr>
              <a:t>Navigation Pane</a:t>
            </a:r>
            <a:r>
              <a:rPr kumimoji="0" lang="en-US" sz="3600" i="0" u="none" strike="noStrike" kern="1200" cap="none" spc="0" normalizeH="0" baseline="0" noProof="0">
                <a:ln>
                  <a:noFill/>
                </a:ln>
                <a:solidFill>
                  <a:prstClr val="black"/>
                </a:solidFill>
                <a:effectLst/>
                <a:uLnTx/>
                <a:uFillTx/>
                <a:latin typeface="Arial"/>
                <a:ea typeface="+mn-ea"/>
                <a:cs typeface="Arial"/>
              </a:rPr>
              <a:t>.</a:t>
            </a:r>
          </a:p>
          <a:p>
            <a:pPr marL="746125"/>
            <a:r>
              <a:rPr lang="en-US" sz="2800" b="1">
                <a:solidFill>
                  <a:prstClr val="black"/>
                </a:solidFill>
                <a:latin typeface="Arial"/>
                <a:cs typeface="Arial"/>
              </a:rPr>
              <a:t>Note</a:t>
            </a:r>
            <a:r>
              <a:rPr lang="en-US" sz="2800">
                <a:solidFill>
                  <a:prstClr val="black"/>
                </a:solidFill>
                <a:latin typeface="Arial"/>
                <a:cs typeface="Arial"/>
              </a:rPr>
              <a:t>: </a:t>
            </a:r>
            <a:r>
              <a:rPr lang="en-US" sz="2800"/>
              <a:t>The </a:t>
            </a:r>
            <a:r>
              <a:rPr lang="en-US" sz="2800" i="1"/>
              <a:t>Buyer Hub </a:t>
            </a:r>
            <a:r>
              <a:rPr lang="en-US" sz="2800"/>
              <a:t>is a </a:t>
            </a:r>
            <a:r>
              <a:rPr lang="en-US" sz="2800" i="1"/>
              <a:t>Launch Page </a:t>
            </a:r>
            <a:r>
              <a:rPr lang="en-US" sz="2800"/>
              <a:t>(worklet) which aggregates various tasks and reports that can be performed on procurement transactions including requisitions and purchase orders.</a:t>
            </a:r>
          </a:p>
        </p:txBody>
      </p:sp>
      <p:sp>
        <p:nvSpPr>
          <p:cNvPr id="8" name="TextBox 7">
            <a:extLst>
              <a:ext uri="{FF2B5EF4-FFF2-40B4-BE49-F238E27FC236}">
                <a16:creationId xmlns:a16="http://schemas.microsoft.com/office/drawing/2014/main" id="{30696611-0A43-ACE7-17AF-485A797FFD33}"/>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3" name="Rectangle 12">
            <a:extLst>
              <a:ext uri="{FF2B5EF4-FFF2-40B4-BE49-F238E27FC236}">
                <a16:creationId xmlns:a16="http://schemas.microsoft.com/office/drawing/2014/main" id="{A6B6C665-4C28-A960-8925-9173AA9C1047}"/>
              </a:ext>
              <a:ext uri="{C183D7F6-B498-43B3-948B-1728B52AA6E4}">
                <adec:decorative xmlns:adec="http://schemas.microsoft.com/office/drawing/2017/decorative" val="1"/>
              </a:ext>
            </a:extLst>
          </p:cNvPr>
          <p:cNvSpPr/>
          <p:nvPr/>
        </p:nvSpPr>
        <p:spPr>
          <a:xfrm>
            <a:off x="2438399" y="7058561"/>
            <a:ext cx="1399675" cy="147011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8454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D308B-32B8-99D2-1952-4FC3E8C3ACF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885FCDFC-3440-92C7-BFB4-3E29EAA2198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E9220F7-98FE-CAE2-764E-4DCA7F9DDEF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
        <p:nvSpPr>
          <p:cNvPr id="5" name="Title 4">
            <a:extLst>
              <a:ext uri="{FF2B5EF4-FFF2-40B4-BE49-F238E27FC236}">
                <a16:creationId xmlns:a16="http://schemas.microsoft.com/office/drawing/2014/main" id="{5AFC7334-03F7-B424-1944-8ACFAAE0DADA}"/>
              </a:ext>
            </a:extLst>
          </p:cNvPr>
          <p:cNvSpPr>
            <a:spLocks noGrp="1"/>
          </p:cNvSpPr>
          <p:nvPr>
            <p:ph type="title"/>
          </p:nvPr>
        </p:nvSpPr>
        <p:spPr/>
        <p:txBody>
          <a:bodyPr/>
          <a:lstStyle/>
          <a:p>
            <a:r>
              <a:rPr lang="en-US"/>
              <a:t>Buyer Hub (Part 3 of 12)</a:t>
            </a:r>
          </a:p>
        </p:txBody>
      </p:sp>
      <p:sp>
        <p:nvSpPr>
          <p:cNvPr id="6" name="Text Placeholder 5">
            <a:extLst>
              <a:ext uri="{FF2B5EF4-FFF2-40B4-BE49-F238E27FC236}">
                <a16:creationId xmlns:a16="http://schemas.microsoft.com/office/drawing/2014/main" id="{3EF1907E-B52F-2E86-F033-DCCC4DC1FE56}"/>
              </a:ext>
            </a:extLst>
          </p:cNvPr>
          <p:cNvSpPr>
            <a:spLocks noGrp="1"/>
          </p:cNvSpPr>
          <p:nvPr>
            <p:ph type="body" sz="quarter" idx="13"/>
          </p:nvPr>
        </p:nvSpPr>
        <p:spPr/>
        <p:txBody>
          <a:bodyPr/>
          <a:lstStyle/>
          <a:p>
            <a:pPr marL="742950" indent="-742950">
              <a:buFont typeface="+mj-lt"/>
              <a:buAutoNum type="arabicPeriod" startAt="4"/>
            </a:pPr>
            <a:r>
              <a:rPr lang="en-US"/>
              <a:t>Select </a:t>
            </a:r>
            <a:r>
              <a:rPr lang="en-US" b="1"/>
              <a:t>Requisitions </a:t>
            </a:r>
            <a:r>
              <a:rPr lang="en-US"/>
              <a:t>to expand the menu. Use the table to learn more about each section in the menu.</a:t>
            </a:r>
          </a:p>
        </p:txBody>
      </p:sp>
      <p:pic>
        <p:nvPicPr>
          <p:cNvPr id="8" name="Picture 7">
            <a:extLst>
              <a:ext uri="{FF2B5EF4-FFF2-40B4-BE49-F238E27FC236}">
                <a16:creationId xmlns:a16="http://schemas.microsoft.com/office/drawing/2014/main" id="{31F5E0A5-6105-AB52-B56E-BBFE9D66A9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7200" y="4142810"/>
            <a:ext cx="3657600" cy="5306321"/>
          </a:xfrm>
          <a:prstGeom prst="rect">
            <a:avLst/>
          </a:prstGeom>
          <a:ln w="12700">
            <a:solidFill>
              <a:schemeClr val="tx1"/>
            </a:solidFill>
          </a:ln>
        </p:spPr>
      </p:pic>
      <p:sp>
        <p:nvSpPr>
          <p:cNvPr id="10" name="Rectangle 9">
            <a:extLst>
              <a:ext uri="{FF2B5EF4-FFF2-40B4-BE49-F238E27FC236}">
                <a16:creationId xmlns:a16="http://schemas.microsoft.com/office/drawing/2014/main" id="{5EDF8FCC-9193-6BEB-2C67-C963B7B37BE3}"/>
              </a:ext>
              <a:ext uri="{C183D7F6-B498-43B3-948B-1728B52AA6E4}">
                <adec:decorative xmlns:adec="http://schemas.microsoft.com/office/drawing/2017/decorative" val="1"/>
              </a:ext>
            </a:extLst>
          </p:cNvPr>
          <p:cNvSpPr/>
          <p:nvPr/>
        </p:nvSpPr>
        <p:spPr>
          <a:xfrm>
            <a:off x="4267200" y="5684343"/>
            <a:ext cx="3657600" cy="54539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197F6E19-4A83-BBB5-78EA-315235476720}"/>
              </a:ext>
            </a:extLst>
          </p:cNvPr>
          <p:cNvGraphicFramePr>
            <a:graphicFrameLocks noGrp="1"/>
          </p:cNvGraphicFramePr>
          <p:nvPr>
            <p:extLst>
              <p:ext uri="{D42A27DB-BD31-4B8C-83A1-F6EECF244321}">
                <p14:modId xmlns:p14="http://schemas.microsoft.com/office/powerpoint/2010/main" val="57692098"/>
              </p:ext>
            </p:extLst>
          </p:nvPr>
        </p:nvGraphicFramePr>
        <p:xfrm>
          <a:off x="498764" y="9658937"/>
          <a:ext cx="11116486" cy="5736104"/>
        </p:xfrm>
        <a:graphic>
          <a:graphicData uri="http://schemas.openxmlformats.org/drawingml/2006/table">
            <a:tbl>
              <a:tblPr/>
              <a:tblGrid>
                <a:gridCol w="4395830">
                  <a:extLst>
                    <a:ext uri="{9D8B030D-6E8A-4147-A177-3AD203B41FA5}">
                      <a16:colId xmlns:a16="http://schemas.microsoft.com/office/drawing/2014/main" val="3128424672"/>
                    </a:ext>
                  </a:extLst>
                </a:gridCol>
                <a:gridCol w="6720656">
                  <a:extLst>
                    <a:ext uri="{9D8B030D-6E8A-4147-A177-3AD203B41FA5}">
                      <a16:colId xmlns:a16="http://schemas.microsoft.com/office/drawing/2014/main" val="3625637812"/>
                    </a:ext>
                  </a:extLst>
                </a:gridCol>
              </a:tblGrid>
              <a:tr h="610677">
                <a:tc>
                  <a:txBody>
                    <a:bodyPr/>
                    <a:lstStyle/>
                    <a:p>
                      <a:pPr algn="l" fontAlgn="auto"/>
                      <a:r>
                        <a:rPr lang="en-US" sz="32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auto"/>
                      <a:r>
                        <a:rPr lang="en-US" sz="3200" b="1" i="0">
                          <a:solidFill>
                            <a:srgbClr val="FFFFFF"/>
                          </a:solidFill>
                          <a:effectLst/>
                          <a:latin typeface="Arial"/>
                        </a:rPr>
                        <a:t>​</a:t>
                      </a:r>
                      <a:r>
                        <a:rPr lang="en-US" sz="2400" b="0" i="0" kern="1200">
                          <a:solidFill>
                            <a:schemeClr val="tx1"/>
                          </a:solidFill>
                          <a:effectLst/>
                          <a:latin typeface="+mn-lt"/>
                          <a:ea typeface="+mn-ea"/>
                          <a:cs typeface="+mn-cs"/>
                        </a:rPr>
                        <a:t> </a:t>
                      </a:r>
                      <a:endParaRPr lang="en-US" sz="3200" b="1" i="0">
                        <a:solidFill>
                          <a:srgbClr val="FFFFFF"/>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170241048"/>
                  </a:ext>
                </a:extLst>
              </a:tr>
              <a:tr h="995425">
                <a:tc>
                  <a:txBody>
                    <a:bodyPr/>
                    <a:lstStyle/>
                    <a:p>
                      <a:pPr algn="l" fontAlgn="auto"/>
                      <a:r>
                        <a:rPr lang="en-US" sz="2400" b="0" i="0">
                          <a:solidFill>
                            <a:srgbClr val="000000"/>
                          </a:solidFill>
                          <a:effectLst/>
                          <a:latin typeface="Arial"/>
                        </a:rPr>
                        <a:t>​</a:t>
                      </a:r>
                      <a:r>
                        <a:rPr lang="en-US" sz="2400" b="0" i="0" kern="1200">
                          <a:solidFill>
                            <a:schemeClr val="tx1"/>
                          </a:solidFill>
                          <a:effectLst/>
                          <a:latin typeface="+mn-lt"/>
                          <a:ea typeface="+mn-ea"/>
                          <a:cs typeface="+mn-cs"/>
                        </a:rPr>
                        <a:t>  </a:t>
                      </a:r>
                      <a:endParaRPr lang="en-US" sz="2400" b="0" i="0">
                        <a:solidFill>
                          <a:srgbClr val="000000"/>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31168534"/>
                  </a:ext>
                </a:extLst>
              </a:tr>
              <a:tr h="1273739">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748530646"/>
                  </a:ext>
                </a:extLst>
              </a:tr>
              <a:tr h="2856263">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194652100"/>
                  </a:ext>
                </a:extLst>
              </a:tr>
            </a:tbl>
          </a:graphicData>
        </a:graphic>
      </p:graphicFrame>
      <p:sp>
        <p:nvSpPr>
          <p:cNvPr id="14" name="TextBox 14">
            <a:extLst>
              <a:ext uri="{FF2B5EF4-FFF2-40B4-BE49-F238E27FC236}">
                <a16:creationId xmlns:a16="http://schemas.microsoft.com/office/drawing/2014/main" id="{6B1594BD-03E2-CD5E-F772-083F3C985631}"/>
              </a:ext>
            </a:extLst>
          </p:cNvPr>
          <p:cNvSpPr txBox="1">
            <a:spLocks/>
          </p:cNvSpPr>
          <p:nvPr/>
        </p:nvSpPr>
        <p:spPr>
          <a:xfrm>
            <a:off x="545286" y="9778881"/>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Buyer Hub Section</a:t>
            </a:r>
          </a:p>
        </p:txBody>
      </p:sp>
      <p:sp>
        <p:nvSpPr>
          <p:cNvPr id="15" name="TextBox 15">
            <a:extLst>
              <a:ext uri="{FF2B5EF4-FFF2-40B4-BE49-F238E27FC236}">
                <a16:creationId xmlns:a16="http://schemas.microsoft.com/office/drawing/2014/main" id="{F3312243-B762-8D22-F385-68FB1101AD1F}"/>
              </a:ext>
            </a:extLst>
          </p:cNvPr>
          <p:cNvSpPr txBox="1">
            <a:spLocks/>
          </p:cNvSpPr>
          <p:nvPr/>
        </p:nvSpPr>
        <p:spPr>
          <a:xfrm>
            <a:off x="4914006" y="9771660"/>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Description</a:t>
            </a:r>
          </a:p>
        </p:txBody>
      </p:sp>
      <p:sp>
        <p:nvSpPr>
          <p:cNvPr id="16" name="TextBox 16">
            <a:extLst>
              <a:ext uri="{FF2B5EF4-FFF2-40B4-BE49-F238E27FC236}">
                <a16:creationId xmlns:a16="http://schemas.microsoft.com/office/drawing/2014/main" id="{5345AB66-B879-5134-6C6A-9C68B0EC6920}"/>
              </a:ext>
            </a:extLst>
          </p:cNvPr>
          <p:cNvSpPr txBox="1">
            <a:spLocks/>
          </p:cNvSpPr>
          <p:nvPr/>
        </p:nvSpPr>
        <p:spPr>
          <a:xfrm>
            <a:off x="512324" y="10352557"/>
            <a:ext cx="408045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Create Requisitions &gt; Find Requisition</a:t>
            </a:r>
          </a:p>
        </p:txBody>
      </p:sp>
      <p:sp>
        <p:nvSpPr>
          <p:cNvPr id="17" name="TextBox 16">
            <a:extLst>
              <a:ext uri="{FF2B5EF4-FFF2-40B4-BE49-F238E27FC236}">
                <a16:creationId xmlns:a16="http://schemas.microsoft.com/office/drawing/2014/main" id="{6929B67F-F9AA-61E0-DF86-BF6F06A71C32}"/>
              </a:ext>
            </a:extLst>
          </p:cNvPr>
          <p:cNvSpPr txBox="1">
            <a:spLocks/>
          </p:cNvSpPr>
          <p:nvPr/>
        </p:nvSpPr>
        <p:spPr>
          <a:xfrm>
            <a:off x="5020394" y="10305734"/>
            <a:ext cx="654954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a:solidFill>
                  <a:srgbClr val="000000"/>
                </a:solidFill>
                <a:effectLst/>
                <a:latin typeface="Arial" panose="020B0604020202020204" pitchFamily="34" charset="0"/>
                <a:cs typeface="Arial" panose="020B0604020202020204" pitchFamily="34" charset="0"/>
              </a:rPr>
              <a:t>Use this to search for all requisitions, based on various statuses and other filters for your company</a:t>
            </a:r>
            <a:endParaRPr lang="en-US" sz="2000">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FF37E753-BACB-5555-79CE-F57163EFDCCB}"/>
              </a:ext>
            </a:extLst>
          </p:cNvPr>
          <p:cNvSpPr txBox="1">
            <a:spLocks/>
          </p:cNvSpPr>
          <p:nvPr/>
        </p:nvSpPr>
        <p:spPr>
          <a:xfrm>
            <a:off x="498763" y="11345709"/>
            <a:ext cx="423949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Requisition &gt; My Tasks for Requisitions</a:t>
            </a:r>
          </a:p>
        </p:txBody>
      </p:sp>
      <p:sp>
        <p:nvSpPr>
          <p:cNvPr id="19" name="TextBox 16">
            <a:extLst>
              <a:ext uri="{FF2B5EF4-FFF2-40B4-BE49-F238E27FC236}">
                <a16:creationId xmlns:a16="http://schemas.microsoft.com/office/drawing/2014/main" id="{71822B88-F736-91C1-A45D-F0BF565FE2F0}"/>
              </a:ext>
            </a:extLst>
          </p:cNvPr>
          <p:cNvSpPr txBox="1">
            <a:spLocks/>
          </p:cNvSpPr>
          <p:nvPr/>
        </p:nvSpPr>
        <p:spPr>
          <a:xfrm>
            <a:off x="5065702" y="11261792"/>
            <a:ext cx="6549548"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a:solidFill>
                  <a:srgbClr val="000000"/>
                </a:solidFill>
                <a:effectLst/>
                <a:latin typeface="Arial" panose="020B0604020202020204" pitchFamily="34" charset="0"/>
                <a:cs typeface="Arial" panose="020B0604020202020204" pitchFamily="34" charset="0"/>
              </a:rPr>
              <a:t>Do not use. Instead use the "Requisition Sourcing Console" to source, or the "Overview &gt; Requisitions to Review" on the main page to take approval action on requisitions.</a:t>
            </a:r>
            <a:endParaRPr lang="en-US" sz="2000">
              <a:latin typeface="Arial" panose="020B0604020202020204" pitchFamily="34" charset="0"/>
              <a:cs typeface="Arial" panose="020B0604020202020204" pitchFamily="34" charset="0"/>
            </a:endParaRPr>
          </a:p>
        </p:txBody>
      </p:sp>
      <p:sp>
        <p:nvSpPr>
          <p:cNvPr id="20" name="TextBox 16">
            <a:extLst>
              <a:ext uri="{FF2B5EF4-FFF2-40B4-BE49-F238E27FC236}">
                <a16:creationId xmlns:a16="http://schemas.microsoft.com/office/drawing/2014/main" id="{C5736822-B961-FD00-DDB3-D6E8236943D9}"/>
              </a:ext>
            </a:extLst>
          </p:cNvPr>
          <p:cNvSpPr txBox="1">
            <a:spLocks/>
          </p:cNvSpPr>
          <p:nvPr/>
        </p:nvSpPr>
        <p:spPr>
          <a:xfrm>
            <a:off x="529641" y="12662455"/>
            <a:ext cx="331816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Requisition &gt; Requisition Sourcing Console</a:t>
            </a:r>
          </a:p>
        </p:txBody>
      </p:sp>
      <p:sp>
        <p:nvSpPr>
          <p:cNvPr id="21" name="TextBox 16">
            <a:extLst>
              <a:ext uri="{FF2B5EF4-FFF2-40B4-BE49-F238E27FC236}">
                <a16:creationId xmlns:a16="http://schemas.microsoft.com/office/drawing/2014/main" id="{ACA67D5C-BDAB-601C-5B9C-6783B196B060}"/>
              </a:ext>
            </a:extLst>
          </p:cNvPr>
          <p:cNvSpPr txBox="1">
            <a:spLocks/>
          </p:cNvSpPr>
          <p:nvPr/>
        </p:nvSpPr>
        <p:spPr>
          <a:xfrm>
            <a:off x="5020394" y="12695021"/>
            <a:ext cx="6316376"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a:solidFill>
                  <a:srgbClr val="000000"/>
                </a:solidFill>
                <a:effectLst/>
                <a:latin typeface="Arial" panose="020B0604020202020204" pitchFamily="34" charset="0"/>
                <a:cs typeface="Arial" panose="020B0604020202020204" pitchFamily="34" charset="0"/>
              </a:rPr>
              <a:t>Use this report to search for all requisitions that need sourcing into a PO. This is equivalent to sourcing a requisition using its related action. NOTE: you cannot combine multiple requisitions into a single PO using this method. Instead for more advanced sourcing such as combining requisitions into POs, use the "Source Requisitions" task on the main search box on the top of homepage.</a:t>
            </a:r>
            <a:endParaRPr lang="en-US" sz="2000" b="0" i="0">
              <a:solidFill>
                <a:srgbClr val="000000"/>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7688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807D8-6CEC-5642-67BB-3BB1C5BA4A2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CAAE9ABE-EA88-D5B7-55AD-D6ED964E9E2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BFB0C75-C93F-91AD-EFC6-4615223B805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5" name="Title 4">
            <a:extLst>
              <a:ext uri="{FF2B5EF4-FFF2-40B4-BE49-F238E27FC236}">
                <a16:creationId xmlns:a16="http://schemas.microsoft.com/office/drawing/2014/main" id="{FE5A1520-A3D5-64F1-3420-A2DB5920DEAE}"/>
              </a:ext>
            </a:extLst>
          </p:cNvPr>
          <p:cNvSpPr>
            <a:spLocks noGrp="1"/>
          </p:cNvSpPr>
          <p:nvPr>
            <p:ph type="title"/>
          </p:nvPr>
        </p:nvSpPr>
        <p:spPr/>
        <p:txBody>
          <a:bodyPr/>
          <a:lstStyle/>
          <a:p>
            <a:r>
              <a:rPr lang="en-US"/>
              <a:t>Buyer Hub (Part 4 of 12)</a:t>
            </a:r>
          </a:p>
        </p:txBody>
      </p:sp>
      <p:sp>
        <p:nvSpPr>
          <p:cNvPr id="6" name="Text Placeholder 5">
            <a:extLst>
              <a:ext uri="{FF2B5EF4-FFF2-40B4-BE49-F238E27FC236}">
                <a16:creationId xmlns:a16="http://schemas.microsoft.com/office/drawing/2014/main" id="{B0402EA1-34E1-CBDC-3AF6-2AE991455B7A}"/>
              </a:ext>
            </a:extLst>
          </p:cNvPr>
          <p:cNvSpPr>
            <a:spLocks noGrp="1"/>
          </p:cNvSpPr>
          <p:nvPr>
            <p:ph type="body" sz="quarter" idx="13"/>
          </p:nvPr>
        </p:nvSpPr>
        <p:spPr/>
        <p:txBody>
          <a:bodyPr/>
          <a:lstStyle/>
          <a:p>
            <a:pPr marL="742950" indent="-742950">
              <a:buFont typeface="+mj-lt"/>
              <a:buAutoNum type="arabicPeriod" startAt="5"/>
            </a:pPr>
            <a:r>
              <a:rPr lang="en-US"/>
              <a:t>Select </a:t>
            </a:r>
            <a:r>
              <a:rPr lang="en-US" b="1"/>
              <a:t>Purchase Orders </a:t>
            </a:r>
            <a:r>
              <a:rPr lang="en-US"/>
              <a:t>and </a:t>
            </a:r>
            <a:r>
              <a:rPr lang="en-US" b="1"/>
              <a:t>Supplier Contracts</a:t>
            </a:r>
            <a:r>
              <a:rPr lang="en-US"/>
              <a:t> to expand the menus. Use the table to learn more about each section in the menu.</a:t>
            </a:r>
          </a:p>
        </p:txBody>
      </p:sp>
      <p:pic>
        <p:nvPicPr>
          <p:cNvPr id="9" name="Picture 8">
            <a:extLst>
              <a:ext uri="{FF2B5EF4-FFF2-40B4-BE49-F238E27FC236}">
                <a16:creationId xmlns:a16="http://schemas.microsoft.com/office/drawing/2014/main" id="{8AB22E15-F49E-4897-587D-4D400745C0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7200" y="4142840"/>
            <a:ext cx="3657600" cy="5386792"/>
          </a:xfrm>
          <a:prstGeom prst="rect">
            <a:avLst/>
          </a:prstGeom>
          <a:ln w="12700">
            <a:solidFill>
              <a:schemeClr val="tx1"/>
            </a:solidFill>
          </a:ln>
        </p:spPr>
      </p:pic>
      <p:sp>
        <p:nvSpPr>
          <p:cNvPr id="10" name="Rectangle 9">
            <a:extLst>
              <a:ext uri="{FF2B5EF4-FFF2-40B4-BE49-F238E27FC236}">
                <a16:creationId xmlns:a16="http://schemas.microsoft.com/office/drawing/2014/main" id="{A1E392C6-EC0C-9815-82CF-A2AC7433F3F2}"/>
              </a:ext>
              <a:ext uri="{C183D7F6-B498-43B3-948B-1728B52AA6E4}">
                <adec:decorative xmlns:adec="http://schemas.microsoft.com/office/drawing/2017/decorative" val="1"/>
              </a:ext>
            </a:extLst>
          </p:cNvPr>
          <p:cNvSpPr/>
          <p:nvPr/>
        </p:nvSpPr>
        <p:spPr>
          <a:xfrm>
            <a:off x="4267200" y="6875500"/>
            <a:ext cx="3657600" cy="54539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A6622B7-BE7A-566B-7B6E-57557CDAEEE0}"/>
              </a:ext>
              <a:ext uri="{C183D7F6-B498-43B3-948B-1728B52AA6E4}">
                <adec:decorative xmlns:adec="http://schemas.microsoft.com/office/drawing/2017/decorative" val="1"/>
              </a:ext>
            </a:extLst>
          </p:cNvPr>
          <p:cNvSpPr/>
          <p:nvPr/>
        </p:nvSpPr>
        <p:spPr>
          <a:xfrm>
            <a:off x="4279231" y="8445500"/>
            <a:ext cx="3657600" cy="54539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C13041A5-24B4-2DFD-9032-AC63BD464A9E}"/>
              </a:ext>
            </a:extLst>
          </p:cNvPr>
          <p:cNvGraphicFramePr>
            <a:graphicFrameLocks noGrp="1"/>
          </p:cNvGraphicFramePr>
          <p:nvPr>
            <p:extLst>
              <p:ext uri="{D42A27DB-BD31-4B8C-83A1-F6EECF244321}">
                <p14:modId xmlns:p14="http://schemas.microsoft.com/office/powerpoint/2010/main" val="2994635121"/>
              </p:ext>
            </p:extLst>
          </p:nvPr>
        </p:nvGraphicFramePr>
        <p:xfrm>
          <a:off x="564566" y="10344773"/>
          <a:ext cx="11064240" cy="3644132"/>
        </p:xfrm>
        <a:graphic>
          <a:graphicData uri="http://schemas.openxmlformats.org/drawingml/2006/table">
            <a:tbl>
              <a:tblPr/>
              <a:tblGrid>
                <a:gridCol w="4375170">
                  <a:extLst>
                    <a:ext uri="{9D8B030D-6E8A-4147-A177-3AD203B41FA5}">
                      <a16:colId xmlns:a16="http://schemas.microsoft.com/office/drawing/2014/main" val="3128424672"/>
                    </a:ext>
                  </a:extLst>
                </a:gridCol>
                <a:gridCol w="6689070">
                  <a:extLst>
                    <a:ext uri="{9D8B030D-6E8A-4147-A177-3AD203B41FA5}">
                      <a16:colId xmlns:a16="http://schemas.microsoft.com/office/drawing/2014/main" val="3625637812"/>
                    </a:ext>
                  </a:extLst>
                </a:gridCol>
              </a:tblGrid>
              <a:tr h="692747">
                <a:tc>
                  <a:txBody>
                    <a:bodyPr/>
                    <a:lstStyle/>
                    <a:p>
                      <a:pPr algn="l" fontAlgn="auto"/>
                      <a:r>
                        <a:rPr lang="en-US" sz="24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auto"/>
                      <a:r>
                        <a:rPr lang="en-US" sz="2400" b="1" i="0" dirty="0">
                          <a:solidFill>
                            <a:srgbClr val="FFFFFF"/>
                          </a:solidFill>
                          <a:effectLst/>
                          <a:latin typeface="Arial"/>
                        </a:rPr>
                        <a:t>​</a:t>
                      </a:r>
                      <a:r>
                        <a:rPr lang="en-US" sz="2400" b="0" i="0" kern="1200" dirty="0">
                          <a:solidFill>
                            <a:schemeClr val="tx1"/>
                          </a:solidFill>
                          <a:effectLst/>
                          <a:latin typeface="+mn-lt"/>
                          <a:ea typeface="+mn-ea"/>
                          <a:cs typeface="+mn-cs"/>
                        </a:rPr>
                        <a:t> </a:t>
                      </a:r>
                      <a:endParaRPr lang="en-US" sz="2400" b="1" i="0" dirty="0">
                        <a:solidFill>
                          <a:srgbClr val="FFFFFF"/>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170241048"/>
                  </a:ext>
                </a:extLst>
              </a:tr>
              <a:tr h="677497">
                <a:tc>
                  <a:txBody>
                    <a:bodyPr/>
                    <a:lstStyle/>
                    <a:p>
                      <a:pPr algn="l" fontAlgn="auto"/>
                      <a:r>
                        <a:rPr lang="en-US" sz="2400" b="0" i="0">
                          <a:solidFill>
                            <a:srgbClr val="000000"/>
                          </a:solidFill>
                          <a:effectLst/>
                          <a:latin typeface="Arial"/>
                        </a:rPr>
                        <a:t>​</a:t>
                      </a:r>
                      <a:r>
                        <a:rPr lang="en-US" sz="2400" b="0" i="0" kern="1200">
                          <a:solidFill>
                            <a:schemeClr val="tx1"/>
                          </a:solidFill>
                          <a:effectLst/>
                          <a:latin typeface="+mn-lt"/>
                          <a:ea typeface="+mn-ea"/>
                          <a:cs typeface="+mn-cs"/>
                        </a:rPr>
                        <a:t>  </a:t>
                      </a:r>
                      <a:endParaRPr lang="en-US" sz="2400" b="0" i="0">
                        <a:solidFill>
                          <a:srgbClr val="000000"/>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31168534"/>
                  </a:ext>
                </a:extLst>
              </a:tr>
              <a:tr h="646699">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748530646"/>
                  </a:ext>
                </a:extLst>
              </a:tr>
              <a:tr h="769882">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194652100"/>
                  </a:ext>
                </a:extLst>
              </a:tr>
              <a:tr h="857307">
                <a:tc>
                  <a:txBody>
                    <a:bodyPr/>
                    <a:lstStyle/>
                    <a:p>
                      <a:pPr lvl="0" algn="l">
                        <a:buNone/>
                      </a:pPr>
                      <a:endParaRPr lang="en-US" sz="2400" b="0" i="0" dirty="0">
                        <a:solidFill>
                          <a:srgbClr val="000000"/>
                        </a:solidFill>
                        <a:effectLst/>
                        <a:latin typeface="Aria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lvl="0" algn="l">
                        <a:buNone/>
                      </a:pPr>
                      <a:endParaRPr lang="en-US" sz="2400" b="0" i="0" dirty="0">
                        <a:solidFill>
                          <a:srgbClr val="000000"/>
                        </a:solidFill>
                        <a:effectLst/>
                        <a:latin typeface="Aria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03330734"/>
                  </a:ext>
                </a:extLst>
              </a:tr>
            </a:tbl>
          </a:graphicData>
        </a:graphic>
      </p:graphicFrame>
      <p:sp>
        <p:nvSpPr>
          <p:cNvPr id="12" name="TextBox 14">
            <a:extLst>
              <a:ext uri="{FF2B5EF4-FFF2-40B4-BE49-F238E27FC236}">
                <a16:creationId xmlns:a16="http://schemas.microsoft.com/office/drawing/2014/main" id="{1E167E39-3F8F-2504-5A0A-A09C5FDF117E}"/>
              </a:ext>
            </a:extLst>
          </p:cNvPr>
          <p:cNvSpPr txBox="1">
            <a:spLocks/>
          </p:cNvSpPr>
          <p:nvPr/>
        </p:nvSpPr>
        <p:spPr>
          <a:xfrm>
            <a:off x="657794" y="10434845"/>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Buyer Hub Section</a:t>
            </a:r>
          </a:p>
        </p:txBody>
      </p:sp>
      <p:sp>
        <p:nvSpPr>
          <p:cNvPr id="13" name="TextBox 15">
            <a:extLst>
              <a:ext uri="{FF2B5EF4-FFF2-40B4-BE49-F238E27FC236}">
                <a16:creationId xmlns:a16="http://schemas.microsoft.com/office/drawing/2014/main" id="{AFF98966-C871-6714-E545-BAB18F34D6D4}"/>
              </a:ext>
            </a:extLst>
          </p:cNvPr>
          <p:cNvSpPr txBox="1">
            <a:spLocks/>
          </p:cNvSpPr>
          <p:nvPr/>
        </p:nvSpPr>
        <p:spPr>
          <a:xfrm>
            <a:off x="4984950" y="10427624"/>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Description</a:t>
            </a:r>
          </a:p>
        </p:txBody>
      </p:sp>
      <p:sp>
        <p:nvSpPr>
          <p:cNvPr id="14" name="TextBox 16">
            <a:extLst>
              <a:ext uri="{FF2B5EF4-FFF2-40B4-BE49-F238E27FC236}">
                <a16:creationId xmlns:a16="http://schemas.microsoft.com/office/drawing/2014/main" id="{B2B296B2-70BD-4CCD-B9CF-5EB56E369529}"/>
              </a:ext>
            </a:extLst>
          </p:cNvPr>
          <p:cNvSpPr txBox="1">
            <a:spLocks/>
          </p:cNvSpPr>
          <p:nvPr/>
        </p:nvSpPr>
        <p:spPr>
          <a:xfrm>
            <a:off x="520922" y="10987739"/>
            <a:ext cx="423949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Purchase Orders &gt; Find Purchase Orders</a:t>
            </a:r>
          </a:p>
        </p:txBody>
      </p:sp>
      <p:sp>
        <p:nvSpPr>
          <p:cNvPr id="15" name="TextBox 14">
            <a:extLst>
              <a:ext uri="{FF2B5EF4-FFF2-40B4-BE49-F238E27FC236}">
                <a16:creationId xmlns:a16="http://schemas.microsoft.com/office/drawing/2014/main" id="{AC30644F-87DB-341F-0AC8-2130FC1F959B}"/>
              </a:ext>
            </a:extLst>
          </p:cNvPr>
          <p:cNvSpPr txBox="1">
            <a:spLocks/>
          </p:cNvSpPr>
          <p:nvPr/>
        </p:nvSpPr>
        <p:spPr>
          <a:xfrm>
            <a:off x="4966646" y="11004228"/>
            <a:ext cx="654954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a:solidFill>
                  <a:srgbClr val="000000"/>
                </a:solidFill>
                <a:effectLst/>
                <a:latin typeface="Arial" panose="020B0604020202020204" pitchFamily="34" charset="0"/>
                <a:cs typeface="Arial" panose="020B0604020202020204" pitchFamily="34" charset="0"/>
              </a:rPr>
              <a:t>Use this to search for all POs in your agency and filter on statuses and other fields as needed.</a:t>
            </a:r>
            <a:endParaRPr lang="en-US" sz="2000" b="0" i="0">
              <a:solidFill>
                <a:srgbClr val="000000"/>
              </a:solidFill>
              <a:effectLst/>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E176FB14-9D4A-D45F-1025-88B33DE637A7}"/>
              </a:ext>
            </a:extLst>
          </p:cNvPr>
          <p:cNvSpPr txBox="1">
            <a:spLocks/>
          </p:cNvSpPr>
          <p:nvPr/>
        </p:nvSpPr>
        <p:spPr>
          <a:xfrm>
            <a:off x="548925" y="11689943"/>
            <a:ext cx="423949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Purchase Orders &gt; My Tasks for Orders</a:t>
            </a:r>
          </a:p>
        </p:txBody>
      </p:sp>
      <p:sp>
        <p:nvSpPr>
          <p:cNvPr id="17" name="TextBox 16">
            <a:extLst>
              <a:ext uri="{FF2B5EF4-FFF2-40B4-BE49-F238E27FC236}">
                <a16:creationId xmlns:a16="http://schemas.microsoft.com/office/drawing/2014/main" id="{65D3B237-2B3F-E87D-29B5-956443780761}"/>
              </a:ext>
            </a:extLst>
          </p:cNvPr>
          <p:cNvSpPr txBox="1">
            <a:spLocks/>
          </p:cNvSpPr>
          <p:nvPr/>
        </p:nvSpPr>
        <p:spPr>
          <a:xfrm>
            <a:off x="4970390" y="11690120"/>
            <a:ext cx="654954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kern="1200">
                <a:solidFill>
                  <a:schemeClr val="tx1"/>
                </a:solidFill>
                <a:effectLst/>
                <a:latin typeface="Arial" panose="020B0604020202020204" pitchFamily="34" charset="0"/>
                <a:cs typeface="Arial" panose="020B0604020202020204" pitchFamily="34" charset="0"/>
              </a:rPr>
              <a:t>Approval Actions needed by you on the POs and change orders.</a:t>
            </a:r>
            <a:endParaRPr lang="en-US" sz="2000" kern="1200">
              <a:solidFill>
                <a:schemeClr val="tx1"/>
              </a:solidFill>
              <a:effectLst/>
              <a:latin typeface="Arial" panose="020B0604020202020204" pitchFamily="34" charset="0"/>
              <a:ea typeface="+mn-ea"/>
              <a:cs typeface="Arial" panose="020B0604020202020204" pitchFamily="34" charset="0"/>
            </a:endParaRPr>
          </a:p>
        </p:txBody>
      </p:sp>
      <p:sp>
        <p:nvSpPr>
          <p:cNvPr id="18" name="TextBox 16">
            <a:extLst>
              <a:ext uri="{FF2B5EF4-FFF2-40B4-BE49-F238E27FC236}">
                <a16:creationId xmlns:a16="http://schemas.microsoft.com/office/drawing/2014/main" id="{FE113623-A523-BEA5-09D1-3393DE7B2547}"/>
              </a:ext>
            </a:extLst>
          </p:cNvPr>
          <p:cNvSpPr txBox="1">
            <a:spLocks/>
          </p:cNvSpPr>
          <p:nvPr/>
        </p:nvSpPr>
        <p:spPr>
          <a:xfrm>
            <a:off x="538239" y="12424801"/>
            <a:ext cx="4000792"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i="0">
                <a:solidFill>
                  <a:srgbClr val="000000"/>
                </a:solidFill>
                <a:effectLst/>
                <a:latin typeface="Arial" panose="020B0604020202020204" pitchFamily="34" charset="0"/>
                <a:cs typeface="Arial" panose="020B0604020202020204" pitchFamily="34" charset="0"/>
              </a:rPr>
              <a:t>Supplier Contracts &gt; Find Supplier Contracts</a:t>
            </a:r>
          </a:p>
        </p:txBody>
      </p:sp>
      <p:sp>
        <p:nvSpPr>
          <p:cNvPr id="19" name="TextBox 16">
            <a:extLst>
              <a:ext uri="{FF2B5EF4-FFF2-40B4-BE49-F238E27FC236}">
                <a16:creationId xmlns:a16="http://schemas.microsoft.com/office/drawing/2014/main" id="{27A6870F-A0A5-A534-8796-3EFBE28A29E2}"/>
              </a:ext>
            </a:extLst>
          </p:cNvPr>
          <p:cNvSpPr txBox="1">
            <a:spLocks/>
          </p:cNvSpPr>
          <p:nvPr/>
        </p:nvSpPr>
        <p:spPr>
          <a:xfrm>
            <a:off x="4983674" y="12392357"/>
            <a:ext cx="6316376"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tabLst>
                <a:tab pos="2909888" algn="l"/>
              </a:tabLst>
            </a:pPr>
            <a:r>
              <a:rPr lang="en-US" sz="2000" b="0">
                <a:solidFill>
                  <a:srgbClr val="000000"/>
                </a:solidFill>
                <a:effectLst/>
                <a:latin typeface="Arial" panose="020B0604020202020204" pitchFamily="34" charset="0"/>
                <a:cs typeface="Arial" panose="020B0604020202020204" pitchFamily="34" charset="0"/>
              </a:rPr>
              <a:t>Use this to search for supplier contracts for your agency, and filter by status and other fields as needed.</a:t>
            </a:r>
            <a:endParaRPr lang="en-US" sz="2000" b="0" i="0">
              <a:solidFill>
                <a:srgbClr val="000000"/>
              </a:solidFill>
              <a:effectLst/>
              <a:latin typeface="Arial" panose="020B0604020202020204" pitchFamily="34" charset="0"/>
              <a:cs typeface="Arial" panose="020B0604020202020204" pitchFamily="34" charset="0"/>
            </a:endParaRPr>
          </a:p>
        </p:txBody>
      </p:sp>
      <p:sp>
        <p:nvSpPr>
          <p:cNvPr id="20" name="TextBox 16">
            <a:extLst>
              <a:ext uri="{FF2B5EF4-FFF2-40B4-BE49-F238E27FC236}">
                <a16:creationId xmlns:a16="http://schemas.microsoft.com/office/drawing/2014/main" id="{47FB5CF6-B0EE-E9F4-6D3E-1FB2C3964BDA}"/>
              </a:ext>
            </a:extLst>
          </p:cNvPr>
          <p:cNvSpPr txBox="1">
            <a:spLocks/>
          </p:cNvSpPr>
          <p:nvPr/>
        </p:nvSpPr>
        <p:spPr>
          <a:xfrm>
            <a:off x="543582" y="13226520"/>
            <a:ext cx="40007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a:solidFill>
                  <a:srgbClr val="000000"/>
                </a:solidFill>
                <a:latin typeface="Arial" panose="020B0604020202020204" pitchFamily="34" charset="0"/>
                <a:cs typeface="Arial" panose="020B0604020202020204" pitchFamily="34" charset="0"/>
              </a:rPr>
              <a:t>Match Exceptions</a:t>
            </a:r>
            <a:endParaRPr lang="en-US" sz="2000" b="0" i="0">
              <a:solidFill>
                <a:srgbClr val="000000"/>
              </a:solidFill>
              <a:effectLst/>
              <a:latin typeface="Arial" panose="020B0604020202020204" pitchFamily="34" charset="0"/>
              <a:cs typeface="Arial" panose="020B0604020202020204" pitchFamily="34" charset="0"/>
            </a:endParaRPr>
          </a:p>
        </p:txBody>
      </p:sp>
      <p:sp>
        <p:nvSpPr>
          <p:cNvPr id="21" name="TextBox 16">
            <a:extLst>
              <a:ext uri="{FF2B5EF4-FFF2-40B4-BE49-F238E27FC236}">
                <a16:creationId xmlns:a16="http://schemas.microsoft.com/office/drawing/2014/main" id="{684CC167-F0B7-16DE-BBA5-B3DB81693A0A}"/>
              </a:ext>
            </a:extLst>
          </p:cNvPr>
          <p:cNvSpPr txBox="1">
            <a:spLocks/>
          </p:cNvSpPr>
          <p:nvPr/>
        </p:nvSpPr>
        <p:spPr>
          <a:xfrm>
            <a:off x="4983674" y="13194925"/>
            <a:ext cx="6316376"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2909888" algn="l"/>
              </a:tabLst>
            </a:pPr>
            <a:r>
              <a:rPr lang="en-US" sz="2000" b="0" dirty="0">
                <a:solidFill>
                  <a:srgbClr val="000000"/>
                </a:solidFill>
                <a:effectLst/>
                <a:latin typeface="Arial" panose="020B0604020202020204" pitchFamily="34" charset="0"/>
                <a:cs typeface="Arial" panose="020B0604020202020204" pitchFamily="34" charset="0"/>
              </a:rPr>
              <a:t>Use this to search for all supplier invoices in match exceptions for your agency.</a:t>
            </a:r>
            <a:endParaRPr lang="en-US" sz="2000" b="0" i="0" dirty="0">
              <a:solidFill>
                <a:srgbClr val="000000"/>
              </a:solidFill>
              <a:effectLst/>
              <a:latin typeface="Arial" panose="020B0604020202020204" pitchFamily="34" charset="0"/>
              <a:cs typeface="Arial" panose="020B0604020202020204" pitchFamily="34" charset="0"/>
            </a:endParaRPr>
          </a:p>
          <a:p>
            <a:pPr lvl="0" algn="l">
              <a:buNone/>
              <a:tabLst>
                <a:tab pos="2909888" algn="l"/>
              </a:tabLst>
            </a:pPr>
            <a:endParaRPr lang="en-US" sz="2000" b="0" i="0" dirty="0">
              <a:solidFill>
                <a:srgbClr val="000000"/>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5181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81C4-2E2A-D8C4-D93C-2377B0916B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7407FD-87CA-1BAB-2111-3C1F6A376F41}"/>
              </a:ext>
              <a:ext uri="{C183D7F6-B498-43B3-948B-1728B52AA6E4}">
                <adec:decorative xmlns:adec="http://schemas.microsoft.com/office/drawing/2017/decorative" val="0"/>
              </a:ext>
            </a:extLst>
          </p:cNvPr>
          <p:cNvSpPr>
            <a:spLocks noGrp="1"/>
          </p:cNvSpPr>
          <p:nvPr>
            <p:ph type="title"/>
          </p:nvPr>
        </p:nvSpPr>
        <p:spPr/>
        <p:txBody>
          <a:bodyPr/>
          <a:lstStyle/>
          <a:p>
            <a:r>
              <a:rPr lang="en-US"/>
              <a:t>Buyer Hub (Part 5 of 12)</a:t>
            </a:r>
          </a:p>
        </p:txBody>
      </p:sp>
      <p:sp>
        <p:nvSpPr>
          <p:cNvPr id="6" name="Text Placeholder 5">
            <a:extLst>
              <a:ext uri="{FF2B5EF4-FFF2-40B4-BE49-F238E27FC236}">
                <a16:creationId xmlns:a16="http://schemas.microsoft.com/office/drawing/2014/main" id="{23969052-7FC0-4E78-AB48-08C5636D315E}"/>
              </a:ext>
            </a:extLst>
          </p:cNvPr>
          <p:cNvSpPr>
            <a:spLocks noGrp="1"/>
          </p:cNvSpPr>
          <p:nvPr>
            <p:ph type="body" sz="quarter" idx="13"/>
          </p:nvPr>
        </p:nvSpPr>
        <p:spPr/>
        <p:txBody>
          <a:bodyPr>
            <a:normAutofit/>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6"/>
              <a:tabLst/>
              <a:defRPr/>
            </a:pPr>
            <a:r>
              <a:rPr lang="en-US" dirty="0">
                <a:solidFill>
                  <a:prstClr val="black"/>
                </a:solidFill>
              </a:rPr>
              <a:t>In the </a:t>
            </a:r>
            <a:r>
              <a:rPr lang="en-US" b="1" dirty="0">
                <a:solidFill>
                  <a:prstClr val="black"/>
                </a:solidFill>
              </a:rPr>
              <a:t>Buyer Hub’s Overview</a:t>
            </a:r>
            <a:r>
              <a:rPr lang="en-US" dirty="0">
                <a:solidFill>
                  <a:prstClr val="black"/>
                </a:solidFill>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view the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Tasks and Reports</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available. Use the table to learn more about each report.</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0" name="Table 19">
            <a:extLst>
              <a:ext uri="{FF2B5EF4-FFF2-40B4-BE49-F238E27FC236}">
                <a16:creationId xmlns:a16="http://schemas.microsoft.com/office/drawing/2014/main" id="{56C2C8AF-1062-F93B-81D0-E56D238E7AC8}"/>
              </a:ext>
            </a:extLst>
          </p:cNvPr>
          <p:cNvGraphicFramePr>
            <a:graphicFrameLocks/>
          </p:cNvGraphicFramePr>
          <p:nvPr>
            <p:extLst>
              <p:ext uri="{D42A27DB-BD31-4B8C-83A1-F6EECF244321}">
                <p14:modId xmlns:p14="http://schemas.microsoft.com/office/powerpoint/2010/main" val="1419050192"/>
              </p:ext>
            </p:extLst>
          </p:nvPr>
        </p:nvGraphicFramePr>
        <p:xfrm>
          <a:off x="886163" y="8195557"/>
          <a:ext cx="10515600" cy="3788302"/>
        </p:xfrm>
        <a:graphic>
          <a:graphicData uri="http://schemas.openxmlformats.org/drawingml/2006/table">
            <a:tbl>
              <a:tblPr firstRow="1" bandRow="1">
                <a:tableStyleId>{073A0DAA-6AF3-43AB-8588-CEC1D06C72B9}</a:tableStyleId>
              </a:tblPr>
              <a:tblGrid>
                <a:gridCol w="4344325">
                  <a:extLst>
                    <a:ext uri="{9D8B030D-6E8A-4147-A177-3AD203B41FA5}">
                      <a16:colId xmlns:a16="http://schemas.microsoft.com/office/drawing/2014/main" val="3344469958"/>
                    </a:ext>
                  </a:extLst>
                </a:gridCol>
                <a:gridCol w="6171275">
                  <a:extLst>
                    <a:ext uri="{9D8B030D-6E8A-4147-A177-3AD203B41FA5}">
                      <a16:colId xmlns:a16="http://schemas.microsoft.com/office/drawing/2014/main" val="3852811794"/>
                    </a:ext>
                  </a:extLst>
                </a:gridCol>
              </a:tblGrid>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842363"/>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013512"/>
                  </a:ext>
                </a:extLst>
              </a:tr>
              <a:tr h="370840">
                <a:tc>
                  <a:txBody>
                    <a:bodyPr/>
                    <a:lstStyle/>
                    <a:p>
                      <a:endParaRPr lang="en-US" sz="240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2646099"/>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7891357"/>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49634"/>
                  </a:ext>
                </a:extLst>
              </a:tr>
              <a:tr h="748540">
                <a:tc>
                  <a:txBody>
                    <a:bodyPr/>
                    <a:lstStyle/>
                    <a:p>
                      <a:endParaRPr lang="en-US" sz="240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5136450"/>
                  </a:ext>
                </a:extLst>
              </a:tr>
              <a:tr h="753762">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6874692"/>
                  </a:ext>
                </a:extLst>
              </a:tr>
            </a:tbl>
          </a:graphicData>
        </a:graphic>
      </p:graphicFrame>
      <p:pic>
        <p:nvPicPr>
          <p:cNvPr id="17" name="Picture 16">
            <a:extLst>
              <a:ext uri="{FF2B5EF4-FFF2-40B4-BE49-F238E27FC236}">
                <a16:creationId xmlns:a16="http://schemas.microsoft.com/office/drawing/2014/main" id="{C44F1DC6-B7FC-AFDE-F7A4-18CB26E1EF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4651826"/>
            <a:ext cx="10058400" cy="2597359"/>
          </a:xfrm>
          <a:prstGeom prst="rect">
            <a:avLst/>
          </a:prstGeom>
          <a:ln>
            <a:solidFill>
              <a:schemeClr val="tx1"/>
            </a:solidFill>
          </a:ln>
        </p:spPr>
      </p:pic>
      <p:sp>
        <p:nvSpPr>
          <p:cNvPr id="2" name="Date Placeholder 1">
            <a:extLst>
              <a:ext uri="{FF2B5EF4-FFF2-40B4-BE49-F238E27FC236}">
                <a16:creationId xmlns:a16="http://schemas.microsoft.com/office/drawing/2014/main" id="{80B326A7-950E-0A2D-3CD1-BDBAE7D76DD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BB9EBA87-4BD2-9442-7618-AAC6833CB6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E40584D-3454-29FC-56A4-C9A253507646}"/>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8" name="TextBox 7">
            <a:extLst>
              <a:ext uri="{FF2B5EF4-FFF2-40B4-BE49-F238E27FC236}">
                <a16:creationId xmlns:a16="http://schemas.microsoft.com/office/drawing/2014/main" id="{97AE637B-612E-E263-0314-B9E2373D17B4}"/>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2" name="TextBox 14">
            <a:extLst>
              <a:ext uri="{FF2B5EF4-FFF2-40B4-BE49-F238E27FC236}">
                <a16:creationId xmlns:a16="http://schemas.microsoft.com/office/drawing/2014/main" id="{A1BFBA12-84B4-3B71-EF64-28D4A491FC76}"/>
              </a:ext>
            </a:extLst>
          </p:cNvPr>
          <p:cNvSpPr txBox="1">
            <a:spLocks/>
          </p:cNvSpPr>
          <p:nvPr/>
        </p:nvSpPr>
        <p:spPr>
          <a:xfrm>
            <a:off x="933531" y="8187113"/>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Buyer Hub Section</a:t>
            </a:r>
          </a:p>
        </p:txBody>
      </p:sp>
      <p:sp>
        <p:nvSpPr>
          <p:cNvPr id="13" name="TextBox 15">
            <a:extLst>
              <a:ext uri="{FF2B5EF4-FFF2-40B4-BE49-F238E27FC236}">
                <a16:creationId xmlns:a16="http://schemas.microsoft.com/office/drawing/2014/main" id="{4E98EC28-62DF-0C82-D2BF-1CA34160C7EB}"/>
              </a:ext>
            </a:extLst>
          </p:cNvPr>
          <p:cNvSpPr txBox="1">
            <a:spLocks/>
          </p:cNvSpPr>
          <p:nvPr/>
        </p:nvSpPr>
        <p:spPr>
          <a:xfrm>
            <a:off x="5356050" y="8197294"/>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Description</a:t>
            </a:r>
          </a:p>
        </p:txBody>
      </p:sp>
      <p:sp>
        <p:nvSpPr>
          <p:cNvPr id="14" name="TextBox 16">
            <a:extLst>
              <a:ext uri="{FF2B5EF4-FFF2-40B4-BE49-F238E27FC236}">
                <a16:creationId xmlns:a16="http://schemas.microsoft.com/office/drawing/2014/main" id="{0B78CDBC-7FAC-0981-8FE5-57689F6AF0C4}"/>
              </a:ext>
            </a:extLst>
          </p:cNvPr>
          <p:cNvSpPr txBox="1">
            <a:spLocks/>
          </p:cNvSpPr>
          <p:nvPr/>
        </p:nvSpPr>
        <p:spPr>
          <a:xfrm>
            <a:off x="892707" y="8648389"/>
            <a:ext cx="377536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Create Requisition </a:t>
            </a:r>
          </a:p>
        </p:txBody>
      </p:sp>
      <p:sp>
        <p:nvSpPr>
          <p:cNvPr id="15" name="TextBox 14">
            <a:extLst>
              <a:ext uri="{FF2B5EF4-FFF2-40B4-BE49-F238E27FC236}">
                <a16:creationId xmlns:a16="http://schemas.microsoft.com/office/drawing/2014/main" id="{E0141C13-74F2-A784-7B54-AB15336960A9}"/>
              </a:ext>
            </a:extLst>
          </p:cNvPr>
          <p:cNvSpPr txBox="1">
            <a:spLocks/>
          </p:cNvSpPr>
          <p:nvPr/>
        </p:nvSpPr>
        <p:spPr>
          <a:xfrm>
            <a:off x="5263138" y="8684031"/>
            <a:ext cx="5263019" cy="4076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Use this to start a new requisition.</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434DF703-AE6D-44D6-115F-98C29CA43C4B}"/>
              </a:ext>
            </a:extLst>
          </p:cNvPr>
          <p:cNvSpPr txBox="1">
            <a:spLocks/>
          </p:cNvSpPr>
          <p:nvPr/>
        </p:nvSpPr>
        <p:spPr>
          <a:xfrm>
            <a:off x="838199" y="9141354"/>
            <a:ext cx="376933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Open Requisitions Worklet</a:t>
            </a:r>
          </a:p>
        </p:txBody>
      </p:sp>
      <p:sp>
        <p:nvSpPr>
          <p:cNvPr id="18" name="TextBox 17">
            <a:extLst>
              <a:ext uri="{FF2B5EF4-FFF2-40B4-BE49-F238E27FC236}">
                <a16:creationId xmlns:a16="http://schemas.microsoft.com/office/drawing/2014/main" id="{83CADB43-75B4-060E-4A47-0359EA162027}"/>
              </a:ext>
            </a:extLst>
          </p:cNvPr>
          <p:cNvSpPr txBox="1">
            <a:spLocks/>
          </p:cNvSpPr>
          <p:nvPr/>
        </p:nvSpPr>
        <p:spPr>
          <a:xfrm>
            <a:off x="5263138" y="9141354"/>
            <a:ext cx="597467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This takes you to the requisitions App.</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4D0E1BE-7543-5028-3013-C2EC2FAE6771}"/>
              </a:ext>
            </a:extLst>
          </p:cNvPr>
          <p:cNvSpPr txBox="1">
            <a:spLocks/>
          </p:cNvSpPr>
          <p:nvPr/>
        </p:nvSpPr>
        <p:spPr>
          <a:xfrm>
            <a:off x="844602" y="9585621"/>
            <a:ext cx="376933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Create Purchase Order</a:t>
            </a:r>
          </a:p>
        </p:txBody>
      </p:sp>
      <p:sp>
        <p:nvSpPr>
          <p:cNvPr id="9" name="TextBox 8">
            <a:extLst>
              <a:ext uri="{FF2B5EF4-FFF2-40B4-BE49-F238E27FC236}">
                <a16:creationId xmlns:a16="http://schemas.microsoft.com/office/drawing/2014/main" id="{F8BA480D-2936-78F5-A9BA-1C1F3B39BE0B}"/>
              </a:ext>
            </a:extLst>
          </p:cNvPr>
          <p:cNvSpPr txBox="1">
            <a:spLocks/>
          </p:cNvSpPr>
          <p:nvPr/>
        </p:nvSpPr>
        <p:spPr>
          <a:xfrm>
            <a:off x="5250681" y="9588050"/>
            <a:ext cx="597467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i="0" dirty="0">
                <a:solidFill>
                  <a:srgbClr val="000000"/>
                </a:solidFill>
                <a:latin typeface="Arial" panose="020B0604020202020204" pitchFamily="34" charset="0"/>
                <a:cs typeface="Arial" panose="020B0604020202020204" pitchFamily="34" charset="0"/>
              </a:rPr>
              <a:t>Use this to create a new purchase order.</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19" name="TextBox 16">
            <a:extLst>
              <a:ext uri="{FF2B5EF4-FFF2-40B4-BE49-F238E27FC236}">
                <a16:creationId xmlns:a16="http://schemas.microsoft.com/office/drawing/2014/main" id="{CD2F4C6B-1046-EAF4-4007-9E9A38A7BCF6}"/>
              </a:ext>
            </a:extLst>
          </p:cNvPr>
          <p:cNvSpPr txBox="1">
            <a:spLocks/>
          </p:cNvSpPr>
          <p:nvPr/>
        </p:nvSpPr>
        <p:spPr>
          <a:xfrm>
            <a:off x="854530" y="10046397"/>
            <a:ext cx="376933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Create Supplier Contact</a:t>
            </a:r>
          </a:p>
        </p:txBody>
      </p:sp>
      <p:sp>
        <p:nvSpPr>
          <p:cNvPr id="21" name="TextBox 20">
            <a:extLst>
              <a:ext uri="{FF2B5EF4-FFF2-40B4-BE49-F238E27FC236}">
                <a16:creationId xmlns:a16="http://schemas.microsoft.com/office/drawing/2014/main" id="{9DB52FBB-1399-0EAE-693E-E97CB11B5EF8}"/>
              </a:ext>
            </a:extLst>
          </p:cNvPr>
          <p:cNvSpPr txBox="1">
            <a:spLocks/>
          </p:cNvSpPr>
          <p:nvPr/>
        </p:nvSpPr>
        <p:spPr>
          <a:xfrm>
            <a:off x="5277865" y="10058312"/>
            <a:ext cx="642234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Not applicable. Cont</a:t>
            </a:r>
            <a:r>
              <a:rPr lang="en-US" sz="2000" dirty="0">
                <a:solidFill>
                  <a:srgbClr val="000000"/>
                </a:solidFill>
                <a:latin typeface="Arial" panose="020B0604020202020204" pitchFamily="34" charset="0"/>
                <a:cs typeface="Arial" panose="020B0604020202020204" pitchFamily="34" charset="0"/>
              </a:rPr>
              <a:t>racts will be created in Jaggaer.</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22" name="TextBox 16">
            <a:extLst>
              <a:ext uri="{FF2B5EF4-FFF2-40B4-BE49-F238E27FC236}">
                <a16:creationId xmlns:a16="http://schemas.microsoft.com/office/drawing/2014/main" id="{68B84F7E-D4F1-7705-AC59-0A7E1F300008}"/>
              </a:ext>
            </a:extLst>
          </p:cNvPr>
          <p:cNvSpPr txBox="1">
            <a:spLocks/>
          </p:cNvSpPr>
          <p:nvPr/>
        </p:nvSpPr>
        <p:spPr>
          <a:xfrm>
            <a:off x="854530" y="10527038"/>
            <a:ext cx="458936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Mass Close Procurement Documents</a:t>
            </a:r>
          </a:p>
        </p:txBody>
      </p:sp>
      <p:sp>
        <p:nvSpPr>
          <p:cNvPr id="23" name="TextBox 22">
            <a:extLst>
              <a:ext uri="{FF2B5EF4-FFF2-40B4-BE49-F238E27FC236}">
                <a16:creationId xmlns:a16="http://schemas.microsoft.com/office/drawing/2014/main" id="{E38D3921-F96C-7560-28EF-39006920C715}"/>
              </a:ext>
            </a:extLst>
          </p:cNvPr>
          <p:cNvSpPr txBox="1">
            <a:spLocks/>
          </p:cNvSpPr>
          <p:nvPr/>
        </p:nvSpPr>
        <p:spPr>
          <a:xfrm>
            <a:off x="5250681" y="10466866"/>
            <a:ext cx="627279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kern="1200" dirty="0">
                <a:solidFill>
                  <a:schemeClr val="tx1"/>
                </a:solidFill>
                <a:effectLst/>
                <a:latin typeface="Arial" panose="020B0604020202020204" pitchFamily="34" charset="0"/>
                <a:cs typeface="Arial" panose="020B0604020202020204" pitchFamily="34" charset="0"/>
              </a:rPr>
              <a:t>Use to initiate mass close of requisitions or purchase orders. This usually is a month-end or year-end task.</a:t>
            </a:r>
            <a:endParaRPr lang="en-US" sz="2000" kern="1200" dirty="0">
              <a:solidFill>
                <a:schemeClr val="tx1"/>
              </a:solidFill>
              <a:effectLst/>
              <a:latin typeface="Arial" panose="020B0604020202020204" pitchFamily="34" charset="0"/>
              <a:ea typeface="+mn-ea"/>
              <a:cs typeface="Arial" panose="020B0604020202020204" pitchFamily="34" charset="0"/>
            </a:endParaRPr>
          </a:p>
        </p:txBody>
      </p:sp>
      <p:sp>
        <p:nvSpPr>
          <p:cNvPr id="24" name="TextBox 16">
            <a:extLst>
              <a:ext uri="{FF2B5EF4-FFF2-40B4-BE49-F238E27FC236}">
                <a16:creationId xmlns:a16="http://schemas.microsoft.com/office/drawing/2014/main" id="{98A47B57-D42C-C32E-8769-D722BAD8207D}"/>
              </a:ext>
            </a:extLst>
          </p:cNvPr>
          <p:cNvSpPr txBox="1">
            <a:spLocks/>
          </p:cNvSpPr>
          <p:nvPr/>
        </p:nvSpPr>
        <p:spPr>
          <a:xfrm>
            <a:off x="844602" y="11216639"/>
            <a:ext cx="376933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Create Request for Quote</a:t>
            </a:r>
          </a:p>
        </p:txBody>
      </p:sp>
      <p:sp>
        <p:nvSpPr>
          <p:cNvPr id="25" name="TextBox 24">
            <a:extLst>
              <a:ext uri="{FF2B5EF4-FFF2-40B4-BE49-F238E27FC236}">
                <a16:creationId xmlns:a16="http://schemas.microsoft.com/office/drawing/2014/main" id="{2C816CCA-7C2D-99F1-7638-AD2CD4E60CA1}"/>
              </a:ext>
            </a:extLst>
          </p:cNvPr>
          <p:cNvSpPr txBox="1">
            <a:spLocks/>
          </p:cNvSpPr>
          <p:nvPr/>
        </p:nvSpPr>
        <p:spPr>
          <a:xfrm>
            <a:off x="5278195" y="11241366"/>
            <a:ext cx="627279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Not applicable as sourcing events will be fully housed in Jaggaer.</a:t>
            </a:r>
            <a:endParaRPr lang="en-US" sz="2000" b="0" i="0" dirty="0">
              <a:solidFill>
                <a:srgbClr val="000000"/>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1426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2B3E05-9962-55EB-2C6E-DB1B3F37B77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B1F7B7AE-C886-DD52-4485-2B9DF3C5253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D1D613D-4561-A2FF-565F-41587A4094A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
        <p:nvSpPr>
          <p:cNvPr id="5" name="Title 4">
            <a:extLst>
              <a:ext uri="{FF2B5EF4-FFF2-40B4-BE49-F238E27FC236}">
                <a16:creationId xmlns:a16="http://schemas.microsoft.com/office/drawing/2014/main" id="{08A7CCC1-F9AB-F861-BF0C-B3ABE972E2EA}"/>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6 of 12)</a:t>
            </a:r>
            <a:endParaRPr lang="en-US"/>
          </a:p>
        </p:txBody>
      </p:sp>
      <p:sp>
        <p:nvSpPr>
          <p:cNvPr id="6" name="Text Placeholder 5">
            <a:extLst>
              <a:ext uri="{FF2B5EF4-FFF2-40B4-BE49-F238E27FC236}">
                <a16:creationId xmlns:a16="http://schemas.microsoft.com/office/drawing/2014/main" id="{8D092155-21C6-57ED-08B9-B9E304CAA7BB}"/>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7"/>
              <a:tabLst/>
              <a:defRPr/>
            </a:pPr>
            <a:r>
              <a:rPr kumimoji="0" lang="en-US" sz="3600" b="0" i="0" u="none" strike="noStrike" kern="1200" cap="none" spc="0" normalizeH="0" baseline="0" noProof="0" dirty="0">
                <a:ln>
                  <a:noFill/>
                </a:ln>
                <a:solidFill>
                  <a:prstClr val="black"/>
                </a:solidFill>
                <a:effectLst/>
                <a:uLnTx/>
                <a:uFillTx/>
                <a:latin typeface="Arial"/>
                <a:ea typeface="+mn-ea"/>
                <a:cs typeface="Arial"/>
              </a:rPr>
              <a:t>In the </a:t>
            </a:r>
            <a:r>
              <a:rPr kumimoji="0" lang="en-US" sz="3600" b="1" i="0" u="none" strike="noStrike" kern="1200" cap="none" spc="0" normalizeH="0" baseline="0" noProof="0" dirty="0">
                <a:ln>
                  <a:noFill/>
                </a:ln>
                <a:solidFill>
                  <a:prstClr val="black"/>
                </a:solidFill>
                <a:effectLst/>
                <a:uLnTx/>
                <a:uFillTx/>
                <a:latin typeface="Arial"/>
                <a:ea typeface="+mn-ea"/>
                <a:cs typeface="Arial"/>
              </a:rPr>
              <a:t>Buyer Hub’s Overview</a:t>
            </a:r>
            <a:r>
              <a:rPr kumimoji="0" lang="en-US" sz="3600" b="0" i="0" u="none" strike="noStrike" kern="1200" cap="none" spc="0" normalizeH="0" baseline="0" noProof="0" dirty="0">
                <a:ln>
                  <a:noFill/>
                </a:ln>
                <a:solidFill>
                  <a:prstClr val="black"/>
                </a:solidFill>
                <a:effectLst/>
                <a:uLnTx/>
                <a:uFillTx/>
                <a:latin typeface="Arial"/>
                <a:ea typeface="+mn-ea"/>
                <a:cs typeface="Arial"/>
              </a:rPr>
              <a:t>, click the </a:t>
            </a:r>
            <a:r>
              <a:rPr kumimoji="0" lang="en-US" sz="3600" b="1" i="0" u="none" strike="noStrike" kern="1200" cap="none" spc="0" normalizeH="0" baseline="0" noProof="0" dirty="0">
                <a:ln>
                  <a:noFill/>
                </a:ln>
                <a:solidFill>
                  <a:prstClr val="black"/>
                </a:solidFill>
                <a:effectLst/>
                <a:uLnTx/>
                <a:uFillTx/>
                <a:latin typeface="Arial"/>
                <a:ea typeface="+mn-ea"/>
                <a:cs typeface="Arial"/>
              </a:rPr>
              <a:t>Requisition</a:t>
            </a:r>
            <a:r>
              <a:rPr kumimoji="0" lang="en-US" sz="3600" b="0" i="0" u="none" strike="noStrike" kern="1200" cap="none" spc="0" normalizeH="0" baseline="0" noProof="0" dirty="0">
                <a:ln>
                  <a:noFill/>
                </a:ln>
                <a:solidFill>
                  <a:prstClr val="black"/>
                </a:solidFill>
                <a:effectLst/>
                <a:uLnTx/>
                <a:uFillTx/>
                <a:latin typeface="Arial"/>
                <a:ea typeface="+mn-ea"/>
                <a:cs typeface="Arial"/>
              </a:rPr>
              <a:t>. Use the table to learn more about each report.</a:t>
            </a:r>
          </a:p>
          <a:p>
            <a:pPr marL="0" marR="0" lvl="0" indent="742950" algn="l" defTabSz="1219170" rtl="0" eaLnBrk="1" fontAlgn="auto" latinLnBrk="0" hangingPunct="1">
              <a:lnSpc>
                <a:spcPct val="90000"/>
              </a:lnSpc>
              <a:spcBef>
                <a:spcPts val="600"/>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Arial"/>
              </a:rPr>
              <a:t>Note</a:t>
            </a:r>
            <a:r>
              <a:rPr kumimoji="0" lang="en-US" sz="2800" i="0" u="none" strike="noStrike" kern="1200" cap="none" spc="0" normalizeH="0" baseline="0" noProof="0" dirty="0">
                <a:ln>
                  <a:noFill/>
                </a:ln>
                <a:solidFill>
                  <a:prstClr val="black"/>
                </a:solidFill>
                <a:effectLst/>
                <a:uLnTx/>
                <a:uFillTx/>
                <a:latin typeface="Arial"/>
                <a:ea typeface="+mn-ea"/>
                <a:cs typeface="Arial"/>
              </a:rPr>
              <a:t>:</a:t>
            </a:r>
            <a:r>
              <a:rPr kumimoji="0" lang="en-US" sz="2800" b="0" i="0" u="none" strike="noStrike" kern="1200" cap="none" spc="0" normalizeH="0" baseline="0" noProof="0" dirty="0">
                <a:ln>
                  <a:noFill/>
                </a:ln>
                <a:solidFill>
                  <a:prstClr val="black"/>
                </a:solidFill>
                <a:effectLst/>
                <a:uLnTx/>
                <a:uFillTx/>
                <a:latin typeface="Arial"/>
                <a:ea typeface="+mn-ea"/>
                <a:cs typeface="Arial"/>
              </a:rPr>
              <a:t> The numbers indicate available items for each section.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0C43CB62-E779-9AE7-DFA8-CFA64009C2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4892471"/>
            <a:ext cx="10058400" cy="3392368"/>
          </a:xfrm>
          <a:prstGeom prst="rect">
            <a:avLst/>
          </a:prstGeom>
          <a:ln>
            <a:solidFill>
              <a:schemeClr val="tx1"/>
            </a:solidFill>
          </a:ln>
        </p:spPr>
      </p:pic>
      <p:sp>
        <p:nvSpPr>
          <p:cNvPr id="9" name="Rectangle 8">
            <a:extLst>
              <a:ext uri="{FF2B5EF4-FFF2-40B4-BE49-F238E27FC236}">
                <a16:creationId xmlns:a16="http://schemas.microsoft.com/office/drawing/2014/main" id="{6B5A658A-4A4E-65A9-FA79-6BC616BB9B89}"/>
              </a:ext>
              <a:ext uri="{C183D7F6-B498-43B3-948B-1728B52AA6E4}">
                <adec:decorative xmlns:adec="http://schemas.microsoft.com/office/drawing/2017/decorative" val="1"/>
              </a:ext>
            </a:extLst>
          </p:cNvPr>
          <p:cNvSpPr/>
          <p:nvPr/>
        </p:nvSpPr>
        <p:spPr>
          <a:xfrm>
            <a:off x="1089053" y="6588655"/>
            <a:ext cx="3210804" cy="63282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67A1323-3197-4A2E-9AE7-F0D93F9C74ED}"/>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aphicFrame>
        <p:nvGraphicFramePr>
          <p:cNvPr id="10" name="Table 9">
            <a:extLst>
              <a:ext uri="{FF2B5EF4-FFF2-40B4-BE49-F238E27FC236}">
                <a16:creationId xmlns:a16="http://schemas.microsoft.com/office/drawing/2014/main" id="{67156060-9669-BC0E-C10A-F100C7D06556}"/>
              </a:ext>
            </a:extLst>
          </p:cNvPr>
          <p:cNvGraphicFramePr>
            <a:graphicFrameLocks noGrp="1"/>
          </p:cNvGraphicFramePr>
          <p:nvPr>
            <p:extLst>
              <p:ext uri="{D42A27DB-BD31-4B8C-83A1-F6EECF244321}">
                <p14:modId xmlns:p14="http://schemas.microsoft.com/office/powerpoint/2010/main" val="2616925165"/>
              </p:ext>
            </p:extLst>
          </p:nvPr>
        </p:nvGraphicFramePr>
        <p:xfrm>
          <a:off x="878469" y="9766286"/>
          <a:ext cx="10515600" cy="4130758"/>
        </p:xfrm>
        <a:graphic>
          <a:graphicData uri="http://schemas.openxmlformats.org/drawingml/2006/table">
            <a:tbl>
              <a:tblPr/>
              <a:tblGrid>
                <a:gridCol w="4158220">
                  <a:extLst>
                    <a:ext uri="{9D8B030D-6E8A-4147-A177-3AD203B41FA5}">
                      <a16:colId xmlns:a16="http://schemas.microsoft.com/office/drawing/2014/main" val="3128424672"/>
                    </a:ext>
                  </a:extLst>
                </a:gridCol>
                <a:gridCol w="6357380">
                  <a:extLst>
                    <a:ext uri="{9D8B030D-6E8A-4147-A177-3AD203B41FA5}">
                      <a16:colId xmlns:a16="http://schemas.microsoft.com/office/drawing/2014/main" val="3625637812"/>
                    </a:ext>
                  </a:extLst>
                </a:gridCol>
              </a:tblGrid>
              <a:tr h="692747">
                <a:tc>
                  <a:txBody>
                    <a:bodyPr/>
                    <a:lstStyle/>
                    <a:p>
                      <a:pPr algn="l" fontAlgn="auto"/>
                      <a:r>
                        <a:rPr lang="en-US" sz="2400" b="1" i="0">
                          <a:solidFill>
                            <a:srgbClr val="FFFFFF"/>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auto"/>
                      <a:r>
                        <a:rPr lang="en-US" sz="2400" b="1" i="0">
                          <a:solidFill>
                            <a:srgbClr val="FFFFFF"/>
                          </a:solidFill>
                          <a:effectLst/>
                          <a:latin typeface="Arial"/>
                        </a:rPr>
                        <a:t>​</a:t>
                      </a:r>
                      <a:r>
                        <a:rPr lang="en-US" sz="2400" b="0" i="0" kern="1200">
                          <a:solidFill>
                            <a:schemeClr val="tx1"/>
                          </a:solidFill>
                          <a:effectLst/>
                          <a:latin typeface="+mn-lt"/>
                          <a:ea typeface="+mn-ea"/>
                          <a:cs typeface="+mn-cs"/>
                        </a:rPr>
                        <a:t> </a:t>
                      </a:r>
                      <a:endParaRPr lang="en-US" sz="2400" b="1" i="0">
                        <a:solidFill>
                          <a:srgbClr val="FFFFFF"/>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4170241048"/>
                  </a:ext>
                </a:extLst>
              </a:tr>
              <a:tr h="1400328">
                <a:tc>
                  <a:txBody>
                    <a:bodyPr/>
                    <a:lstStyle/>
                    <a:p>
                      <a:pPr algn="l" fontAlgn="auto"/>
                      <a:r>
                        <a:rPr lang="en-US" sz="2400" b="0" i="0">
                          <a:solidFill>
                            <a:srgbClr val="000000"/>
                          </a:solidFill>
                          <a:effectLst/>
                          <a:latin typeface="Arial"/>
                        </a:rPr>
                        <a:t>​</a:t>
                      </a:r>
                      <a:r>
                        <a:rPr lang="en-US" sz="2400" b="0" i="0" kern="1200">
                          <a:solidFill>
                            <a:schemeClr val="tx1"/>
                          </a:solidFill>
                          <a:effectLst/>
                          <a:latin typeface="+mn-lt"/>
                          <a:ea typeface="+mn-ea"/>
                          <a:cs typeface="+mn-cs"/>
                        </a:rPr>
                        <a:t>  </a:t>
                      </a:r>
                      <a:endParaRPr lang="en-US" sz="2400" b="0" i="0">
                        <a:solidFill>
                          <a:srgbClr val="000000"/>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31168534"/>
                  </a:ext>
                </a:extLst>
              </a:tr>
              <a:tr h="646699">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l" fontAlgn="auto"/>
                      <a:r>
                        <a:rPr lang="en-US" sz="2400" b="0" i="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748530646"/>
                  </a:ext>
                </a:extLst>
              </a:tr>
              <a:tr h="1390984">
                <a:tc>
                  <a:txBody>
                    <a:bodyPr/>
                    <a:lstStyle/>
                    <a:p>
                      <a:pPr algn="l" fontAlgn="auto"/>
                      <a:r>
                        <a:rPr lang="en-US" sz="2400" b="0" i="0" dirty="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l" fontAlgn="auto"/>
                      <a:r>
                        <a:rPr lang="en-US" sz="2400" b="0" i="0" dirty="0">
                          <a:solidFill>
                            <a:srgbClr val="000000"/>
                          </a:solidFill>
                          <a:effectLst/>
                          <a:latin typeface="Arial"/>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194652100"/>
                  </a:ext>
                </a:extLst>
              </a:tr>
            </a:tbl>
          </a:graphicData>
        </a:graphic>
      </p:graphicFrame>
      <p:sp>
        <p:nvSpPr>
          <p:cNvPr id="11" name="TextBox 14">
            <a:extLst>
              <a:ext uri="{FF2B5EF4-FFF2-40B4-BE49-F238E27FC236}">
                <a16:creationId xmlns:a16="http://schemas.microsoft.com/office/drawing/2014/main" id="{958F34E0-6E0F-BA2A-47A2-D103CC095E2C}"/>
              </a:ext>
            </a:extLst>
          </p:cNvPr>
          <p:cNvSpPr txBox="1">
            <a:spLocks/>
          </p:cNvSpPr>
          <p:nvPr/>
        </p:nvSpPr>
        <p:spPr>
          <a:xfrm>
            <a:off x="878469" y="9844047"/>
            <a:ext cx="3086389"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Buyer Hub Section</a:t>
            </a:r>
          </a:p>
        </p:txBody>
      </p:sp>
      <p:sp>
        <p:nvSpPr>
          <p:cNvPr id="12" name="TextBox 15">
            <a:extLst>
              <a:ext uri="{FF2B5EF4-FFF2-40B4-BE49-F238E27FC236}">
                <a16:creationId xmlns:a16="http://schemas.microsoft.com/office/drawing/2014/main" id="{FCE230C7-72C1-D5E4-DACD-D437759F5E33}"/>
              </a:ext>
            </a:extLst>
          </p:cNvPr>
          <p:cNvSpPr txBox="1">
            <a:spLocks/>
          </p:cNvSpPr>
          <p:nvPr/>
        </p:nvSpPr>
        <p:spPr>
          <a:xfrm>
            <a:off x="5037422" y="9859138"/>
            <a:ext cx="324889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Description</a:t>
            </a:r>
          </a:p>
        </p:txBody>
      </p:sp>
      <p:sp>
        <p:nvSpPr>
          <p:cNvPr id="13" name="TextBox 16">
            <a:extLst>
              <a:ext uri="{FF2B5EF4-FFF2-40B4-BE49-F238E27FC236}">
                <a16:creationId xmlns:a16="http://schemas.microsoft.com/office/drawing/2014/main" id="{1BCD26C1-C012-8E35-7B7F-67254ADB611A}"/>
              </a:ext>
            </a:extLst>
          </p:cNvPr>
          <p:cNvSpPr txBox="1">
            <a:spLocks/>
          </p:cNvSpPr>
          <p:nvPr/>
        </p:nvSpPr>
        <p:spPr>
          <a:xfrm>
            <a:off x="872953" y="10506109"/>
            <a:ext cx="4239491"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Requisition in Draft Box</a:t>
            </a:r>
          </a:p>
        </p:txBody>
      </p:sp>
      <p:sp>
        <p:nvSpPr>
          <p:cNvPr id="14" name="TextBox 13">
            <a:extLst>
              <a:ext uri="{FF2B5EF4-FFF2-40B4-BE49-F238E27FC236}">
                <a16:creationId xmlns:a16="http://schemas.microsoft.com/office/drawing/2014/main" id="{206FE938-29D5-D94C-EAFB-17ED226097F2}"/>
              </a:ext>
            </a:extLst>
          </p:cNvPr>
          <p:cNvSpPr txBox="1">
            <a:spLocks/>
          </p:cNvSpPr>
          <p:nvPr/>
        </p:nvSpPr>
        <p:spPr>
          <a:xfrm>
            <a:off x="5037422" y="10444589"/>
            <a:ext cx="6549548"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dirty="0">
                <a:solidFill>
                  <a:srgbClr val="000000"/>
                </a:solidFill>
                <a:effectLst/>
                <a:latin typeface="Arial" panose="020B0604020202020204" pitchFamily="34" charset="0"/>
                <a:cs typeface="Arial" panose="020B0604020202020204" pitchFamily="34" charset="0"/>
              </a:rPr>
              <a:t>Click to view requisitions in draft status (that you have either created or a requester of). For viewing all requisitions in draft status, use the "Find Requisitions" Report</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F884C493-0D4A-EC2F-208D-F4C40AE41290}"/>
              </a:ext>
            </a:extLst>
          </p:cNvPr>
          <p:cNvSpPr txBox="1">
            <a:spLocks/>
          </p:cNvSpPr>
          <p:nvPr/>
        </p:nvSpPr>
        <p:spPr>
          <a:xfrm>
            <a:off x="838199" y="11864677"/>
            <a:ext cx="4239491"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Requisition to Review</a:t>
            </a:r>
          </a:p>
        </p:txBody>
      </p:sp>
      <p:sp>
        <p:nvSpPr>
          <p:cNvPr id="17" name="TextBox 16">
            <a:extLst>
              <a:ext uri="{FF2B5EF4-FFF2-40B4-BE49-F238E27FC236}">
                <a16:creationId xmlns:a16="http://schemas.microsoft.com/office/drawing/2014/main" id="{DF70490B-5D55-B290-F090-62517B62B0F6}"/>
              </a:ext>
            </a:extLst>
          </p:cNvPr>
          <p:cNvSpPr txBox="1">
            <a:spLocks/>
          </p:cNvSpPr>
          <p:nvPr/>
        </p:nvSpPr>
        <p:spPr>
          <a:xfrm>
            <a:off x="5037422" y="11864677"/>
            <a:ext cx="654954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These are requisitions pending your approval.</a:t>
            </a:r>
            <a:endParaRPr lang="en-US" sz="2000" b="0" i="0" dirty="0">
              <a:solidFill>
                <a:srgbClr val="000000"/>
              </a:solidFill>
              <a:effectLst/>
              <a:latin typeface="Arial" panose="020B0604020202020204" pitchFamily="34" charset="0"/>
              <a:cs typeface="Arial" panose="020B0604020202020204" pitchFamily="34" charset="0"/>
            </a:endParaRPr>
          </a:p>
        </p:txBody>
      </p:sp>
      <p:sp>
        <p:nvSpPr>
          <p:cNvPr id="21" name="TextBox 16">
            <a:extLst>
              <a:ext uri="{FF2B5EF4-FFF2-40B4-BE49-F238E27FC236}">
                <a16:creationId xmlns:a16="http://schemas.microsoft.com/office/drawing/2014/main" id="{2FE43E47-AE4E-929E-6A2A-32D314DEB877}"/>
              </a:ext>
            </a:extLst>
          </p:cNvPr>
          <p:cNvSpPr txBox="1">
            <a:spLocks/>
          </p:cNvSpPr>
          <p:nvPr/>
        </p:nvSpPr>
        <p:spPr>
          <a:xfrm>
            <a:off x="877993" y="12575155"/>
            <a:ext cx="40007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None/>
            </a:pPr>
            <a:r>
              <a:rPr lang="en-US" sz="2000" b="0" i="0" dirty="0">
                <a:solidFill>
                  <a:srgbClr val="000000"/>
                </a:solidFill>
                <a:effectLst/>
                <a:latin typeface="Arial" panose="020B0604020202020204" pitchFamily="34" charset="0"/>
                <a:cs typeface="Arial" panose="020B0604020202020204" pitchFamily="34" charset="0"/>
              </a:rPr>
              <a:t>Requisition to Source</a:t>
            </a:r>
          </a:p>
        </p:txBody>
      </p:sp>
      <p:sp>
        <p:nvSpPr>
          <p:cNvPr id="22" name="TextBox 16">
            <a:extLst>
              <a:ext uri="{FF2B5EF4-FFF2-40B4-BE49-F238E27FC236}">
                <a16:creationId xmlns:a16="http://schemas.microsoft.com/office/drawing/2014/main" id="{BA4BFCA3-9FD1-B4F0-A411-412043370629}"/>
              </a:ext>
            </a:extLst>
          </p:cNvPr>
          <p:cNvSpPr txBox="1">
            <a:spLocks/>
          </p:cNvSpPr>
          <p:nvPr/>
        </p:nvSpPr>
        <p:spPr>
          <a:xfrm>
            <a:off x="5112444" y="12573605"/>
            <a:ext cx="6316376"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r>
              <a:rPr lang="en-US" sz="2000" b="0" dirty="0">
                <a:solidFill>
                  <a:srgbClr val="000000"/>
                </a:solidFill>
                <a:effectLst/>
                <a:latin typeface="Arial" panose="020B0604020202020204" pitchFamily="34" charset="0"/>
                <a:cs typeface="Arial" panose="020B0604020202020204" pitchFamily="34" charset="0"/>
              </a:rPr>
              <a:t>Do not use this. Instead, use the "Find Requisitions" Report to search for "Successfully Completed" requisitions and source them using related actions there.</a:t>
            </a:r>
            <a:endParaRPr lang="en-US" sz="2000" b="0" i="0" dirty="0">
              <a:solidFill>
                <a:srgbClr val="000000"/>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3410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D9CA-816D-31AD-6982-72705072767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3C88958-9586-274F-983E-CC6A1341B0DC}"/>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1F653694-DD13-F9CF-610A-11C088CA1F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6203238-5837-82F7-3ABD-AE445A8D01A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
        <p:nvSpPr>
          <p:cNvPr id="5" name="Title 4">
            <a:extLst>
              <a:ext uri="{FF2B5EF4-FFF2-40B4-BE49-F238E27FC236}">
                <a16:creationId xmlns:a16="http://schemas.microsoft.com/office/drawing/2014/main" id="{27533DEA-DA75-9765-E8B0-AE4C8E350978}"/>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7 of 12)</a:t>
            </a:r>
            <a:endParaRPr lang="en-US"/>
          </a:p>
        </p:txBody>
      </p:sp>
      <p:sp>
        <p:nvSpPr>
          <p:cNvPr id="19" name="Text Placeholder 18">
            <a:extLst>
              <a:ext uri="{FF2B5EF4-FFF2-40B4-BE49-F238E27FC236}">
                <a16:creationId xmlns:a16="http://schemas.microsoft.com/office/drawing/2014/main" id="{411E3FC0-D19A-6EB3-8F93-69F3CF9B0F21}"/>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8"/>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 selected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Requisition</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complete the task(s), if desired. </a:t>
            </a:r>
            <a:r>
              <a:rPr lang="en-US">
                <a:solidFill>
                  <a:prstClr val="black"/>
                </a:solidFill>
              </a:rPr>
              <a:t>Click </a:t>
            </a:r>
            <a:r>
              <a:rPr lang="en-US" b="1">
                <a:solidFill>
                  <a:prstClr val="black"/>
                </a:solidFill>
              </a:rPr>
              <a:t>Back</a:t>
            </a:r>
            <a:r>
              <a:rPr lang="en-US">
                <a:solidFill>
                  <a:prstClr val="black"/>
                </a:solidFill>
              </a:rPr>
              <a:t> in the </a:t>
            </a:r>
            <a:r>
              <a:rPr lang="en-US" b="1">
                <a:solidFill>
                  <a:prstClr val="black"/>
                </a:solidFill>
              </a:rPr>
              <a:t>Browser</a:t>
            </a:r>
            <a:r>
              <a:rPr lang="en-US">
                <a:solidFill>
                  <a:prstClr val="black"/>
                </a:solidFill>
              </a:rPr>
              <a:t> to return to the </a:t>
            </a:r>
            <a:r>
              <a:rPr lang="en-US" b="1">
                <a:solidFill>
                  <a:prstClr val="black"/>
                </a:solidFill>
              </a:rPr>
              <a:t>Buyer Hub</a:t>
            </a:r>
            <a:r>
              <a:rPr lang="en-US">
                <a:solidFill>
                  <a:prstClr val="black"/>
                </a:solidFill>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sp>
        <p:nvSpPr>
          <p:cNvPr id="15" name="TextBox 14">
            <a:extLst>
              <a:ext uri="{FF2B5EF4-FFF2-40B4-BE49-F238E27FC236}">
                <a16:creationId xmlns:a16="http://schemas.microsoft.com/office/drawing/2014/main" id="{94D0328C-3353-A822-6FC4-CBB34A8A862A}"/>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pic>
        <p:nvPicPr>
          <p:cNvPr id="16" name="Picture 15">
            <a:extLst>
              <a:ext uri="{FF2B5EF4-FFF2-40B4-BE49-F238E27FC236}">
                <a16:creationId xmlns:a16="http://schemas.microsoft.com/office/drawing/2014/main" id="{BBC1C709-3A31-227F-A666-503732BFAB03}"/>
              </a:ext>
              <a:ext uri="{C183D7F6-B498-43B3-948B-1728B52AA6E4}">
                <adec:decorative xmlns:adec="http://schemas.microsoft.com/office/drawing/2017/decorative" val="1"/>
              </a:ext>
            </a:extLst>
          </p:cNvPr>
          <p:cNvPicPr>
            <a:picLocks noChangeAspect="1"/>
          </p:cNvPicPr>
          <p:nvPr/>
        </p:nvPicPr>
        <p:blipFill>
          <a:blip r:embed="rId3"/>
          <a:srcRect l="1" r="30998"/>
          <a:stretch/>
        </p:blipFill>
        <p:spPr>
          <a:xfrm>
            <a:off x="1093609" y="5026494"/>
            <a:ext cx="10058400" cy="4852067"/>
          </a:xfrm>
          <a:prstGeom prst="rect">
            <a:avLst/>
          </a:prstGeom>
          <a:ln>
            <a:solidFill>
              <a:schemeClr val="tx1"/>
            </a:solidFill>
          </a:ln>
        </p:spPr>
      </p:pic>
      <p:sp>
        <p:nvSpPr>
          <p:cNvPr id="17" name="Rectangle 16">
            <a:extLst>
              <a:ext uri="{FF2B5EF4-FFF2-40B4-BE49-F238E27FC236}">
                <a16:creationId xmlns:a16="http://schemas.microsoft.com/office/drawing/2014/main" id="{8296F458-FEA0-A923-867A-F845BAA79BF0}"/>
              </a:ext>
              <a:ext uri="{C183D7F6-B498-43B3-948B-1728B52AA6E4}">
                <adec:decorative xmlns:adec="http://schemas.microsoft.com/office/drawing/2017/decorative" val="1"/>
              </a:ext>
            </a:extLst>
          </p:cNvPr>
          <p:cNvSpPr/>
          <p:nvPr/>
        </p:nvSpPr>
        <p:spPr>
          <a:xfrm>
            <a:off x="1101227" y="5026494"/>
            <a:ext cx="509859" cy="40547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387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5DB9C-497C-4C50-4C80-9A239485F78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9/8/2025</a:t>
            </a:fld>
            <a:endParaRPr lang="en-US"/>
          </a:p>
        </p:txBody>
      </p:sp>
      <p:sp>
        <p:nvSpPr>
          <p:cNvPr id="3" name="Footer Placeholder 2">
            <a:extLst>
              <a:ext uri="{FF2B5EF4-FFF2-40B4-BE49-F238E27FC236}">
                <a16:creationId xmlns:a16="http://schemas.microsoft.com/office/drawing/2014/main" id="{CC6B2F3A-79BC-6A7F-4238-CF91DD2F8E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AE4A2B4-F019-8899-F03C-B0097EDD317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
        <p:nvSpPr>
          <p:cNvPr id="5" name="Title 4">
            <a:extLst>
              <a:ext uri="{FF2B5EF4-FFF2-40B4-BE49-F238E27FC236}">
                <a16:creationId xmlns:a16="http://schemas.microsoft.com/office/drawing/2014/main" id="{1875D19F-BE44-F1C4-3818-456B2804281D}"/>
              </a:ext>
            </a:extLst>
          </p:cNvPr>
          <p:cNvSpPr>
            <a:spLocks noGrp="1"/>
          </p:cNvSpPr>
          <p:nvPr>
            <p:ph type="title"/>
          </p:nvPr>
        </p:nvSpPr>
        <p:spPr/>
        <p:txBody>
          <a:bodyPr/>
          <a:lstStyle/>
          <a:p>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Buyer Hub (Part 8 of 12)</a:t>
            </a:r>
            <a:endParaRPr lang="en-US"/>
          </a:p>
        </p:txBody>
      </p:sp>
      <p:sp>
        <p:nvSpPr>
          <p:cNvPr id="6" name="Text Placeholder 5">
            <a:extLst>
              <a:ext uri="{FF2B5EF4-FFF2-40B4-BE49-F238E27FC236}">
                <a16:creationId xmlns:a16="http://schemas.microsoft.com/office/drawing/2014/main" id="{471E92B4-F393-855D-368E-6E3DB1F4B113}"/>
              </a:ext>
              <a:ext uri="{C183D7F6-B498-43B3-948B-1728B52AA6E4}">
                <adec:decorative xmlns:adec="http://schemas.microsoft.com/office/drawing/2017/decorative" val="0"/>
              </a:ext>
            </a:extLst>
          </p:cNvPr>
          <p:cNvSpPr>
            <a:spLocks noGrp="1"/>
          </p:cNvSpPr>
          <p:nvPr>
            <p:ph type="body" sz="quarter" idx="13"/>
          </p:nvPr>
        </p:nvSpPr>
        <p:spPr/>
        <p:txBody>
          <a:bodyPr/>
          <a:lstStyle/>
          <a:p>
            <a:pPr marL="742950" marR="0" lvl="0" indent="-742950" algn="l" defTabSz="1219170" rtl="0" eaLnBrk="1" fontAlgn="auto" latinLnBrk="0" hangingPunct="1">
              <a:lnSpc>
                <a:spcPct val="90000"/>
              </a:lnSpc>
              <a:spcBef>
                <a:spcPts val="1333"/>
              </a:spcBef>
              <a:spcAft>
                <a:spcPts val="0"/>
              </a:spcAft>
              <a:buClrTx/>
              <a:buSzTx/>
              <a:buFont typeface="+mj-lt"/>
              <a:buAutoNum type="arabicPeriod" startAt="9"/>
              <a:tabLst/>
              <a:defRPr/>
            </a:pPr>
            <a:r>
              <a:rPr kumimoji="0" lang="en-US" sz="3600" b="0" i="0" u="none" strike="noStrike" kern="1200" cap="none" spc="0" normalizeH="0" baseline="0" noProof="0">
                <a:ln>
                  <a:noFill/>
                </a:ln>
                <a:solidFill>
                  <a:prstClr val="black"/>
                </a:solidFill>
                <a:effectLst/>
                <a:uLnTx/>
                <a:uFillTx/>
                <a:latin typeface="Arial"/>
                <a:ea typeface="+mn-ea"/>
                <a:cs typeface="Arial"/>
              </a:rPr>
              <a:t>In the </a:t>
            </a:r>
            <a:r>
              <a:rPr kumimoji="0" lang="en-US" sz="3600" b="1" i="0" u="none" strike="noStrike" kern="1200" cap="none" spc="0" normalizeH="0" baseline="0" noProof="0">
                <a:ln>
                  <a:noFill/>
                </a:ln>
                <a:solidFill>
                  <a:prstClr val="black"/>
                </a:solidFill>
                <a:effectLst/>
                <a:uLnTx/>
                <a:uFillTx/>
                <a:latin typeface="Arial"/>
                <a:ea typeface="+mn-ea"/>
                <a:cs typeface="Arial"/>
              </a:rPr>
              <a:t>Buyer Hub’s Overview</a:t>
            </a:r>
            <a:r>
              <a:rPr kumimoji="0" lang="en-US" sz="3600" b="0" i="0" u="none" strike="noStrike" kern="1200" cap="none" spc="0" normalizeH="0" baseline="0" noProof="0">
                <a:ln>
                  <a:noFill/>
                </a:ln>
                <a:solidFill>
                  <a:prstClr val="black"/>
                </a:solidFill>
                <a:effectLst/>
                <a:uLnTx/>
                <a:uFillTx/>
                <a:latin typeface="Arial"/>
                <a:ea typeface="+mn-ea"/>
                <a:cs typeface="Arial"/>
              </a:rPr>
              <a:t>, click the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Purchase Order</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Use the table on the next page to learn more about each report.</a:t>
            </a:r>
          </a:p>
          <a:p>
            <a:pPr marL="0" marR="0" lvl="0" indent="742950" algn="l" defTabSz="1219170" rtl="0" eaLnBrk="1" fontAlgn="auto" latinLnBrk="0" hangingPunct="1">
              <a:lnSpc>
                <a:spcPct val="100000"/>
              </a:lnSpc>
              <a:spcBef>
                <a:spcPts val="600"/>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Click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View All Tasks for Orders</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Issue </a:t>
            </a:r>
          </a:p>
          <a:p>
            <a:pPr marL="0" marR="0" lvl="0" indent="742950" algn="l" defTabSz="1219170" rtl="0" eaLnBrk="1" fontAlgn="auto" latinLnBrk="0" hangingPunct="1">
              <a:lnSpc>
                <a:spcPct val="90000"/>
              </a:lnSpc>
              <a:spcBef>
                <a:spcPts val="0"/>
              </a:spcBef>
              <a:spcAft>
                <a:spcPts val="0"/>
              </a:spcAft>
              <a:buClrTx/>
              <a:buSzTx/>
              <a:buFont typeface="+mj-lt"/>
              <a:buNone/>
              <a:tabLst/>
              <a:defRPr/>
            </a:pP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Purchase Orders</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necessary.</a:t>
            </a:r>
            <a:endParaRPr lang="en-US"/>
          </a:p>
        </p:txBody>
      </p:sp>
      <p:pic>
        <p:nvPicPr>
          <p:cNvPr id="8" name="Picture 7">
            <a:extLst>
              <a:ext uri="{FF2B5EF4-FFF2-40B4-BE49-F238E27FC236}">
                <a16:creationId xmlns:a16="http://schemas.microsoft.com/office/drawing/2014/main" id="{8F5AF11E-641D-FA90-7E64-F0E570C81F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5425038"/>
            <a:ext cx="10058400" cy="6471442"/>
          </a:xfrm>
          <a:prstGeom prst="rect">
            <a:avLst/>
          </a:prstGeom>
          <a:ln>
            <a:solidFill>
              <a:schemeClr val="tx1"/>
            </a:solidFill>
          </a:ln>
        </p:spPr>
      </p:pic>
      <p:sp>
        <p:nvSpPr>
          <p:cNvPr id="9" name="TextBox 8">
            <a:extLst>
              <a:ext uri="{FF2B5EF4-FFF2-40B4-BE49-F238E27FC236}">
                <a16:creationId xmlns:a16="http://schemas.microsoft.com/office/drawing/2014/main" id="{9AFE36EE-73F0-EBE6-5A06-B1438EE106EF}"/>
              </a:ext>
              <a:ext uri="{C183D7F6-B498-43B3-948B-1728B52AA6E4}">
                <adec:decorative xmlns:adec="http://schemas.microsoft.com/office/drawing/2017/decorative" val="1"/>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0" name="Rectangle 9">
            <a:extLst>
              <a:ext uri="{FF2B5EF4-FFF2-40B4-BE49-F238E27FC236}">
                <a16:creationId xmlns:a16="http://schemas.microsoft.com/office/drawing/2014/main" id="{6ECE484B-A050-D8D1-72E9-40C84E78F846}"/>
              </a:ext>
              <a:ext uri="{C183D7F6-B498-43B3-948B-1728B52AA6E4}">
                <adec:decorative xmlns:adec="http://schemas.microsoft.com/office/drawing/2017/decorative" val="1"/>
              </a:ext>
            </a:extLst>
          </p:cNvPr>
          <p:cNvSpPr/>
          <p:nvPr/>
        </p:nvSpPr>
        <p:spPr>
          <a:xfrm>
            <a:off x="4441845" y="7061742"/>
            <a:ext cx="3168631" cy="65550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36208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037ED-0B11-4449-BF81-C0D1539FFB91}">
  <ds:schemaRef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8d5ae7cb-5eaa-45bd-87a9-9ecdfd4d7a10"/>
    <ds:schemaRef ds:uri="91b022cc-d96d-4c7a-a6ef-47af526da2c2"/>
  </ds:schemaRefs>
</ds:datastoreItem>
</file>

<file path=customXml/itemProps2.xml><?xml version="1.0" encoding="utf-8"?>
<ds:datastoreItem xmlns:ds="http://schemas.openxmlformats.org/officeDocument/2006/customXml" ds:itemID="{BF0CE7CA-CD6D-417D-8381-2BBFD80F8788}"/>
</file>

<file path=customXml/itemProps3.xml><?xml version="1.0" encoding="utf-8"?>
<ds:datastoreItem xmlns:ds="http://schemas.openxmlformats.org/officeDocument/2006/customXml" ds:itemID="{D17FB6B5-495C-4BE2-9DC0-3AE005212118}">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72</TotalTime>
  <Words>1152</Words>
  <Application>Microsoft Office PowerPoint</Application>
  <PresentationFormat>Custom</PresentationFormat>
  <Paragraphs>186</Paragraphs>
  <Slides>13</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Job Aid Template</vt:lpstr>
      <vt:lpstr>1_Administrative</vt:lpstr>
      <vt:lpstr>1_Job Aid Template</vt:lpstr>
      <vt:lpstr>Buyer Hub</vt:lpstr>
      <vt:lpstr>Buyer Hub (Part 1 of 12)</vt:lpstr>
      <vt:lpstr>Buyer Hub (Part 2 of 12)</vt:lpstr>
      <vt:lpstr>Buyer Hub (Part 3 of 12)</vt:lpstr>
      <vt:lpstr>Buyer Hub (Part 4 of 12)</vt:lpstr>
      <vt:lpstr>Buyer Hub (Part 5 of 12)</vt:lpstr>
      <vt:lpstr>Buyer Hub (Part 6 of 12)</vt:lpstr>
      <vt:lpstr>Buyer Hub (Part 7 of 12)</vt:lpstr>
      <vt:lpstr>Buyer Hub (Part 8 of 12)</vt:lpstr>
      <vt:lpstr>Buyer Hub (Part 9 of 12)</vt:lpstr>
      <vt:lpstr>Buyer Hub (Part 10 of 12)</vt:lpstr>
      <vt:lpstr>Buyer Hub (Part 11 of 12)</vt:lpstr>
      <vt:lpstr>Buyer Hub (Part 12 of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Swartout, Darcy</cp:lastModifiedBy>
  <cp:revision>3</cp:revision>
  <cp:lastPrinted>2024-05-14T19:49:44Z</cp:lastPrinted>
  <dcterms:created xsi:type="dcterms:W3CDTF">2024-01-04T16:25:20Z</dcterms:created>
  <dcterms:modified xsi:type="dcterms:W3CDTF">2025-09-08T18:31:25Z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560943A2-4B10-499A-8D1B-405F6B5D7BA1</vt:lpwstr>
  </property>
  <property fmtid="{D5CDD505-2E9C-101B-9397-08002B2CF9AE}" pid="12" name="ArticulatePath">
    <vt:lpwstr>https://gets-my.sharepoint.com/personal/chris_barfield_doas_ga_gov/Documents/Desktop/Workday Job Aids/Procurement Job Aids/Job Aid_Workstream_Template_Final</vt:lpwstr>
  </property>
</Properties>
</file>