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1" r:id="rId7"/>
    <p:sldId id="366" r:id="rId8"/>
    <p:sldId id="367" r:id="rId9"/>
    <p:sldId id="368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8DA565-AE24-4A25-8327-4F26F5D843F6}" v="1" dt="2025-09-08T18:31:09.04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nnie" userId="S::jennie.adams@doas.ga.gov::66c45bf2-0083-4548-95d6-5ffc8dfba949" providerId="AD" clId="Web-{76D2F802-56AE-3F4B-DD8A-92D09058A2AC}"/>
    <pc:docChg chg="modSld">
      <pc:chgData name="Adams, Jennie" userId="S::jennie.adams@doas.ga.gov::66c45bf2-0083-4548-95d6-5ffc8dfba949" providerId="AD" clId="Web-{76D2F802-56AE-3F4B-DD8A-92D09058A2AC}" dt="2024-08-02T15:10:02.877" v="0" actId="20577"/>
      <pc:docMkLst>
        <pc:docMk/>
      </pc:docMkLst>
      <pc:sldChg chg="modSp">
        <pc:chgData name="Adams, Jennie" userId="S::jennie.adams@doas.ga.gov::66c45bf2-0083-4548-95d6-5ffc8dfba949" providerId="AD" clId="Web-{76D2F802-56AE-3F4B-DD8A-92D09058A2AC}" dt="2024-08-02T15:10:02.877" v="0" actId="20577"/>
        <pc:sldMkLst>
          <pc:docMk/>
          <pc:sldMk cId="4064211569" sldId="345"/>
        </pc:sldMkLst>
      </pc:sldChg>
    </pc:docChg>
  </pc:docChgLst>
  <pc:docChgLst>
    <pc:chgData name="Barfield, Chris" userId="S::chris.barfield@doas.ga.gov::bce30e8a-c9b2-4f0f-b373-c3216ae509e8" providerId="AD" clId="Web-{16C50244-F714-8267-665C-EEC3A7A14735}"/>
    <pc:docChg chg="modSld">
      <pc:chgData name="Barfield, Chris" userId="S::chris.barfield@doas.ga.gov::bce30e8a-c9b2-4f0f-b373-c3216ae509e8" providerId="AD" clId="Web-{16C50244-F714-8267-665C-EEC3A7A14735}" dt="2025-03-10T17:41:34.488" v="9" actId="20577"/>
      <pc:docMkLst>
        <pc:docMk/>
      </pc:docMkLst>
      <pc:sldChg chg="modSp">
        <pc:chgData name="Barfield, Chris" userId="S::chris.barfield@doas.ga.gov::bce30e8a-c9b2-4f0f-b373-c3216ae509e8" providerId="AD" clId="Web-{16C50244-F714-8267-665C-EEC3A7A14735}" dt="2025-03-10T17:41:34.488" v="9" actId="20577"/>
        <pc:sldMkLst>
          <pc:docMk/>
          <pc:sldMk cId="2529097494" sldId="365"/>
        </pc:sldMkLst>
      </pc:sldChg>
    </pc:docChg>
  </pc:docChgLst>
  <pc:docChgLst>
    <pc:chgData name="Blackshear, Toni" userId="S::toni.blackshear@sao.ga.gov::728cc639-1579-4431-8c20-805d8be18b62" providerId="AD" clId="Web-{E2F8D474-09D2-A38D-F373-D05061002117}"/>
    <pc:docChg chg="modSld">
      <pc:chgData name="Blackshear, Toni" userId="S::toni.blackshear@sao.ga.gov::728cc639-1579-4431-8c20-805d8be18b62" providerId="AD" clId="Web-{E2F8D474-09D2-A38D-F373-D05061002117}" dt="2024-07-09T21:41:18.449" v="0"/>
      <pc:docMkLst>
        <pc:docMk/>
      </pc:docMkLst>
      <pc:sldChg chg="modSp">
        <pc:chgData name="Blackshear, Toni" userId="S::toni.blackshear@sao.ga.gov::728cc639-1579-4431-8c20-805d8be18b62" providerId="AD" clId="Web-{E2F8D474-09D2-A38D-F373-D05061002117}" dt="2024-07-09T21:41:18.449" v="0"/>
        <pc:sldMkLst>
          <pc:docMk/>
          <pc:sldMk cId="4064211569" sldId="345"/>
        </pc:sldMkLst>
      </pc:sldChg>
    </pc:docChg>
  </pc:docChgLst>
  <pc:docChgLst>
    <pc:chgData name="Barfield, Chris" userId="S::chris.barfield@doas.ga.gov::bce30e8a-c9b2-4f0f-b373-c3216ae509e8" providerId="AD" clId="Web-{E5501F32-29BA-1A26-D74B-543B25180347}"/>
    <pc:docChg chg="modSld">
      <pc:chgData name="Barfield, Chris" userId="S::chris.barfield@doas.ga.gov::bce30e8a-c9b2-4f0f-b373-c3216ae509e8" providerId="AD" clId="Web-{E5501F32-29BA-1A26-D74B-543B25180347}" dt="2024-07-25T19:34:11.472" v="1" actId="20577"/>
      <pc:docMkLst>
        <pc:docMk/>
      </pc:docMkLst>
      <pc:sldChg chg="modSp">
        <pc:chgData name="Barfield, Chris" userId="S::chris.barfield@doas.ga.gov::bce30e8a-c9b2-4f0f-b373-c3216ae509e8" providerId="AD" clId="Web-{E5501F32-29BA-1A26-D74B-543B25180347}" dt="2024-07-25T19:34:11.472" v="1" actId="20577"/>
        <pc:sldMkLst>
          <pc:docMk/>
          <pc:sldMk cId="2996601510" sldId="327"/>
        </pc:sldMkLst>
      </pc:sldChg>
    </pc:docChg>
  </pc:docChgLst>
  <pc:docChgLst>
    <pc:chgData name="Blackshear, Toni" userId="S::toni.blackshear@sao.ga.gov::728cc639-1579-4431-8c20-805d8be18b62" providerId="AD" clId="Web-{8CC5C29E-3B0B-D8E6-9FC6-CA1FAB7AD375}"/>
    <pc:docChg chg="addSld modSection">
      <pc:chgData name="Blackshear, Toni" userId="S::toni.blackshear@sao.ga.gov::728cc639-1579-4431-8c20-805d8be18b62" providerId="AD" clId="Web-{8CC5C29E-3B0B-D8E6-9FC6-CA1FAB7AD375}" dt="2024-07-10T01:31:36.468" v="1"/>
      <pc:docMkLst>
        <pc:docMk/>
      </pc:docMkLst>
      <pc:sldChg chg="new">
        <pc:chgData name="Blackshear, Toni" userId="S::toni.blackshear@sao.ga.gov::728cc639-1579-4431-8c20-805d8be18b62" providerId="AD" clId="Web-{8CC5C29E-3B0B-D8E6-9FC6-CA1FAB7AD375}" dt="2024-07-10T01:31:27.187" v="0"/>
        <pc:sldMkLst>
          <pc:docMk/>
          <pc:sldMk cId="4151229040" sldId="350"/>
        </pc:sldMkLst>
      </pc:sldChg>
      <pc:sldChg chg="add">
        <pc:chgData name="Blackshear, Toni" userId="S::toni.blackshear@sao.ga.gov::728cc639-1579-4431-8c20-805d8be18b62" providerId="AD" clId="Web-{8CC5C29E-3B0B-D8E6-9FC6-CA1FAB7AD375}" dt="2024-07-10T01:31:36.468" v="1"/>
        <pc:sldMkLst>
          <pc:docMk/>
          <pc:sldMk cId="778260170" sldId="351"/>
        </pc:sldMkLst>
      </pc:sldChg>
    </pc:docChg>
  </pc:docChgLst>
  <pc:docChgLst>
    <pc:chgData name="Swartout, Darcy" userId="1c015fc4-41a8-4efb-8017-be6f6fc86c37" providerId="ADAL" clId="{2445744B-55C7-4F65-9470-D30CD61F76DA}"/>
    <pc:docChg chg="addSld modSld modSection">
      <pc:chgData name="Swartout, Darcy" userId="1c015fc4-41a8-4efb-8017-be6f6fc86c37" providerId="ADAL" clId="{2445744B-55C7-4F65-9470-D30CD61F76DA}" dt="2024-09-17T17:53:21.171" v="44" actId="1035"/>
      <pc:docMkLst>
        <pc:docMk/>
      </pc:docMkLst>
      <pc:sldChg chg="modSp mod">
        <pc:chgData name="Swartout, Darcy" userId="1c015fc4-41a8-4efb-8017-be6f6fc86c37" providerId="ADAL" clId="{2445744B-55C7-4F65-9470-D30CD61F76DA}" dt="2024-09-17T17:53:21.171" v="44" actId="1035"/>
        <pc:sldMkLst>
          <pc:docMk/>
          <pc:sldMk cId="434607786" sldId="352"/>
        </pc:sldMkLst>
      </pc:sldChg>
      <pc:sldChg chg="modSp">
        <pc:chgData name="Swartout, Darcy" userId="1c015fc4-41a8-4efb-8017-be6f6fc86c37" providerId="ADAL" clId="{2445744B-55C7-4F65-9470-D30CD61F76DA}" dt="2024-09-17T17:52:02.145" v="6" actId="13244"/>
        <pc:sldMkLst>
          <pc:docMk/>
          <pc:sldMk cId="1003397265" sldId="354"/>
        </pc:sldMkLst>
      </pc:sldChg>
      <pc:sldChg chg="modSp">
        <pc:chgData name="Swartout, Darcy" userId="1c015fc4-41a8-4efb-8017-be6f6fc86c37" providerId="ADAL" clId="{2445744B-55C7-4F65-9470-D30CD61F76DA}" dt="2024-09-17T17:51:23.543" v="2" actId="962"/>
        <pc:sldMkLst>
          <pc:docMk/>
          <pc:sldMk cId="1339528299" sldId="355"/>
        </pc:sldMkLst>
      </pc:sldChg>
      <pc:sldChg chg="modSp new mod">
        <pc:chgData name="Swartout, Darcy" userId="1c015fc4-41a8-4efb-8017-be6f6fc86c37" providerId="ADAL" clId="{2445744B-55C7-4F65-9470-D30CD61F76DA}" dt="2024-09-17T17:53:05.478" v="10" actId="962"/>
        <pc:sldMkLst>
          <pc:docMk/>
          <pc:sldMk cId="2178360457" sldId="356"/>
        </pc:sldMkLst>
      </pc:sldChg>
    </pc:docChg>
  </pc:docChgLst>
  <pc:docChgLst>
    <pc:chgData name="Swartout, Darcy" userId="S::darcy.swartout@sao.ga.gov::1c015fc4-41a8-4efb-8017-be6f6fc86c37" providerId="AD" clId="Web-{CF17C8B7-98F7-34B1-0F5B-EF0A4A9D4C2F}"/>
    <pc:docChg chg="modSld">
      <pc:chgData name="Swartout, Darcy" userId="S::darcy.swartout@sao.ga.gov::1c015fc4-41a8-4efb-8017-be6f6fc86c37" providerId="AD" clId="Web-{CF17C8B7-98F7-34B1-0F5B-EF0A4A9D4C2F}" dt="2024-07-25T19:46:10.850" v="3" actId="20577"/>
      <pc:docMkLst>
        <pc:docMk/>
      </pc:docMkLst>
      <pc:sldChg chg="modSp">
        <pc:chgData name="Swartout, Darcy" userId="S::darcy.swartout@sao.ga.gov::1c015fc4-41a8-4efb-8017-be6f6fc86c37" providerId="AD" clId="Web-{CF17C8B7-98F7-34B1-0F5B-EF0A4A9D4C2F}" dt="2024-07-25T19:46:10.850" v="3" actId="20577"/>
        <pc:sldMkLst>
          <pc:docMk/>
          <pc:sldMk cId="4064211569" sldId="345"/>
        </pc:sldMkLst>
      </pc:sldChg>
    </pc:docChg>
  </pc:docChgLst>
  <pc:docChgLst>
    <pc:chgData name="Barfield, Chris" userId="S::chris.barfield@doas.ga.gov::bce30e8a-c9b2-4f0f-b373-c3216ae509e8" providerId="AD" clId="Web-{87888035-FBB7-CABC-5D78-B7802FB8FF5C}"/>
    <pc:docChg chg="modSld">
      <pc:chgData name="Barfield, Chris" userId="S::chris.barfield@doas.ga.gov::bce30e8a-c9b2-4f0f-b373-c3216ae509e8" providerId="AD" clId="Web-{87888035-FBB7-CABC-5D78-B7802FB8FF5C}" dt="2025-03-16T12:43:59.328" v="124" actId="20577"/>
      <pc:docMkLst>
        <pc:docMk/>
      </pc:docMkLst>
      <pc:sldChg chg="modSp">
        <pc:chgData name="Barfield, Chris" userId="S::chris.barfield@doas.ga.gov::bce30e8a-c9b2-4f0f-b373-c3216ae509e8" providerId="AD" clId="Web-{87888035-FBB7-CABC-5D78-B7802FB8FF5C}" dt="2025-03-16T12:43:59.328" v="124" actId="20577"/>
        <pc:sldMkLst>
          <pc:docMk/>
          <pc:sldMk cId="1985498403" sldId="361"/>
        </pc:sldMkLst>
      </pc:sldChg>
    </pc:docChg>
  </pc:docChgLst>
  <pc:docChgLst>
    <pc:chgData name="Swartout, Darcy" userId="1c015fc4-41a8-4efb-8017-be6f6fc86c37" providerId="ADAL" clId="{EC8DA565-AE24-4A25-8327-4F26F5D843F6}"/>
    <pc:docChg chg="modMainMaster">
      <pc:chgData name="Swartout, Darcy" userId="1c015fc4-41a8-4efb-8017-be6f6fc86c37" providerId="ADAL" clId="{EC8DA565-AE24-4A25-8327-4F26F5D843F6}" dt="2025-09-08T18:31:09.044" v="0"/>
      <pc:docMkLst>
        <pc:docMk/>
      </pc:docMkLst>
      <pc:sldMasterChg chg="modSldLayout">
        <pc:chgData name="Swartout, Darcy" userId="1c015fc4-41a8-4efb-8017-be6f6fc86c37" providerId="ADAL" clId="{EC8DA565-AE24-4A25-8327-4F26F5D843F6}" dt="2025-09-08T18:31:09.044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EC8DA565-AE24-4A25-8327-4F26F5D843F6}" dt="2025-09-08T18:31:09.044" v="0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EC8DA565-AE24-4A25-8327-4F26F5D843F6}" dt="2025-09-08T18:31:09.044" v="0"/>
            <ac:spMkLst>
              <pc:docMk/>
              <pc:sldMasterMk cId="626881921" sldId="2147483711"/>
              <pc:sldLayoutMk cId="1120652316" sldId="2147483731"/>
              <ac:spMk id="9" creationId="{85B316EF-BC7B-5D29-6874-FA0E15256CD9}"/>
            </ac:spMkLst>
          </pc:spChg>
        </pc:sldLayoutChg>
      </pc:sldMasterChg>
    </pc:docChg>
  </pc:docChgLst>
  <pc:docChgLst>
    <pc:chgData name="Kalpathi, Vinod" userId="S::vinod.kalpathi@doas.ga.gov::2c0a779b-d89e-42d1-8ce5-5d7a5c7b7817" providerId="AD" clId="Web-{9D9D14A5-1DD1-1B0E-557E-DE1DC1334A1C}"/>
    <pc:docChg chg="mod">
      <pc:chgData name="Kalpathi, Vinod" userId="S::vinod.kalpathi@doas.ga.gov::2c0a779b-d89e-42d1-8ce5-5d7a5c7b7817" providerId="AD" clId="Web-{9D9D14A5-1DD1-1B0E-557E-DE1DC1334A1C}" dt="2025-03-14T20:18:27.211" v="0"/>
      <pc:docMkLst>
        <pc:docMk/>
      </pc:docMkLst>
    </pc:docChg>
  </pc:docChgLst>
  <pc:docChgLst>
    <pc:chgData name="Craddock, Kevin" userId="ed86d6b4-8a29-4fab-9f29-c4a6f85acbfb" providerId="ADAL" clId="{D3D53300-CDCC-42BE-8AED-0A04CD950DF4}"/>
    <pc:docChg chg="modSld">
      <pc:chgData name="Craddock, Kevin" userId="ed86d6b4-8a29-4fab-9f29-c4a6f85acbfb" providerId="ADAL" clId="{D3D53300-CDCC-42BE-8AED-0A04CD950DF4}" dt="2025-05-12T18:05:09.283" v="0" actId="962"/>
      <pc:docMkLst>
        <pc:docMk/>
      </pc:docMkLst>
      <pc:sldChg chg="modSp mod">
        <pc:chgData name="Craddock, Kevin" userId="ed86d6b4-8a29-4fab-9f29-c4a6f85acbfb" providerId="ADAL" clId="{D3D53300-CDCC-42BE-8AED-0A04CD950DF4}" dt="2025-05-12T18:05:09.283" v="0" actId="962"/>
        <pc:sldMkLst>
          <pc:docMk/>
          <pc:sldMk cId="3269188392" sldId="366"/>
        </pc:sldMkLst>
      </pc:sldChg>
    </pc:docChg>
  </pc:docChgLst>
  <pc:docChgLst>
    <pc:chgData name="Swartout, Darcy" userId="1c015fc4-41a8-4efb-8017-be6f6fc86c37" providerId="ADAL" clId="{2D22C1C1-61F7-4E88-8CA4-7C218C15A335}"/>
    <pc:docChg chg="custSel addSld delSld modSld">
      <pc:chgData name="Swartout, Darcy" userId="1c015fc4-41a8-4efb-8017-be6f6fc86c37" providerId="ADAL" clId="{2D22C1C1-61F7-4E88-8CA4-7C218C15A335}" dt="2025-01-29T19:43:02.172" v="80" actId="2696"/>
      <pc:docMkLst>
        <pc:docMk/>
      </pc:docMkLst>
      <pc:sldChg chg="modSp mod">
        <pc:chgData name="Swartout, Darcy" userId="1c015fc4-41a8-4efb-8017-be6f6fc86c37" providerId="ADAL" clId="{2D22C1C1-61F7-4E88-8CA4-7C218C15A335}" dt="2025-01-29T19:12:51.582" v="66" actId="20577"/>
        <pc:sldMkLst>
          <pc:docMk/>
          <pc:sldMk cId="434607786" sldId="352"/>
        </pc:sldMkLst>
      </pc:sldChg>
      <pc:sldChg chg="addSp delSp modSp mod">
        <pc:chgData name="Swartout, Darcy" userId="1c015fc4-41a8-4efb-8017-be6f6fc86c37" providerId="ADAL" clId="{2D22C1C1-61F7-4E88-8CA4-7C218C15A335}" dt="2025-01-29T19:42:44.710" v="78" actId="5793"/>
        <pc:sldMkLst>
          <pc:docMk/>
          <pc:sldMk cId="2178360457" sldId="356"/>
        </pc:sldMkLst>
      </pc:sldChg>
      <pc:sldChg chg="modSp mod">
        <pc:chgData name="Swartout, Darcy" userId="1c015fc4-41a8-4efb-8017-be6f6fc86c37" providerId="ADAL" clId="{2D22C1C1-61F7-4E88-8CA4-7C218C15A335}" dt="2025-01-29T19:11:57.836" v="61" actId="20577"/>
        <pc:sldMkLst>
          <pc:docMk/>
          <pc:sldMk cId="3189574712" sldId="357"/>
        </pc:sldMkLst>
      </pc:sldChg>
      <pc:sldChg chg="del">
        <pc:chgData name="Swartout, Darcy" userId="1c015fc4-41a8-4efb-8017-be6f6fc86c37" providerId="ADAL" clId="{2D22C1C1-61F7-4E88-8CA4-7C218C15A335}" dt="2025-01-29T19:43:02.172" v="80" actId="2696"/>
        <pc:sldMkLst>
          <pc:docMk/>
          <pc:sldMk cId="3626303502" sldId="358"/>
        </pc:sldMkLst>
      </pc:sldChg>
      <pc:sldChg chg="del">
        <pc:chgData name="Swartout, Darcy" userId="1c015fc4-41a8-4efb-8017-be6f6fc86c37" providerId="ADAL" clId="{2D22C1C1-61F7-4E88-8CA4-7C218C15A335}" dt="2025-01-29T19:12:23.113" v="62" actId="2696"/>
        <pc:sldMkLst>
          <pc:docMk/>
          <pc:sldMk cId="35216191" sldId="359"/>
        </pc:sldMkLst>
      </pc:sldChg>
      <pc:sldChg chg="addSp delSp modSp mod modClrScheme chgLayout">
        <pc:chgData name="Swartout, Darcy" userId="1c015fc4-41a8-4efb-8017-be6f6fc86c37" providerId="ADAL" clId="{2D22C1C1-61F7-4E88-8CA4-7C218C15A335}" dt="2025-01-29T19:09:32.154" v="0" actId="700"/>
        <pc:sldMkLst>
          <pc:docMk/>
          <pc:sldMk cId="3844911270" sldId="360"/>
        </pc:sldMkLst>
      </pc:sldChg>
      <pc:sldChg chg="new del">
        <pc:chgData name="Swartout, Darcy" userId="1c015fc4-41a8-4efb-8017-be6f6fc86c37" providerId="ADAL" clId="{2D22C1C1-61F7-4E88-8CA4-7C218C15A335}" dt="2025-01-29T19:42:55.173" v="79" actId="2696"/>
        <pc:sldMkLst>
          <pc:docMk/>
          <pc:sldMk cId="618182413" sldId="361"/>
        </pc:sldMkLst>
      </pc:sldChg>
    </pc:docChg>
  </pc:docChgLst>
  <pc:docChgLst>
    <pc:chgData name="Barfield, Chris" userId="bce30e8a-c9b2-4f0f-b373-c3216ae509e8" providerId="ADAL" clId="{9A208B64-B367-41DC-8895-AE8166208A06}"/>
    <pc:docChg chg="undo custSel modSld">
      <pc:chgData name="Barfield, Chris" userId="bce30e8a-c9b2-4f0f-b373-c3216ae509e8" providerId="ADAL" clId="{9A208B64-B367-41DC-8895-AE8166208A06}" dt="2025-03-10T17:35:37.992" v="208" actId="255"/>
      <pc:docMkLst>
        <pc:docMk/>
      </pc:docMkLst>
      <pc:sldChg chg="modSp mod">
        <pc:chgData name="Barfield, Chris" userId="bce30e8a-c9b2-4f0f-b373-c3216ae509e8" providerId="ADAL" clId="{9A208B64-B367-41DC-8895-AE8166208A06}" dt="2025-03-10T16:50:18.246" v="168" actId="1582"/>
        <pc:sldMkLst>
          <pc:docMk/>
          <pc:sldMk cId="1985498403" sldId="361"/>
        </pc:sldMkLst>
      </pc:sldChg>
      <pc:sldChg chg="modSp mod">
        <pc:chgData name="Barfield, Chris" userId="bce30e8a-c9b2-4f0f-b373-c3216ae509e8" providerId="ADAL" clId="{9A208B64-B367-41DC-8895-AE8166208A06}" dt="2025-03-10T17:35:37.992" v="208" actId="255"/>
        <pc:sldMkLst>
          <pc:docMk/>
          <pc:sldMk cId="2529097494" sldId="365"/>
        </pc:sldMkLst>
      </pc:sldChg>
      <pc:sldChg chg="modSp mod">
        <pc:chgData name="Barfield, Chris" userId="bce30e8a-c9b2-4f0f-b373-c3216ae509e8" providerId="ADAL" clId="{9A208B64-B367-41DC-8895-AE8166208A06}" dt="2025-03-10T16:50:29.944" v="170" actId="1582"/>
        <pc:sldMkLst>
          <pc:docMk/>
          <pc:sldMk cId="3269188392" sldId="366"/>
        </pc:sldMkLst>
      </pc:sldChg>
      <pc:sldChg chg="modSp mod">
        <pc:chgData name="Barfield, Chris" userId="bce30e8a-c9b2-4f0f-b373-c3216ae509e8" providerId="ADAL" clId="{9A208B64-B367-41DC-8895-AE8166208A06}" dt="2025-03-10T16:50:41.170" v="172" actId="1582"/>
        <pc:sldMkLst>
          <pc:docMk/>
          <pc:sldMk cId="3114366395" sldId="367"/>
        </pc:sldMkLst>
      </pc:sldChg>
      <pc:sldChg chg="modSp mod modCm">
        <pc:chgData name="Barfield, Chris" userId="bce30e8a-c9b2-4f0f-b373-c3216ae509e8" providerId="ADAL" clId="{9A208B64-B367-41DC-8895-AE8166208A06}" dt="2025-03-10T16:50:54.040" v="174" actId="1582"/>
        <pc:sldMkLst>
          <pc:docMk/>
          <pc:sldMk cId="2385524625" sldId="3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arfield, Chris" userId="bce30e8a-c9b2-4f0f-b373-c3216ae509e8" providerId="ADAL" clId="{9A208B64-B367-41DC-8895-AE8166208A06}" dt="2025-02-25T22:00:46.043" v="165" actId="20577"/>
              <pc2:cmMkLst xmlns:pc2="http://schemas.microsoft.com/office/powerpoint/2019/9/main/command">
                <pc:docMk/>
                <pc:sldMk cId="2385524625" sldId="368"/>
                <pc2:cmMk id="{B3AC2D7C-4CD5-45C4-AF2C-4D545EE7062B}"/>
              </pc2:cmMkLst>
            </pc226:cmChg>
          </p:ext>
        </pc:extLst>
      </pc:sldChg>
    </pc:docChg>
  </pc:docChgLst>
  <pc:docChgLst>
    <pc:chgData name="Sipe, Jamie" userId="7135933e-2247-4fda-8566-f650ed1ae2f7" providerId="ADAL" clId="{D459DF97-25EC-4B16-9047-2A9413681741}"/>
    <pc:docChg chg="undo custSel modSld">
      <pc:chgData name="Sipe, Jamie" userId="7135933e-2247-4fda-8566-f650ed1ae2f7" providerId="ADAL" clId="{D459DF97-25EC-4B16-9047-2A9413681741}" dt="2025-03-19T14:45:36.250" v="26" actId="179"/>
      <pc:docMkLst>
        <pc:docMk/>
      </pc:docMkLst>
      <pc:sldChg chg="modSp mod">
        <pc:chgData name="Sipe, Jamie" userId="7135933e-2247-4fda-8566-f650ed1ae2f7" providerId="ADAL" clId="{D459DF97-25EC-4B16-9047-2A9413681741}" dt="2025-03-19T14:45:36.250" v="26" actId="179"/>
        <pc:sldMkLst>
          <pc:docMk/>
          <pc:sldMk cId="1985498403" sldId="361"/>
        </pc:sldMkLst>
      </pc:sldChg>
    </pc:docChg>
  </pc:docChgLst>
  <pc:docChgLst>
    <pc:chgData name="Swartout, Darcy" userId="1c015fc4-41a8-4efb-8017-be6f6fc86c37" providerId="ADAL" clId="{7A6D883D-31F7-4AD7-B4A8-4CE7847B87F0}"/>
    <pc:docChg chg="undo custSel addSld delSld modSld modSection">
      <pc:chgData name="Swartout, Darcy" userId="1c015fc4-41a8-4efb-8017-be6f6fc86c37" providerId="ADAL" clId="{7A6D883D-31F7-4AD7-B4A8-4CE7847B87F0}" dt="2024-07-25T17:46:03.328" v="234" actId="2085"/>
      <pc:docMkLst>
        <pc:docMk/>
      </pc:docMkLst>
      <pc:sldChg chg="delSp modSp mod">
        <pc:chgData name="Swartout, Darcy" userId="1c015fc4-41a8-4efb-8017-be6f6fc86c37" providerId="ADAL" clId="{7A6D883D-31F7-4AD7-B4A8-4CE7847B87F0}" dt="2024-07-22T22:11:17.864" v="226" actId="14100"/>
        <pc:sldMkLst>
          <pc:docMk/>
          <pc:sldMk cId="590056134" sldId="326"/>
        </pc:sldMkLst>
      </pc:sldChg>
      <pc:sldChg chg="modSp add del mod">
        <pc:chgData name="Swartout, Darcy" userId="1c015fc4-41a8-4efb-8017-be6f6fc86c37" providerId="ADAL" clId="{7A6D883D-31F7-4AD7-B4A8-4CE7847B87F0}" dt="2024-07-22T22:08:28.578" v="159" actId="6549"/>
        <pc:sldMkLst>
          <pc:docMk/>
          <pc:sldMk cId="2996601510" sldId="327"/>
        </pc:sldMkLst>
      </pc:sldChg>
      <pc:sldChg chg="modSp mod">
        <pc:chgData name="Swartout, Darcy" userId="1c015fc4-41a8-4efb-8017-be6f6fc86c37" providerId="ADAL" clId="{7A6D883D-31F7-4AD7-B4A8-4CE7847B87F0}" dt="2024-07-22T22:09:57.333" v="205" actId="1036"/>
        <pc:sldMkLst>
          <pc:docMk/>
          <pc:sldMk cId="3578541994" sldId="329"/>
        </pc:sldMkLst>
      </pc:sldChg>
      <pc:sldChg chg="modSp mod">
        <pc:chgData name="Swartout, Darcy" userId="1c015fc4-41a8-4efb-8017-be6f6fc86c37" providerId="ADAL" clId="{7A6D883D-31F7-4AD7-B4A8-4CE7847B87F0}" dt="2024-07-22T22:04:38.035" v="110" actId="20577"/>
        <pc:sldMkLst>
          <pc:docMk/>
          <pc:sldMk cId="4064211569" sldId="345"/>
        </pc:sldMkLst>
      </pc:sldChg>
      <pc:sldChg chg="addSp delSp modSp mod">
        <pc:chgData name="Swartout, Darcy" userId="1c015fc4-41a8-4efb-8017-be6f6fc86c37" providerId="ADAL" clId="{7A6D883D-31F7-4AD7-B4A8-4CE7847B87F0}" dt="2024-07-25T17:46:03.328" v="234" actId="2085"/>
        <pc:sldMkLst>
          <pc:docMk/>
          <pc:sldMk cId="3512770986" sldId="349"/>
        </pc:sldMkLst>
      </pc:sldChg>
      <pc:sldChg chg="modSp mod">
        <pc:chgData name="Swartout, Darcy" userId="1c015fc4-41a8-4efb-8017-be6f6fc86c37" providerId="ADAL" clId="{7A6D883D-31F7-4AD7-B4A8-4CE7847B87F0}" dt="2024-07-22T23:45:35.782" v="232" actId="20577"/>
        <pc:sldMkLst>
          <pc:docMk/>
          <pc:sldMk cId="4151229040" sldId="350"/>
        </pc:sldMkLst>
      </pc:sldChg>
      <pc:sldChg chg="modSp mod">
        <pc:chgData name="Swartout, Darcy" userId="1c015fc4-41a8-4efb-8017-be6f6fc86c37" providerId="ADAL" clId="{7A6D883D-31F7-4AD7-B4A8-4CE7847B87F0}" dt="2024-07-22T22:07:00.648" v="143" actId="6549"/>
        <pc:sldMkLst>
          <pc:docMk/>
          <pc:sldMk cId="778260170" sldId="351"/>
        </pc:sldMkLst>
      </pc:sldChg>
    </pc:docChg>
  </pc:docChgLst>
  <pc:docChgLst>
    <pc:chgData name="Kevin Craddock" userId="ed86d6b4-8a29-4fab-9f29-c4a6f85acbfb" providerId="ADAL" clId="{A5A4C2AE-65C0-494C-8617-232A66CDFDEA}"/>
    <pc:docChg chg="undo custSel modSld">
      <pc:chgData name="Kevin Craddock" userId="ed86d6b4-8a29-4fab-9f29-c4a6f85acbfb" providerId="ADAL" clId="{A5A4C2AE-65C0-494C-8617-232A66CDFDEA}" dt="2024-07-22T17:48:26.684" v="43" actId="1035"/>
      <pc:docMkLst>
        <pc:docMk/>
      </pc:docMkLst>
      <pc:sldChg chg="addSp delSp modSp mod">
        <pc:chgData name="Kevin Craddock" userId="ed86d6b4-8a29-4fab-9f29-c4a6f85acbfb" providerId="ADAL" clId="{A5A4C2AE-65C0-494C-8617-232A66CDFDEA}" dt="2024-07-22T17:48:26.684" v="43" actId="1035"/>
        <pc:sldMkLst>
          <pc:docMk/>
          <pc:sldMk cId="590056134" sldId="326"/>
        </pc:sldMkLst>
      </pc:sldChg>
    </pc:docChg>
  </pc:docChgLst>
  <pc:docChgLst>
    <pc:chgData name="Barfield, Chris" userId="bce30e8a-c9b2-4f0f-b373-c3216ae509e8" providerId="ADAL" clId="{8CB8F69D-8D7F-4629-A42F-7FE46836B452}"/>
    <pc:docChg chg="undo custSel delSld modSld sldOrd">
      <pc:chgData name="Barfield, Chris" userId="bce30e8a-c9b2-4f0f-b373-c3216ae509e8" providerId="ADAL" clId="{8CB8F69D-8D7F-4629-A42F-7FE46836B452}" dt="2025-02-14T15:32:37.809" v="1198" actId="1076"/>
      <pc:docMkLst>
        <pc:docMk/>
      </pc:docMkLst>
      <pc:sldChg chg="del">
        <pc:chgData name="Barfield, Chris" userId="bce30e8a-c9b2-4f0f-b373-c3216ae509e8" providerId="ADAL" clId="{8CB8F69D-8D7F-4629-A42F-7FE46836B452}" dt="2025-02-14T14:16:00.931" v="0" actId="2696"/>
        <pc:sldMkLst>
          <pc:docMk/>
          <pc:sldMk cId="1339528299" sldId="355"/>
        </pc:sldMkLst>
      </pc:sldChg>
      <pc:sldChg chg="modSp mod">
        <pc:chgData name="Barfield, Chris" userId="bce30e8a-c9b2-4f0f-b373-c3216ae509e8" providerId="ADAL" clId="{8CB8F69D-8D7F-4629-A42F-7FE46836B452}" dt="2025-02-14T14:19:15.441" v="235" actId="20577"/>
        <pc:sldMkLst>
          <pc:docMk/>
          <pc:sldMk cId="2178360457" sldId="356"/>
        </pc:sldMkLst>
      </pc:sldChg>
      <pc:sldChg chg="addSp delSp modSp mod ord">
        <pc:chgData name="Barfield, Chris" userId="bce30e8a-c9b2-4f0f-b373-c3216ae509e8" providerId="ADAL" clId="{8CB8F69D-8D7F-4629-A42F-7FE46836B452}" dt="2025-02-14T15:32:37.809" v="1198" actId="1076"/>
        <pc:sldMkLst>
          <pc:docMk/>
          <pc:sldMk cId="1985498403" sldId="361"/>
        </pc:sldMkLst>
      </pc:sldChg>
      <pc:sldChg chg="modSp mod">
        <pc:chgData name="Barfield, Chris" userId="bce30e8a-c9b2-4f0f-b373-c3216ae509e8" providerId="ADAL" clId="{8CB8F69D-8D7F-4629-A42F-7FE46836B452}" dt="2025-02-14T14:18:52.255" v="212" actId="20577"/>
        <pc:sldMkLst>
          <pc:docMk/>
          <pc:sldMk cId="2529097494" sldId="365"/>
        </pc:sldMkLst>
      </pc:sldChg>
    </pc:docChg>
  </pc:docChgLst>
  <pc:docChgLst>
    <pc:chgData name="Barfield, Chris" userId="S::chris.barfield@doas.ga.gov::bce30e8a-c9b2-4f0f-b373-c3216ae509e8" providerId="AD" clId="Web-{7A6558E9-1CFB-7BB0-7918-F6FDEDD76349}"/>
    <pc:docChg chg="modSld">
      <pc:chgData name="Barfield, Chris" userId="S::chris.barfield@doas.ga.gov::bce30e8a-c9b2-4f0f-b373-c3216ae509e8" providerId="AD" clId="Web-{7A6558E9-1CFB-7BB0-7918-F6FDEDD76349}" dt="2025-03-14T17:58:15.375" v="13" actId="20577"/>
      <pc:docMkLst>
        <pc:docMk/>
      </pc:docMkLst>
      <pc:sldChg chg="modSp modCm">
        <pc:chgData name="Barfield, Chris" userId="S::chris.barfield@doas.ga.gov::bce30e8a-c9b2-4f0f-b373-c3216ae509e8" providerId="AD" clId="Web-{7A6558E9-1CFB-7BB0-7918-F6FDEDD76349}" dt="2025-03-14T17:58:15.375" v="13" actId="20577"/>
        <pc:sldMkLst>
          <pc:docMk/>
          <pc:sldMk cId="1985498403" sldId="3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arfield, Chris" userId="S::chris.barfield@doas.ga.gov::bce30e8a-c9b2-4f0f-b373-c3216ae509e8" providerId="AD" clId="Web-{7A6558E9-1CFB-7BB0-7918-F6FDEDD76349}" dt="2025-03-14T17:58:14.187" v="12" actId="20577"/>
              <pc2:cmMkLst xmlns:pc2="http://schemas.microsoft.com/office/powerpoint/2019/9/main/command">
                <pc:docMk/>
                <pc:sldMk cId="1985498403" sldId="361"/>
                <pc2:cmMk id="{A7283221-AFE7-4E80-8297-E95CBC74118E}"/>
              </pc2:cmMkLst>
            </pc226:cmChg>
          </p:ext>
        </pc:extLst>
      </pc:sldChg>
    </pc:docChg>
  </pc:docChgLst>
  <pc:docChgLst>
    <pc:chgData name="Williams-miller, Kimberly" userId="cb7207ec-d5e9-4dd6-9898-718506d4bc98" providerId="ADAL" clId="{6B50C799-29EF-442D-945C-B0539DF6A3A8}"/>
    <pc:docChg chg="modSld">
      <pc:chgData name="Williams-miller, Kimberly" userId="cb7207ec-d5e9-4dd6-9898-718506d4bc98" providerId="ADAL" clId="{6B50C799-29EF-442D-945C-B0539DF6A3A8}" dt="2024-09-24T12:23:17.212" v="47" actId="6549"/>
      <pc:docMkLst>
        <pc:docMk/>
      </pc:docMkLst>
      <pc:sldChg chg="modSp mod">
        <pc:chgData name="Williams-miller, Kimberly" userId="cb7207ec-d5e9-4dd6-9898-718506d4bc98" providerId="ADAL" clId="{6B50C799-29EF-442D-945C-B0539DF6A3A8}" dt="2024-09-24T12:23:17.212" v="47" actId="6549"/>
        <pc:sldMkLst>
          <pc:docMk/>
          <pc:sldMk cId="1339528299" sldId="355"/>
        </pc:sldMkLst>
      </pc:sldChg>
    </pc:docChg>
  </pc:docChgLst>
  <pc:docChgLst>
    <pc:chgData name="Sipe, Jamie" userId="7135933e-2247-4fda-8566-f650ed1ae2f7" providerId="ADAL" clId="{DCEA86AA-3CC1-46C2-830C-4599FF93AE63}"/>
    <pc:docChg chg="custSel addSld delSld modSld modMainMaster">
      <pc:chgData name="Sipe, Jamie" userId="7135933e-2247-4fda-8566-f650ed1ae2f7" providerId="ADAL" clId="{DCEA86AA-3CC1-46C2-830C-4599FF93AE63}" dt="2025-02-13T20:42:56.246" v="26"/>
      <pc:docMkLst>
        <pc:docMk/>
      </pc:docMkLst>
      <pc:sldChg chg="del">
        <pc:chgData name="Sipe, Jamie" userId="7135933e-2247-4fda-8566-f650ed1ae2f7" providerId="ADAL" clId="{DCEA86AA-3CC1-46C2-830C-4599FF93AE63}" dt="2025-02-13T20:39:58.034" v="8" actId="47"/>
        <pc:sldMkLst>
          <pc:docMk/>
          <pc:sldMk cId="3189574712" sldId="357"/>
        </pc:sldMkLst>
      </pc:sldChg>
      <pc:sldChg chg="addSp modSp new">
        <pc:chgData name="Sipe, Jamie" userId="7135933e-2247-4fda-8566-f650ed1ae2f7" providerId="ADAL" clId="{DCEA86AA-3CC1-46C2-830C-4599FF93AE63}" dt="2025-02-13T20:39:51.439" v="7"/>
        <pc:sldMkLst>
          <pc:docMk/>
          <pc:sldMk cId="1985498403" sldId="361"/>
        </pc:sldMkLst>
      </pc:sldChg>
      <pc:sldChg chg="addSp modSp new">
        <pc:chgData name="Sipe, Jamie" userId="7135933e-2247-4fda-8566-f650ed1ae2f7" providerId="ADAL" clId="{DCEA86AA-3CC1-46C2-830C-4599FF93AE63}" dt="2025-02-13T20:40:11.949" v="10"/>
        <pc:sldMkLst>
          <pc:docMk/>
          <pc:sldMk cId="1301820798" sldId="362"/>
        </pc:sldMkLst>
      </pc:sldChg>
      <pc:sldChg chg="addSp modSp new">
        <pc:chgData name="Sipe, Jamie" userId="7135933e-2247-4fda-8566-f650ed1ae2f7" providerId="ADAL" clId="{DCEA86AA-3CC1-46C2-830C-4599FF93AE63}" dt="2025-02-13T20:40:19.322" v="12"/>
        <pc:sldMkLst>
          <pc:docMk/>
          <pc:sldMk cId="3841331538" sldId="363"/>
        </pc:sldMkLst>
      </pc:sldChg>
      <pc:sldChg chg="addSp modSp new">
        <pc:chgData name="Sipe, Jamie" userId="7135933e-2247-4fda-8566-f650ed1ae2f7" providerId="ADAL" clId="{DCEA86AA-3CC1-46C2-830C-4599FF93AE63}" dt="2025-02-13T20:40:27.246" v="14"/>
        <pc:sldMkLst>
          <pc:docMk/>
          <pc:sldMk cId="2594437778" sldId="364"/>
        </pc:sldMkLst>
      </pc:sldChg>
      <pc:sldChg chg="addSp modSp new">
        <pc:chgData name="Sipe, Jamie" userId="7135933e-2247-4fda-8566-f650ed1ae2f7" providerId="ADAL" clId="{DCEA86AA-3CC1-46C2-830C-4599FF93AE63}" dt="2025-02-13T20:42:56.246" v="26"/>
        <pc:sldMkLst>
          <pc:docMk/>
          <pc:sldMk cId="2529097494" sldId="365"/>
        </pc:sldMkLst>
      </pc:sldChg>
      <pc:sldMasterChg chg="addSldLayout modSldLayout">
        <pc:chgData name="Sipe, Jamie" userId="7135933e-2247-4fda-8566-f650ed1ae2f7" providerId="ADAL" clId="{DCEA86AA-3CC1-46C2-830C-4599FF93AE63}" dt="2025-02-13T20:41:41.254" v="21" actId="1076"/>
        <pc:sldMasterMkLst>
          <pc:docMk/>
          <pc:sldMasterMk cId="626881921" sldId="2147483711"/>
        </pc:sldMasterMkLst>
        <pc:sldLayoutChg chg="modSp mod">
          <pc:chgData name="Sipe, Jamie" userId="7135933e-2247-4fda-8566-f650ed1ae2f7" providerId="ADAL" clId="{DCEA86AA-3CC1-46C2-830C-4599FF93AE63}" dt="2025-02-13T20:38:50.071" v="1" actId="20577"/>
          <pc:sldLayoutMkLst>
            <pc:docMk/>
            <pc:sldMasterMk cId="626881921" sldId="2147483711"/>
            <pc:sldLayoutMk cId="775250192" sldId="2147483727"/>
          </pc:sldLayoutMkLst>
        </pc:sldLayoutChg>
        <pc:sldLayoutChg chg="modSp mod">
          <pc:chgData name="Sipe, Jamie" userId="7135933e-2247-4fda-8566-f650ed1ae2f7" providerId="ADAL" clId="{DCEA86AA-3CC1-46C2-830C-4599FF93AE63}" dt="2025-02-13T20:38:58.232" v="3"/>
          <pc:sldLayoutMkLst>
            <pc:docMk/>
            <pc:sldMasterMk cId="626881921" sldId="2147483711"/>
            <pc:sldLayoutMk cId="1973598678" sldId="2147483728"/>
          </pc:sldLayoutMkLst>
        </pc:sldLayoutChg>
        <pc:sldLayoutChg chg="modSp mod">
          <pc:chgData name="Sipe, Jamie" userId="7135933e-2247-4fda-8566-f650ed1ae2f7" providerId="ADAL" clId="{DCEA86AA-3CC1-46C2-830C-4599FF93AE63}" dt="2025-02-13T20:39:01.130" v="4"/>
          <pc:sldLayoutMkLst>
            <pc:docMk/>
            <pc:sldMasterMk cId="626881921" sldId="2147483711"/>
            <pc:sldLayoutMk cId="2003816214" sldId="2147483729"/>
          </pc:sldLayoutMkLst>
        </pc:sldLayoutChg>
        <pc:sldLayoutChg chg="modSp mod">
          <pc:chgData name="Sipe, Jamie" userId="7135933e-2247-4fda-8566-f650ed1ae2f7" providerId="ADAL" clId="{DCEA86AA-3CC1-46C2-830C-4599FF93AE63}" dt="2025-02-13T20:39:04.780" v="5"/>
          <pc:sldLayoutMkLst>
            <pc:docMk/>
            <pc:sldMasterMk cId="626881921" sldId="2147483711"/>
            <pc:sldLayoutMk cId="1030400265" sldId="2147483730"/>
          </pc:sldLayoutMkLst>
        </pc:sldLayoutChg>
        <pc:sldLayoutChg chg="delSp modSp add mod modTransition">
          <pc:chgData name="Sipe, Jamie" userId="7135933e-2247-4fda-8566-f650ed1ae2f7" providerId="ADAL" clId="{DCEA86AA-3CC1-46C2-830C-4599FF93AE63}" dt="2025-02-13T20:41:41.254" v="21" actId="1076"/>
          <pc:sldLayoutMkLst>
            <pc:docMk/>
            <pc:sldMasterMk cId="626881921" sldId="2147483711"/>
            <pc:sldLayoutMk cId="1120652316" sldId="2147483731"/>
          </pc:sldLayoutMkLst>
        </pc:sldLayoutChg>
      </pc:sldMasterChg>
    </pc:docChg>
  </pc:docChgLst>
  <pc:docChgLst>
    <pc:chgData name="Swartout, Darcy" userId="bc7a7b0f-5bcf-46d3-acb2-99bb7206cb2b" providerId="ADAL" clId="{44DEACAF-6F5D-4186-9EB5-DDB6BB2C70D3}"/>
    <pc:docChg chg="custSel modSld">
      <pc:chgData name="Swartout, Darcy" userId="bc7a7b0f-5bcf-46d3-acb2-99bb7206cb2b" providerId="ADAL" clId="{44DEACAF-6F5D-4186-9EB5-DDB6BB2C70D3}" dt="2024-05-17T19:13:24.907" v="1" actId="478"/>
      <pc:docMkLst>
        <pc:docMk/>
      </pc:docMkLst>
      <pc:sldChg chg="addSp delSp mod">
        <pc:chgData name="Swartout, Darcy" userId="bc7a7b0f-5bcf-46d3-acb2-99bb7206cb2b" providerId="ADAL" clId="{44DEACAF-6F5D-4186-9EB5-DDB6BB2C70D3}" dt="2024-05-17T19:13:24.907" v="1" actId="478"/>
        <pc:sldMkLst>
          <pc:docMk/>
          <pc:sldMk cId="4064211569" sldId="345"/>
        </pc:sldMkLst>
      </pc:sldChg>
    </pc:docChg>
  </pc:docChgLst>
  <pc:docChgLst>
    <pc:chgData name="Adams, Jennie" userId="S::jennie.adams@doas.ga.gov::66c45bf2-0083-4548-95d6-5ffc8dfba949" providerId="AD" clId="Web-{0C1B1DA4-2933-E152-D746-A39915902334}"/>
    <pc:docChg chg="modSld">
      <pc:chgData name="Adams, Jennie" userId="S::jennie.adams@doas.ga.gov::66c45bf2-0083-4548-95d6-5ffc8dfba949" providerId="AD" clId="Web-{0C1B1DA4-2933-E152-D746-A39915902334}" dt="2024-08-02T14:38:44.602" v="1" actId="14100"/>
      <pc:docMkLst>
        <pc:docMk/>
      </pc:docMkLst>
      <pc:sldChg chg="modSp">
        <pc:chgData name="Adams, Jennie" userId="S::jennie.adams@doas.ga.gov::66c45bf2-0083-4548-95d6-5ffc8dfba949" providerId="AD" clId="Web-{0C1B1DA4-2933-E152-D746-A39915902334}" dt="2024-08-02T14:38:44.602" v="1" actId="14100"/>
        <pc:sldMkLst>
          <pc:docMk/>
          <pc:sldMk cId="2996601510" sldId="327"/>
        </pc:sldMkLst>
      </pc:sldChg>
    </pc:docChg>
  </pc:docChgLst>
  <pc:docChgLst>
    <pc:chgData name="Swartout, Darcy" userId="S::dswartout@deloitte.com::bc7a7b0f-5bcf-46d3-acb2-99bb7206cb2b" providerId="AD" clId="Web-{565CE90A-265A-9068-AC06-7BC718E6552D}"/>
    <pc:docChg chg="modSld">
      <pc:chgData name="Swartout, Darcy" userId="S::dswartout@deloitte.com::bc7a7b0f-5bcf-46d3-acb2-99bb7206cb2b" providerId="AD" clId="Web-{565CE90A-265A-9068-AC06-7BC718E6552D}" dt="2024-05-17T19:10:06.829" v="1" actId="14100"/>
      <pc:docMkLst>
        <pc:docMk/>
      </pc:docMkLst>
      <pc:sldChg chg="modSp">
        <pc:chgData name="Swartout, Darcy" userId="S::dswartout@deloitte.com::bc7a7b0f-5bcf-46d3-acb2-99bb7206cb2b" providerId="AD" clId="Web-{565CE90A-265A-9068-AC06-7BC718E6552D}" dt="2024-05-17T19:10:06.829" v="1" actId="14100"/>
        <pc:sldMkLst>
          <pc:docMk/>
          <pc:sldMk cId="4064211569" sldId="345"/>
        </pc:sldMkLst>
      </pc:sldChg>
    </pc:docChg>
  </pc:docChgLst>
  <pc:docChgLst>
    <pc:chgData name="Sipe, Jamie" userId="7135933e-2247-4fda-8566-f650ed1ae2f7" providerId="ADAL" clId="{EB86EBDB-D489-403C-B224-D3C000E80425}"/>
    <pc:docChg chg="undo redo custSel addSld delSld modSld sldOrd addMainMaster delMainMaster modMainMaster addSection delSection modSection">
      <pc:chgData name="Sipe, Jamie" userId="7135933e-2247-4fda-8566-f650ed1ae2f7" providerId="ADAL" clId="{EB86EBDB-D489-403C-B224-D3C000E80425}" dt="2025-01-16T20:53:30.483" v="1060"/>
      <pc:docMkLst>
        <pc:docMk/>
      </pc:docMkLst>
      <pc:sldChg chg="modSp add del mod">
        <pc:chgData name="Sipe, Jamie" userId="7135933e-2247-4fda-8566-f650ed1ae2f7" providerId="ADAL" clId="{EB86EBDB-D489-403C-B224-D3C000E80425}" dt="2024-08-02T17:04:31.242" v="529" actId="47"/>
        <pc:sldMkLst>
          <pc:docMk/>
          <pc:sldMk cId="590056134" sldId="326"/>
        </pc:sldMkLst>
      </pc:sldChg>
      <pc:sldChg chg="modSp add del mod">
        <pc:chgData name="Sipe, Jamie" userId="7135933e-2247-4fda-8566-f650ed1ae2f7" providerId="ADAL" clId="{EB86EBDB-D489-403C-B224-D3C000E80425}" dt="2024-08-02T17:04:33.304" v="530" actId="47"/>
        <pc:sldMkLst>
          <pc:docMk/>
          <pc:sldMk cId="2996601510" sldId="327"/>
        </pc:sldMkLst>
      </pc:sldChg>
      <pc:sldChg chg="addSp modSp add del mod">
        <pc:chgData name="Sipe, Jamie" userId="7135933e-2247-4fda-8566-f650ed1ae2f7" providerId="ADAL" clId="{EB86EBDB-D489-403C-B224-D3C000E80425}" dt="2024-08-02T17:04:34.182" v="531" actId="47"/>
        <pc:sldMkLst>
          <pc:docMk/>
          <pc:sldMk cId="3578541994" sldId="329"/>
        </pc:sldMkLst>
      </pc:sldChg>
      <pc:sldChg chg="del">
        <pc:chgData name="Sipe, Jamie" userId="7135933e-2247-4fda-8566-f650ed1ae2f7" providerId="ADAL" clId="{EB86EBDB-D489-403C-B224-D3C000E80425}" dt="2024-08-01T18:01:53.532" v="429" actId="47"/>
        <pc:sldMkLst>
          <pc:docMk/>
          <pc:sldMk cId="1000169109" sldId="333"/>
        </pc:sldMkLst>
      </pc:sldChg>
      <pc:sldChg chg="del">
        <pc:chgData name="Sipe, Jamie" userId="7135933e-2247-4fda-8566-f650ed1ae2f7" providerId="ADAL" clId="{EB86EBDB-D489-403C-B224-D3C000E80425}" dt="2024-08-01T18:01:54.060" v="430" actId="47"/>
        <pc:sldMkLst>
          <pc:docMk/>
          <pc:sldMk cId="2886939525" sldId="334"/>
        </pc:sldMkLst>
      </pc:sldChg>
      <pc:sldChg chg="del">
        <pc:chgData name="Sipe, Jamie" userId="7135933e-2247-4fda-8566-f650ed1ae2f7" providerId="ADAL" clId="{EB86EBDB-D489-403C-B224-D3C000E80425}" dt="2024-08-01T18:01:54.585" v="431" actId="47"/>
        <pc:sldMkLst>
          <pc:docMk/>
          <pc:sldMk cId="3938864141" sldId="335"/>
        </pc:sldMkLst>
      </pc:sldChg>
      <pc:sldChg chg="delSp del mod">
        <pc:chgData name="Sipe, Jamie" userId="7135933e-2247-4fda-8566-f650ed1ae2f7" providerId="ADAL" clId="{EB86EBDB-D489-403C-B224-D3C000E80425}" dt="2024-08-01T18:01:55.194" v="432" actId="47"/>
        <pc:sldMkLst>
          <pc:docMk/>
          <pc:sldMk cId="3302083460" sldId="336"/>
        </pc:sldMkLst>
      </pc:sldChg>
      <pc:sldChg chg="del">
        <pc:chgData name="Sipe, Jamie" userId="7135933e-2247-4fda-8566-f650ed1ae2f7" providerId="ADAL" clId="{EB86EBDB-D489-403C-B224-D3C000E80425}" dt="2024-06-19T17:43:58.201" v="122" actId="2696"/>
        <pc:sldMkLst>
          <pc:docMk/>
          <pc:sldMk cId="396651614" sldId="337"/>
        </pc:sldMkLst>
      </pc:sldChg>
      <pc:sldChg chg="delSp del">
        <pc:chgData name="Sipe, Jamie" userId="7135933e-2247-4fda-8566-f650ed1ae2f7" providerId="ADAL" clId="{EB86EBDB-D489-403C-B224-D3C000E80425}" dt="2024-08-01T18:00:26.398" v="424" actId="47"/>
        <pc:sldMkLst>
          <pc:docMk/>
          <pc:sldMk cId="3395183906" sldId="339"/>
        </pc:sldMkLst>
      </pc:sldChg>
      <pc:sldChg chg="modSp del mod">
        <pc:chgData name="Sipe, Jamie" userId="7135933e-2247-4fda-8566-f650ed1ae2f7" providerId="ADAL" clId="{EB86EBDB-D489-403C-B224-D3C000E80425}" dt="2024-08-01T17:58:50.236" v="418" actId="47"/>
        <pc:sldMkLst>
          <pc:docMk/>
          <pc:sldMk cId="2529321240" sldId="341"/>
        </pc:sldMkLst>
      </pc:sldChg>
      <pc:sldChg chg="del">
        <pc:chgData name="Sipe, Jamie" userId="7135933e-2247-4fda-8566-f650ed1ae2f7" providerId="ADAL" clId="{EB86EBDB-D489-403C-B224-D3C000E80425}" dt="2024-08-01T18:01:52.647" v="428" actId="47"/>
        <pc:sldMkLst>
          <pc:docMk/>
          <pc:sldMk cId="2849188993" sldId="343"/>
        </pc:sldMkLst>
      </pc:sldChg>
      <pc:sldChg chg="addSp delSp modSp add del mod delCm modCm">
        <pc:chgData name="Sipe, Jamie" userId="7135933e-2247-4fda-8566-f650ed1ae2f7" providerId="ADAL" clId="{EB86EBDB-D489-403C-B224-D3C000E80425}" dt="2024-08-02T17:04:46.630" v="532" actId="47"/>
        <pc:sldMkLst>
          <pc:docMk/>
          <pc:sldMk cId="4064211569" sldId="34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ipe, Jamie" userId="7135933e-2247-4fda-8566-f650ed1ae2f7" providerId="ADAL" clId="{EB86EBDB-D489-403C-B224-D3C000E80425}" dt="2024-08-01T18:03:43.347" v="442"/>
              <pc2:cmMkLst xmlns:pc2="http://schemas.microsoft.com/office/powerpoint/2019/9/main/command">
                <pc:docMk/>
                <pc:sldMk cId="4064211569" sldId="345"/>
                <pc2:cmMk id="{E3480B6B-AD9B-4596-875F-EE36B36845EB}"/>
              </pc2:cmMkLst>
              <pc226:cmRplyChg chg="add">
                <pc226:chgData name="Sipe, Jamie" userId="7135933e-2247-4fda-8566-f650ed1ae2f7" providerId="ADAL" clId="{EB86EBDB-D489-403C-B224-D3C000E80425}" dt="2024-06-26T17:59:46.459" v="348"/>
                <pc2:cmRplyMkLst xmlns:pc2="http://schemas.microsoft.com/office/powerpoint/2019/9/main/command">
                  <pc:docMk/>
                  <pc:sldMk cId="4064211569" sldId="345"/>
                  <pc2:cmMk id="{E3480B6B-AD9B-4596-875F-EE36B36845EB}"/>
                  <pc2:cmRplyMk id="{34D14270-A907-4B02-920F-BF7E71C99F9D}"/>
                </pc2:cmRplyMkLst>
              </pc226:cmRplyChg>
            </pc226:cmChg>
          </p:ext>
        </pc:extLst>
      </pc:sldChg>
      <pc:sldChg chg="delSp modSp del">
        <pc:chgData name="Sipe, Jamie" userId="7135933e-2247-4fda-8566-f650ed1ae2f7" providerId="ADAL" clId="{EB86EBDB-D489-403C-B224-D3C000E80425}" dt="2024-08-01T17:58:52.370" v="419" actId="47"/>
        <pc:sldMkLst>
          <pc:docMk/>
          <pc:sldMk cId="3371067541" sldId="347"/>
        </pc:sldMkLst>
      </pc:sldChg>
      <pc:sldChg chg="delSp modSp del">
        <pc:chgData name="Sipe, Jamie" userId="7135933e-2247-4fda-8566-f650ed1ae2f7" providerId="ADAL" clId="{EB86EBDB-D489-403C-B224-D3C000E80425}" dt="2024-08-01T18:00:28.047" v="425" actId="47"/>
        <pc:sldMkLst>
          <pc:docMk/>
          <pc:sldMk cId="864845363" sldId="348"/>
        </pc:sldMkLst>
      </pc:sldChg>
      <pc:sldChg chg="addSp modSp del mod">
        <pc:chgData name="Sipe, Jamie" userId="7135933e-2247-4fda-8566-f650ed1ae2f7" providerId="ADAL" clId="{EB86EBDB-D489-403C-B224-D3C000E80425}" dt="2024-08-01T18:00:30.374" v="426" actId="47"/>
        <pc:sldMkLst>
          <pc:docMk/>
          <pc:sldMk cId="3512770986" sldId="349"/>
        </pc:sldMkLst>
      </pc:sldChg>
      <pc:sldChg chg="del">
        <pc:chgData name="Sipe, Jamie" userId="7135933e-2247-4fda-8566-f650ed1ae2f7" providerId="ADAL" clId="{EB86EBDB-D489-403C-B224-D3C000E80425}" dt="2024-08-01T18:03:48.037" v="443" actId="2696"/>
        <pc:sldMkLst>
          <pc:docMk/>
          <pc:sldMk cId="4151229040" sldId="350"/>
        </pc:sldMkLst>
      </pc:sldChg>
      <pc:sldChg chg="add del delCm">
        <pc:chgData name="Sipe, Jamie" userId="7135933e-2247-4fda-8566-f650ed1ae2f7" providerId="ADAL" clId="{EB86EBDB-D489-403C-B224-D3C000E80425}" dt="2024-08-02T17:04:47.770" v="533" actId="47"/>
        <pc:sldMkLst>
          <pc:docMk/>
          <pc:sldMk cId="778260170" sldId="35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ipe, Jamie" userId="7135933e-2247-4fda-8566-f650ed1ae2f7" providerId="ADAL" clId="{EB86EBDB-D489-403C-B224-D3C000E80425}" dt="2024-08-01T18:03:39.247" v="441"/>
              <pc2:cmMkLst xmlns:pc2="http://schemas.microsoft.com/office/powerpoint/2019/9/main/command">
                <pc:docMk/>
                <pc:sldMk cId="778260170" sldId="351"/>
                <pc2:cmMk id="{E3480B6B-AD9B-4596-875F-EE36B36845EB}"/>
              </pc2:cmMkLst>
            </pc226:cmChg>
          </p:ext>
        </pc:extLst>
      </pc:sldChg>
      <pc:sldChg chg="addSp delSp modSp new mod">
        <pc:chgData name="Sipe, Jamie" userId="7135933e-2247-4fda-8566-f650ed1ae2f7" providerId="ADAL" clId="{EB86EBDB-D489-403C-B224-D3C000E80425}" dt="2024-08-13T16:07:31.017" v="540" actId="478"/>
        <pc:sldMkLst>
          <pc:docMk/>
          <pc:sldMk cId="434607786" sldId="352"/>
        </pc:sldMkLst>
      </pc:sldChg>
      <pc:sldChg chg="new del">
        <pc:chgData name="Sipe, Jamie" userId="7135933e-2247-4fda-8566-f650ed1ae2f7" providerId="ADAL" clId="{EB86EBDB-D489-403C-B224-D3C000E80425}" dt="2024-08-01T17:59:26.829" v="421" actId="680"/>
        <pc:sldMkLst>
          <pc:docMk/>
          <pc:sldMk cId="3558266392" sldId="352"/>
        </pc:sldMkLst>
      </pc:sldChg>
      <pc:sldChg chg="new del">
        <pc:chgData name="Sipe, Jamie" userId="7135933e-2247-4fda-8566-f650ed1ae2f7" providerId="ADAL" clId="{EB86EBDB-D489-403C-B224-D3C000E80425}" dt="2024-11-12T20:56:35.514" v="1034" actId="47"/>
        <pc:sldMkLst>
          <pc:docMk/>
          <pc:sldMk cId="671515909" sldId="353"/>
        </pc:sldMkLst>
      </pc:sldChg>
      <pc:sldChg chg="new del ord">
        <pc:chgData name="Sipe, Jamie" userId="7135933e-2247-4fda-8566-f650ed1ae2f7" providerId="ADAL" clId="{EB86EBDB-D489-403C-B224-D3C000E80425}" dt="2024-11-12T20:56:36.559" v="1035" actId="47"/>
        <pc:sldMkLst>
          <pc:docMk/>
          <pc:sldMk cId="1003397265" sldId="354"/>
        </pc:sldMkLst>
      </pc:sldChg>
      <pc:sldChg chg="modSp new del mod">
        <pc:chgData name="Sipe, Jamie" userId="7135933e-2247-4fda-8566-f650ed1ae2f7" providerId="ADAL" clId="{EB86EBDB-D489-403C-B224-D3C000E80425}" dt="2024-08-01T18:04:11.743" v="517" actId="2696"/>
        <pc:sldMkLst>
          <pc:docMk/>
          <pc:sldMk cId="545854649" sldId="355"/>
        </pc:sldMkLst>
      </pc:sldChg>
      <pc:sldChg chg="addSp delSp modSp new add del mod">
        <pc:chgData name="Sipe, Jamie" userId="7135933e-2247-4fda-8566-f650ed1ae2f7" providerId="ADAL" clId="{EB86EBDB-D489-403C-B224-D3C000E80425}" dt="2024-09-19T15:48:24.321" v="975" actId="13244"/>
        <pc:sldMkLst>
          <pc:docMk/>
          <pc:sldMk cId="1339528299" sldId="355"/>
        </pc:sldMkLst>
      </pc:sldChg>
      <pc:sldChg chg="addSp modSp mod">
        <pc:chgData name="Sipe, Jamie" userId="7135933e-2247-4fda-8566-f650ed1ae2f7" providerId="ADAL" clId="{EB86EBDB-D489-403C-B224-D3C000E80425}" dt="2025-01-16T20:52:24.721" v="1058" actId="5793"/>
        <pc:sldMkLst>
          <pc:docMk/>
          <pc:sldMk cId="2178360457" sldId="356"/>
        </pc:sldMkLst>
      </pc:sldChg>
      <pc:sldChg chg="addSp modSp new mod">
        <pc:chgData name="Sipe, Jamie" userId="7135933e-2247-4fda-8566-f650ed1ae2f7" providerId="ADAL" clId="{EB86EBDB-D489-403C-B224-D3C000E80425}" dt="2024-09-19T15:48:49.898" v="980" actId="13244"/>
        <pc:sldMkLst>
          <pc:docMk/>
          <pc:sldMk cId="3189574712" sldId="357"/>
        </pc:sldMkLst>
      </pc:sldChg>
      <pc:sldChg chg="addSp modSp new mod">
        <pc:chgData name="Sipe, Jamie" userId="7135933e-2247-4fda-8566-f650ed1ae2f7" providerId="ADAL" clId="{EB86EBDB-D489-403C-B224-D3C000E80425}" dt="2024-09-19T15:49:04.157" v="985" actId="13244"/>
        <pc:sldMkLst>
          <pc:docMk/>
          <pc:sldMk cId="3626303502" sldId="358"/>
        </pc:sldMkLst>
      </pc:sldChg>
      <pc:sldChg chg="addSp modSp new mod">
        <pc:chgData name="Sipe, Jamie" userId="7135933e-2247-4fda-8566-f650ed1ae2f7" providerId="ADAL" clId="{EB86EBDB-D489-403C-B224-D3C000E80425}" dt="2024-09-19T15:49:16.661" v="989" actId="13244"/>
        <pc:sldMkLst>
          <pc:docMk/>
          <pc:sldMk cId="35216191" sldId="359"/>
        </pc:sldMkLst>
      </pc:sldChg>
      <pc:sldChg chg="addSp modSp new">
        <pc:chgData name="Sipe, Jamie" userId="7135933e-2247-4fda-8566-f650ed1ae2f7" providerId="ADAL" clId="{EB86EBDB-D489-403C-B224-D3C000E80425}" dt="2025-01-16T20:53:30.483" v="1060"/>
        <pc:sldMkLst>
          <pc:docMk/>
          <pc:sldMk cId="3844911270" sldId="360"/>
        </pc:sldMkLst>
      </pc:sldChg>
      <pc:sldMasterChg chg="modSp add del mod addSldLayout delSldLayout modSldLayout">
        <pc:chgData name="Sipe, Jamie" userId="7135933e-2247-4fda-8566-f650ed1ae2f7" providerId="ADAL" clId="{EB86EBDB-D489-403C-B224-D3C000E80425}" dt="2024-09-19T15:51:08.548" v="1033" actId="962"/>
        <pc:sldMasterMkLst>
          <pc:docMk/>
          <pc:sldMasterMk cId="626881921" sldId="2147483711"/>
        </pc:sldMasterMkLst>
        <pc:sldLayoutChg chg="addSp delSp modSp add del mod">
          <pc:chgData name="Sipe, Jamie" userId="7135933e-2247-4fda-8566-f650ed1ae2f7" providerId="ADAL" clId="{EB86EBDB-D489-403C-B224-D3C000E80425}" dt="2024-09-19T15:50:19.681" v="1009" actId="962"/>
          <pc:sldLayoutMkLst>
            <pc:docMk/>
            <pc:sldMasterMk cId="626881921" sldId="2147483711"/>
            <pc:sldLayoutMk cId="2932939049" sldId="2147483714"/>
          </pc:sldLayoutMkLst>
        </pc:sldLayoutChg>
        <pc:sldLayoutChg chg="addSp delSp modSp add del mod">
          <pc:chgData name="Sipe, Jamie" userId="7135933e-2247-4fda-8566-f650ed1ae2f7" providerId="ADAL" clId="{EB86EBDB-D489-403C-B224-D3C000E80425}" dt="2024-09-19T15:50:28.228" v="1014" actId="962"/>
          <pc:sldLayoutMkLst>
            <pc:docMk/>
            <pc:sldMasterMk cId="626881921" sldId="2147483711"/>
            <pc:sldLayoutMk cId="775250192" sldId="2147483727"/>
          </pc:sldLayoutMkLst>
        </pc:sldLayoutChg>
        <pc:sldLayoutChg chg="addSp delSp modSp add del mod">
          <pc:chgData name="Sipe, Jamie" userId="7135933e-2247-4fda-8566-f650ed1ae2f7" providerId="ADAL" clId="{EB86EBDB-D489-403C-B224-D3C000E80425}" dt="2024-09-19T15:50:39.333" v="1020" actId="962"/>
          <pc:sldLayoutMkLst>
            <pc:docMk/>
            <pc:sldMasterMk cId="626881921" sldId="2147483711"/>
            <pc:sldLayoutMk cId="1973598678" sldId="2147483728"/>
          </pc:sldLayoutMkLst>
        </pc:sldLayoutChg>
        <pc:sldLayoutChg chg="addSp delSp modSp add del mod">
          <pc:chgData name="Sipe, Jamie" userId="7135933e-2247-4fda-8566-f650ed1ae2f7" providerId="ADAL" clId="{EB86EBDB-D489-403C-B224-D3C000E80425}" dt="2024-09-19T15:50:58.947" v="1028" actId="962"/>
          <pc:sldLayoutMkLst>
            <pc:docMk/>
            <pc:sldMasterMk cId="626881921" sldId="2147483711"/>
            <pc:sldLayoutMk cId="2003816214" sldId="2147483729"/>
          </pc:sldLayoutMkLst>
        </pc:sldLayoutChg>
        <pc:sldLayoutChg chg="addSp delSp modSp add del mod">
          <pc:chgData name="Sipe, Jamie" userId="7135933e-2247-4fda-8566-f650ed1ae2f7" providerId="ADAL" clId="{EB86EBDB-D489-403C-B224-D3C000E80425}" dt="2024-09-19T15:51:08.548" v="1033" actId="962"/>
          <pc:sldLayoutMkLst>
            <pc:docMk/>
            <pc:sldMasterMk cId="626881921" sldId="2147483711"/>
            <pc:sldLayoutMk cId="1030400265" sldId="2147483730"/>
          </pc:sldLayoutMkLst>
        </pc:sldLayoutChg>
        <pc:sldLayoutChg chg="del">
          <pc:chgData name="Sipe, Jamie" userId="7135933e-2247-4fda-8566-f650ed1ae2f7" providerId="ADAL" clId="{EB86EBDB-D489-403C-B224-D3C000E80425}" dt="2024-08-01T18:00:26.398" v="424" actId="47"/>
          <pc:sldLayoutMkLst>
            <pc:docMk/>
            <pc:sldMasterMk cId="626881921" sldId="2147483711"/>
            <pc:sldLayoutMk cId="3601342158" sldId="2147483753"/>
          </pc:sldLayoutMkLst>
        </pc:sldLayoutChg>
        <pc:sldLayoutChg chg="del">
          <pc:chgData name="Sipe, Jamie" userId="7135933e-2247-4fda-8566-f650ed1ae2f7" providerId="ADAL" clId="{EB86EBDB-D489-403C-B224-D3C000E80425}" dt="2024-08-01T18:00:28.047" v="425" actId="47"/>
          <pc:sldLayoutMkLst>
            <pc:docMk/>
            <pc:sldMasterMk cId="626881921" sldId="2147483711"/>
            <pc:sldLayoutMk cId="2438603093" sldId="2147483754"/>
          </pc:sldLayoutMkLst>
        </pc:sldLayoutChg>
        <pc:sldLayoutChg chg="del">
          <pc:chgData name="Sipe, Jamie" userId="7135933e-2247-4fda-8566-f650ed1ae2f7" providerId="ADAL" clId="{EB86EBDB-D489-403C-B224-D3C000E80425}" dt="2024-08-01T18:00:30.374" v="426" actId="47"/>
          <pc:sldLayoutMkLst>
            <pc:docMk/>
            <pc:sldMasterMk cId="626881921" sldId="2147483711"/>
            <pc:sldLayoutMk cId="2779460572" sldId="2147483755"/>
          </pc:sldLayoutMkLst>
        </pc:sldLayoutChg>
      </pc:sldMasterChg>
      <pc:sldMasterChg chg="modSldLayout">
        <pc:chgData name="Sipe, Jamie" userId="7135933e-2247-4fda-8566-f650ed1ae2f7" providerId="ADAL" clId="{EB86EBDB-D489-403C-B224-D3C000E80425}" dt="2024-08-01T17:57:01.397" v="412" actId="478"/>
        <pc:sldMasterMkLst>
          <pc:docMk/>
          <pc:sldMasterMk cId="718963843" sldId="2147483732"/>
        </pc:sldMasterMkLst>
        <pc:sldLayoutChg chg="delSp mod">
          <pc:chgData name="Sipe, Jamie" userId="7135933e-2247-4fda-8566-f650ed1ae2f7" providerId="ADAL" clId="{EB86EBDB-D489-403C-B224-D3C000E80425}" dt="2024-08-01T17:57:01.397" v="412" actId="478"/>
          <pc:sldLayoutMkLst>
            <pc:docMk/>
            <pc:sldMasterMk cId="718963843" sldId="2147483732"/>
            <pc:sldLayoutMk cId="3649290281" sldId="2147483745"/>
          </pc:sldLayoutMkLst>
        </pc:sldLayoutChg>
        <pc:sldLayoutChg chg="delSp modSp mod">
          <pc:chgData name="Sipe, Jamie" userId="7135933e-2247-4fda-8566-f650ed1ae2f7" providerId="ADAL" clId="{EB86EBDB-D489-403C-B224-D3C000E80425}" dt="2024-07-25T18:55:25.479" v="411" actId="1076"/>
          <pc:sldLayoutMkLst>
            <pc:docMk/>
            <pc:sldMasterMk cId="718963843" sldId="2147483732"/>
            <pc:sldLayoutMk cId="171562915" sldId="2147483747"/>
          </pc:sldLayoutMkLst>
        </pc:sldLayoutChg>
      </pc:sldMasterChg>
      <pc:sldMasterChg chg="modSldLayout">
        <pc:chgData name="Sipe, Jamie" userId="7135933e-2247-4fda-8566-f650ed1ae2f7" providerId="ADAL" clId="{EB86EBDB-D489-403C-B224-D3C000E80425}" dt="2024-08-15T15:52:21.706" v="643" actId="20577"/>
        <pc:sldMasterMkLst>
          <pc:docMk/>
          <pc:sldMasterMk cId="4147579002" sldId="2147483749"/>
        </pc:sldMasterMkLst>
        <pc:sldLayoutChg chg="modSp mod">
          <pc:chgData name="Sipe, Jamie" userId="7135933e-2247-4fda-8566-f650ed1ae2f7" providerId="ADAL" clId="{EB86EBDB-D489-403C-B224-D3C000E80425}" dt="2024-08-15T15:52:21.706" v="643" actId="20577"/>
          <pc:sldLayoutMkLst>
            <pc:docMk/>
            <pc:sldMasterMk cId="4147579002" sldId="2147483749"/>
            <pc:sldLayoutMk cId="819808879" sldId="2147483751"/>
          </pc:sldLayoutMkLst>
        </pc:sldLayoutChg>
      </pc:sldMasterChg>
    </pc:docChg>
  </pc:docChgLst>
  <pc:docChgLst>
    <pc:chgData name="Sipe, Jamie" userId="7135933e-2247-4fda-8566-f650ed1ae2f7" providerId="ADAL" clId="{AE9F8D5E-1EC5-4B7E-B84D-4DB0D08720FF}"/>
    <pc:docChg chg="undo redo custSel modSld">
      <pc:chgData name="Sipe, Jamie" userId="7135933e-2247-4fda-8566-f650ed1ae2f7" providerId="ADAL" clId="{AE9F8D5E-1EC5-4B7E-B84D-4DB0D08720FF}" dt="2025-03-14T18:05:47.100" v="47" actId="1076"/>
      <pc:docMkLst>
        <pc:docMk/>
      </pc:docMkLst>
      <pc:sldChg chg="modSp mod">
        <pc:chgData name="Sipe, Jamie" userId="7135933e-2247-4fda-8566-f650ed1ae2f7" providerId="ADAL" clId="{AE9F8D5E-1EC5-4B7E-B84D-4DB0D08720FF}" dt="2025-03-14T17:59:46.827" v="33" actId="20577"/>
        <pc:sldMkLst>
          <pc:docMk/>
          <pc:sldMk cId="2529097494" sldId="365"/>
        </pc:sldMkLst>
      </pc:sldChg>
      <pc:sldChg chg="addSp delSp modSp mod">
        <pc:chgData name="Sipe, Jamie" userId="7135933e-2247-4fda-8566-f650ed1ae2f7" providerId="ADAL" clId="{AE9F8D5E-1EC5-4B7E-B84D-4DB0D08720FF}" dt="2025-03-14T18:05:47.100" v="47" actId="1076"/>
        <pc:sldMkLst>
          <pc:docMk/>
          <pc:sldMk cId="3269188392" sldId="366"/>
        </pc:sldMkLst>
      </pc:sldChg>
      <pc:sldChg chg="modSp mod">
        <pc:chgData name="Sipe, Jamie" userId="7135933e-2247-4fda-8566-f650ed1ae2f7" providerId="ADAL" clId="{AE9F8D5E-1EC5-4B7E-B84D-4DB0D08720FF}" dt="2025-03-14T17:59:23.584" v="30" actId="14100"/>
        <pc:sldMkLst>
          <pc:docMk/>
          <pc:sldMk cId="3114366395" sldId="367"/>
        </pc:sldMkLst>
      </pc:sldChg>
      <pc:sldChg chg="delSp modSp mod">
        <pc:chgData name="Sipe, Jamie" userId="7135933e-2247-4fda-8566-f650ed1ae2f7" providerId="ADAL" clId="{AE9F8D5E-1EC5-4B7E-B84D-4DB0D08720FF}" dt="2025-03-14T17:58:44.969" v="22" actId="1076"/>
        <pc:sldMkLst>
          <pc:docMk/>
          <pc:sldMk cId="2385524625" sldId="368"/>
        </pc:sldMkLst>
      </pc:sldChg>
    </pc:docChg>
  </pc:docChgLst>
  <pc:docChgLst>
    <pc:chgData name="Blackshear, Toni" userId="S::toni.blackshear@sao.ga.gov::728cc639-1579-4431-8c20-805d8be18b62" providerId="AD" clId="Web-{11BF98EC-CE6A-05C2-B82C-F0F1B89C8095}"/>
    <pc:docChg chg="modSld">
      <pc:chgData name="Blackshear, Toni" userId="S::toni.blackshear@sao.ga.gov::728cc639-1579-4431-8c20-805d8be18b62" providerId="AD" clId="Web-{11BF98EC-CE6A-05C2-B82C-F0F1B89C8095}" dt="2024-07-10T01:27:50.152" v="189" actId="20577"/>
      <pc:docMkLst>
        <pc:docMk/>
      </pc:docMkLst>
      <pc:sldChg chg="modSp">
        <pc:chgData name="Blackshear, Toni" userId="S::toni.blackshear@sao.ga.gov::728cc639-1579-4431-8c20-805d8be18b62" providerId="AD" clId="Web-{11BF98EC-CE6A-05C2-B82C-F0F1B89C8095}" dt="2024-07-10T01:27:50.152" v="189" actId="20577"/>
        <pc:sldMkLst>
          <pc:docMk/>
          <pc:sldMk cId="4064211569" sldId="345"/>
        </pc:sldMkLst>
      </pc:sldChg>
    </pc:docChg>
  </pc:docChgLst>
  <pc:docChgLst>
    <pc:chgData name="Adams, Jennie" userId="S::jennie.adams@doas.ga.gov::66c45bf2-0083-4548-95d6-5ffc8dfba949" providerId="AD" clId="Web-{D5AB559F-DEA0-D77A-E215-85A65B4121BB}"/>
    <pc:docChg chg="sldOrd">
      <pc:chgData name="Adams, Jennie" userId="S::jennie.adams@doas.ga.gov::66c45bf2-0083-4548-95d6-5ffc8dfba949" providerId="AD" clId="Web-{D5AB559F-DEA0-D77A-E215-85A65B4121BB}" dt="2024-10-15T14:55:18.162" v="0"/>
      <pc:docMkLst>
        <pc:docMk/>
      </pc:docMkLst>
      <pc:sldChg chg="ord">
        <pc:chgData name="Adams, Jennie" userId="S::jennie.adams@doas.ga.gov::66c45bf2-0083-4548-95d6-5ffc8dfba949" providerId="AD" clId="Web-{D5AB559F-DEA0-D77A-E215-85A65B4121BB}" dt="2024-10-15T14:55:18.162" v="0"/>
        <pc:sldMkLst>
          <pc:docMk/>
          <pc:sldMk cId="2178360457" sldId="356"/>
        </pc:sldMkLst>
      </pc:sldChg>
    </pc:docChg>
  </pc:docChgLst>
  <pc:docChgLst>
    <pc:chgData name="Sipe, Jamie" userId="S::jamie.sipe@sao.ga.gov::7135933e-2247-4fda-8566-f650ed1ae2f7" providerId="AD" clId="Web-{07C9B568-393C-2EC9-3E32-0627FEDD44DD}"/>
    <pc:docChg chg="modSld">
      <pc:chgData name="Sipe, Jamie" userId="S::jamie.sipe@sao.ga.gov::7135933e-2247-4fda-8566-f650ed1ae2f7" providerId="AD" clId="Web-{07C9B568-393C-2EC9-3E32-0627FEDD44DD}" dt="2024-07-18T16:59:32.120" v="1" actId="20577"/>
      <pc:docMkLst>
        <pc:docMk/>
      </pc:docMkLst>
      <pc:sldChg chg="modSp">
        <pc:chgData name="Sipe, Jamie" userId="S::jamie.sipe@sao.ga.gov::7135933e-2247-4fda-8566-f650ed1ae2f7" providerId="AD" clId="Web-{07C9B568-393C-2EC9-3E32-0627FEDD44DD}" dt="2024-07-18T16:59:32.120" v="1" actId="20577"/>
        <pc:sldMkLst>
          <pc:docMk/>
          <pc:sldMk cId="3578541994" sldId="329"/>
        </pc:sldMkLst>
      </pc:sldChg>
    </pc:docChg>
  </pc:docChgLst>
  <pc:docChgLst>
    <pc:chgData name="Swartout, Darcy" userId="S::darcy.swartout@sao.ga.gov::1c015fc4-41a8-4efb-8017-be6f6fc86c37" providerId="AD" clId="Web-{4A50F25D-D2AE-D757-7C5E-421C6047ED12}"/>
    <pc:docChg chg="modSld">
      <pc:chgData name="Swartout, Darcy" userId="S::darcy.swartout@sao.ga.gov::1c015fc4-41a8-4efb-8017-be6f6fc86c37" providerId="AD" clId="Web-{4A50F25D-D2AE-D757-7C5E-421C6047ED12}" dt="2024-08-02T14:47:07.302" v="4" actId="20577"/>
      <pc:docMkLst>
        <pc:docMk/>
      </pc:docMkLst>
      <pc:sldChg chg="modSp">
        <pc:chgData name="Swartout, Darcy" userId="S::darcy.swartout@sao.ga.gov::1c015fc4-41a8-4efb-8017-be6f6fc86c37" providerId="AD" clId="Web-{4A50F25D-D2AE-D757-7C5E-421C6047ED12}" dt="2024-08-02T14:47:07.302" v="4" actId="20577"/>
        <pc:sldMkLst>
          <pc:docMk/>
          <pc:sldMk cId="590056134" sldId="326"/>
        </pc:sldMkLst>
      </pc:sldChg>
      <pc:sldChg chg="modSp">
        <pc:chgData name="Swartout, Darcy" userId="S::darcy.swartout@sao.ga.gov::1c015fc4-41a8-4efb-8017-be6f6fc86c37" providerId="AD" clId="Web-{4A50F25D-D2AE-D757-7C5E-421C6047ED12}" dt="2024-08-02T14:46:57.427" v="1" actId="20577"/>
        <pc:sldMkLst>
          <pc:docMk/>
          <pc:sldMk cId="2996601510" sldId="327"/>
        </pc:sldMkLst>
      </pc:sldChg>
    </pc:docChg>
  </pc:docChgLst>
  <pc:docChgLst>
    <pc:chgData name="Sipe, Jamie" userId="S::jamie.sipe@sao.ga.gov::7135933e-2247-4fda-8566-f650ed1ae2f7" providerId="AD" clId="Web-{E8DBD9A0-7190-AB22-C205-4530F95D95BB}"/>
    <pc:docChg chg="modSld">
      <pc:chgData name="Sipe, Jamie" userId="S::jamie.sipe@sao.ga.gov::7135933e-2247-4fda-8566-f650ed1ae2f7" providerId="AD" clId="Web-{E8DBD9A0-7190-AB22-C205-4530F95D95BB}" dt="2024-06-27T19:12:02.537" v="1" actId="20577"/>
      <pc:docMkLst>
        <pc:docMk/>
      </pc:docMkLst>
      <pc:sldChg chg="modSp">
        <pc:chgData name="Sipe, Jamie" userId="S::jamie.sipe@sao.ga.gov::7135933e-2247-4fda-8566-f650ed1ae2f7" providerId="AD" clId="Web-{E8DBD9A0-7190-AB22-C205-4530F95D95BB}" dt="2024-06-27T19:12:02.537" v="1" actId="20577"/>
        <pc:sldMkLst>
          <pc:docMk/>
          <pc:sldMk cId="590056134" sldId="326"/>
        </pc:sldMkLst>
      </pc:sldChg>
    </pc:docChg>
  </pc:docChgLst>
  <pc:docChgLst>
    <pc:chgData name="Reddick, Sheree" userId="S::sheree.reddick@doas.ga.gov::79f77c81-3202-45e9-8542-60a85beec9e3" providerId="AD" clId="Web-{A6843C21-09AB-1393-0C19-60152743E2AB}"/>
    <pc:docChg chg="addSld delSld">
      <pc:chgData name="Reddick, Sheree" userId="S::sheree.reddick@doas.ga.gov::79f77c81-3202-45e9-8542-60a85beec9e3" providerId="AD" clId="Web-{A6843C21-09AB-1393-0C19-60152743E2AB}" dt="2025-05-16T12:08:16.477" v="1"/>
      <pc:docMkLst>
        <pc:docMk/>
      </pc:docMkLst>
      <pc:sldChg chg="add del">
        <pc:chgData name="Reddick, Sheree" userId="S::sheree.reddick@doas.ga.gov::79f77c81-3202-45e9-8542-60a85beec9e3" providerId="AD" clId="Web-{A6843C21-09AB-1393-0C19-60152743E2AB}" dt="2025-05-16T12:08:16.477" v="1"/>
        <pc:sldMkLst>
          <pc:docMk/>
          <pc:sldMk cId="2529097494" sldId="365"/>
        </pc:sldMkLst>
      </pc:sldChg>
    </pc:docChg>
  </pc:docChgLst>
  <pc:docChgLst>
    <pc:chgData name="Swartout, Darcy" userId="S::darcy.swartout@sao.ga.gov::1c015fc4-41a8-4efb-8017-be6f6fc86c37" providerId="AD" clId="Web-{417ACBEF-AF36-7598-2118-40207D967B2C}"/>
    <pc:docChg chg="modSld">
      <pc:chgData name="Swartout, Darcy" userId="S::darcy.swartout@sao.ga.gov::1c015fc4-41a8-4efb-8017-be6f6fc86c37" providerId="AD" clId="Web-{417ACBEF-AF36-7598-2118-40207D967B2C}" dt="2025-01-16T23:36:45.520" v="0"/>
      <pc:docMkLst>
        <pc:docMk/>
      </pc:docMkLst>
      <pc:sldChg chg="modSp">
        <pc:chgData name="Swartout, Darcy" userId="S::darcy.swartout@sao.ga.gov::1c015fc4-41a8-4efb-8017-be6f6fc86c37" providerId="AD" clId="Web-{417ACBEF-AF36-7598-2118-40207D967B2C}" dt="2025-01-16T23:36:45.520" v="0"/>
        <pc:sldMkLst>
          <pc:docMk/>
          <pc:sldMk cId="434607786" sldId="352"/>
        </pc:sldMkLst>
      </pc:sldChg>
    </pc:docChg>
  </pc:docChgLst>
  <pc:docChgLst>
    <pc:chgData name="Williams-miller, Kimberly" userId="cb7207ec-d5e9-4dd6-9898-718506d4bc98" providerId="ADAL" clId="{C214C0A5-8E24-43A5-8C2F-CB04FE9434AB}"/>
    <pc:docChg chg="custSel modSld">
      <pc:chgData name="Williams-miller, Kimberly" userId="cb7207ec-d5e9-4dd6-9898-718506d4bc98" providerId="ADAL" clId="{C214C0A5-8E24-43A5-8C2F-CB04FE9434AB}" dt="2025-02-21T16:24:51.038" v="61" actId="6549"/>
      <pc:docMkLst>
        <pc:docMk/>
      </pc:docMkLst>
      <pc:sldChg chg="modSp mod">
        <pc:chgData name="Williams-miller, Kimberly" userId="cb7207ec-d5e9-4dd6-9898-718506d4bc98" providerId="ADAL" clId="{C214C0A5-8E24-43A5-8C2F-CB04FE9434AB}" dt="2025-02-21T16:18:32.901" v="55" actId="20577"/>
        <pc:sldMkLst>
          <pc:docMk/>
          <pc:sldMk cId="3269188392" sldId="366"/>
        </pc:sldMkLst>
      </pc:sldChg>
      <pc:sldChg chg="modSp mod">
        <pc:chgData name="Williams-miller, Kimberly" userId="cb7207ec-d5e9-4dd6-9898-718506d4bc98" providerId="ADAL" clId="{C214C0A5-8E24-43A5-8C2F-CB04FE9434AB}" dt="2025-02-21T16:24:51.038" v="61" actId="6549"/>
        <pc:sldMkLst>
          <pc:docMk/>
          <pc:sldMk cId="2385524625" sldId="368"/>
        </pc:sldMkLst>
      </pc:sldChg>
    </pc:docChg>
  </pc:docChgLst>
  <pc:docChgLst>
    <pc:chgData name="Barfield, Chris" userId="bce30e8a-c9b2-4f0f-b373-c3216ae509e8" providerId="ADAL" clId="{E6FF2089-469F-4790-8844-91A784095BF6}"/>
    <pc:docChg chg="undo custSel addSld delSld modSld">
      <pc:chgData name="Barfield, Chris" userId="bce30e8a-c9b2-4f0f-b373-c3216ae509e8" providerId="ADAL" clId="{E6FF2089-469F-4790-8844-91A784095BF6}" dt="2025-02-19T20:11:20.169" v="1302" actId="114"/>
      <pc:docMkLst>
        <pc:docMk/>
      </pc:docMkLst>
      <pc:sldChg chg="del">
        <pc:chgData name="Barfield, Chris" userId="bce30e8a-c9b2-4f0f-b373-c3216ae509e8" providerId="ADAL" clId="{E6FF2089-469F-4790-8844-91A784095BF6}" dt="2025-02-19T19:12:29.744" v="1066" actId="47"/>
        <pc:sldMkLst>
          <pc:docMk/>
          <pc:sldMk cId="434607786" sldId="352"/>
        </pc:sldMkLst>
      </pc:sldChg>
      <pc:sldChg chg="addSp delSp modSp del mod">
        <pc:chgData name="Barfield, Chris" userId="bce30e8a-c9b2-4f0f-b373-c3216ae509e8" providerId="ADAL" clId="{E6FF2089-469F-4790-8844-91A784095BF6}" dt="2025-02-19T19:12:29.744" v="1066" actId="47"/>
        <pc:sldMkLst>
          <pc:docMk/>
          <pc:sldMk cId="2178360457" sldId="356"/>
        </pc:sldMkLst>
      </pc:sldChg>
      <pc:sldChg chg="del">
        <pc:chgData name="Barfield, Chris" userId="bce30e8a-c9b2-4f0f-b373-c3216ae509e8" providerId="ADAL" clId="{E6FF2089-469F-4790-8844-91A784095BF6}" dt="2025-02-19T19:12:29.744" v="1066" actId="47"/>
        <pc:sldMkLst>
          <pc:docMk/>
          <pc:sldMk cId="3844911270" sldId="360"/>
        </pc:sldMkLst>
      </pc:sldChg>
      <pc:sldChg chg="addSp delSp modSp mod">
        <pc:chgData name="Barfield, Chris" userId="bce30e8a-c9b2-4f0f-b373-c3216ae509e8" providerId="ADAL" clId="{E6FF2089-469F-4790-8844-91A784095BF6}" dt="2025-02-19T20:11:20.169" v="1302" actId="114"/>
        <pc:sldMkLst>
          <pc:docMk/>
          <pc:sldMk cId="1985498403" sldId="361"/>
        </pc:sldMkLst>
      </pc:sldChg>
      <pc:sldChg chg="del">
        <pc:chgData name="Barfield, Chris" userId="bce30e8a-c9b2-4f0f-b373-c3216ae509e8" providerId="ADAL" clId="{E6FF2089-469F-4790-8844-91A784095BF6}" dt="2025-02-19T19:12:29.744" v="1066" actId="47"/>
        <pc:sldMkLst>
          <pc:docMk/>
          <pc:sldMk cId="1301820798" sldId="362"/>
        </pc:sldMkLst>
      </pc:sldChg>
      <pc:sldChg chg="del">
        <pc:chgData name="Barfield, Chris" userId="bce30e8a-c9b2-4f0f-b373-c3216ae509e8" providerId="ADAL" clId="{E6FF2089-469F-4790-8844-91A784095BF6}" dt="2025-02-19T19:12:29.744" v="1066" actId="47"/>
        <pc:sldMkLst>
          <pc:docMk/>
          <pc:sldMk cId="3841331538" sldId="363"/>
        </pc:sldMkLst>
      </pc:sldChg>
      <pc:sldChg chg="del">
        <pc:chgData name="Barfield, Chris" userId="bce30e8a-c9b2-4f0f-b373-c3216ae509e8" providerId="ADAL" clId="{E6FF2089-469F-4790-8844-91A784095BF6}" dt="2025-02-19T19:12:29.744" v="1066" actId="47"/>
        <pc:sldMkLst>
          <pc:docMk/>
          <pc:sldMk cId="2594437778" sldId="364"/>
        </pc:sldMkLst>
      </pc:sldChg>
      <pc:sldChg chg="modSp mod">
        <pc:chgData name="Barfield, Chris" userId="bce30e8a-c9b2-4f0f-b373-c3216ae509e8" providerId="ADAL" clId="{E6FF2089-469F-4790-8844-91A784095BF6}" dt="2025-02-19T19:11:40.675" v="1061" actId="20577"/>
        <pc:sldMkLst>
          <pc:docMk/>
          <pc:sldMk cId="2529097494" sldId="365"/>
        </pc:sldMkLst>
      </pc:sldChg>
      <pc:sldChg chg="addSp delSp modSp add mod">
        <pc:chgData name="Barfield, Chris" userId="bce30e8a-c9b2-4f0f-b373-c3216ae509e8" providerId="ADAL" clId="{E6FF2089-469F-4790-8844-91A784095BF6}" dt="2025-02-19T19:21:07.512" v="1169" actId="962"/>
        <pc:sldMkLst>
          <pc:docMk/>
          <pc:sldMk cId="3269188392" sldId="366"/>
        </pc:sldMkLst>
      </pc:sldChg>
      <pc:sldChg chg="addSp delSp modSp add mod">
        <pc:chgData name="Barfield, Chris" userId="bce30e8a-c9b2-4f0f-b373-c3216ae509e8" providerId="ADAL" clId="{E6FF2089-469F-4790-8844-91A784095BF6}" dt="2025-02-19T19:21:19.947" v="1173" actId="962"/>
        <pc:sldMkLst>
          <pc:docMk/>
          <pc:sldMk cId="3114366395" sldId="367"/>
        </pc:sldMkLst>
      </pc:sldChg>
      <pc:sldChg chg="addSp delSp modSp add mod">
        <pc:chgData name="Barfield, Chris" userId="bce30e8a-c9b2-4f0f-b373-c3216ae509e8" providerId="ADAL" clId="{E6FF2089-469F-4790-8844-91A784095BF6}" dt="2025-02-19T20:08:22.907" v="1251" actId="1035"/>
        <pc:sldMkLst>
          <pc:docMk/>
          <pc:sldMk cId="2385524625" sldId="368"/>
        </pc:sldMkLst>
      </pc:sldChg>
    </pc:docChg>
  </pc:docChgLst>
  <pc:docChgLst>
    <pc:chgData name="Sipe, Jamie" userId="5bc06a04-23d5-42bd-853b-0cd5205b0fa0" providerId="ADAL" clId="{8A53F110-A267-43E6-A4D5-49EB3E3DCB8C}"/>
    <pc:docChg chg="undo custSel addSld delSld modSld delMainMaster modMainMaster modSection">
      <pc:chgData name="Sipe, Jamie" userId="5bc06a04-23d5-42bd-853b-0cd5205b0fa0" providerId="ADAL" clId="{8A53F110-A267-43E6-A4D5-49EB3E3DCB8C}" dt="2024-05-22T16:27:22.694" v="542" actId="20577"/>
      <pc:docMkLst>
        <pc:docMk/>
      </pc:docMkLst>
      <pc:sldChg chg="addSp delSp modSp mod delCm">
        <pc:chgData name="Sipe, Jamie" userId="5bc06a04-23d5-42bd-853b-0cd5205b0fa0" providerId="ADAL" clId="{8A53F110-A267-43E6-A4D5-49EB3E3DCB8C}" dt="2024-05-22T16:27:22.694" v="542" actId="20577"/>
        <pc:sldMkLst>
          <pc:docMk/>
          <pc:sldMk cId="590056134" sldId="326"/>
        </pc:sldMkLst>
      </pc:sldChg>
      <pc:sldChg chg="modSp mod">
        <pc:chgData name="Sipe, Jamie" userId="5bc06a04-23d5-42bd-853b-0cd5205b0fa0" providerId="ADAL" clId="{8A53F110-A267-43E6-A4D5-49EB3E3DCB8C}" dt="2024-05-17T17:47:56.898" v="379" actId="1076"/>
        <pc:sldMkLst>
          <pc:docMk/>
          <pc:sldMk cId="3395183906" sldId="339"/>
        </pc:sldMkLst>
      </pc:sldChg>
      <pc:sldChg chg="delSp mod">
        <pc:chgData name="Sipe, Jamie" userId="5bc06a04-23d5-42bd-853b-0cd5205b0fa0" providerId="ADAL" clId="{8A53F110-A267-43E6-A4D5-49EB3E3DCB8C}" dt="2024-05-17T17:45:55.103" v="350" actId="478"/>
        <pc:sldMkLst>
          <pc:docMk/>
          <pc:sldMk cId="2849188993" sldId="343"/>
        </pc:sldMkLst>
      </pc:sldChg>
      <pc:sldChg chg="del">
        <pc:chgData name="Sipe, Jamie" userId="5bc06a04-23d5-42bd-853b-0cd5205b0fa0" providerId="ADAL" clId="{8A53F110-A267-43E6-A4D5-49EB3E3DCB8C}" dt="2024-05-17T17:46:21.864" v="352" actId="2696"/>
        <pc:sldMkLst>
          <pc:docMk/>
          <pc:sldMk cId="1920039064" sldId="344"/>
        </pc:sldMkLst>
      </pc:sldChg>
      <pc:sldChg chg="modSp mod">
        <pc:chgData name="Sipe, Jamie" userId="5bc06a04-23d5-42bd-853b-0cd5205b0fa0" providerId="ADAL" clId="{8A53F110-A267-43E6-A4D5-49EB3E3DCB8C}" dt="2024-05-17T19:17:53.582" v="491" actId="6549"/>
        <pc:sldMkLst>
          <pc:docMk/>
          <pc:sldMk cId="4064211569" sldId="345"/>
        </pc:sldMkLst>
      </pc:sldChg>
      <pc:sldChg chg="delSp del mod delCm">
        <pc:chgData name="Sipe, Jamie" userId="5bc06a04-23d5-42bd-853b-0cd5205b0fa0" providerId="ADAL" clId="{8A53F110-A267-43E6-A4D5-49EB3E3DCB8C}" dt="2024-05-17T17:45:30.701" v="348" actId="2696"/>
        <pc:sldMkLst>
          <pc:docMk/>
          <pc:sldMk cId="3253971481" sldId="346"/>
        </pc:sldMkLst>
      </pc:sldChg>
      <pc:sldChg chg="new">
        <pc:chgData name="Sipe, Jamie" userId="5bc06a04-23d5-42bd-853b-0cd5205b0fa0" providerId="ADAL" clId="{8A53F110-A267-43E6-A4D5-49EB3E3DCB8C}" dt="2024-05-17T17:45:26.206" v="347" actId="680"/>
        <pc:sldMkLst>
          <pc:docMk/>
          <pc:sldMk cId="3371067541" sldId="347"/>
        </pc:sldMkLst>
      </pc:sldChg>
      <pc:sldChg chg="new">
        <pc:chgData name="Sipe, Jamie" userId="5bc06a04-23d5-42bd-853b-0cd5205b0fa0" providerId="ADAL" clId="{8A53F110-A267-43E6-A4D5-49EB3E3DCB8C}" dt="2024-05-17T17:46:17.417" v="351" actId="680"/>
        <pc:sldMkLst>
          <pc:docMk/>
          <pc:sldMk cId="864845363" sldId="348"/>
        </pc:sldMkLst>
      </pc:sldChg>
      <pc:sldChg chg="addSp modSp new mod">
        <pc:chgData name="Sipe, Jamie" userId="5bc06a04-23d5-42bd-853b-0cd5205b0fa0" providerId="ADAL" clId="{8A53F110-A267-43E6-A4D5-49EB3E3DCB8C}" dt="2024-05-21T17:16:54.591" v="537" actId="14100"/>
        <pc:sldMkLst>
          <pc:docMk/>
          <pc:sldMk cId="3512770986" sldId="349"/>
        </pc:sldMkLst>
      </pc:sldChg>
      <pc:sldMasterChg chg="modSldLayout">
        <pc:chgData name="Sipe, Jamie" userId="5bc06a04-23d5-42bd-853b-0cd5205b0fa0" providerId="ADAL" clId="{8A53F110-A267-43E6-A4D5-49EB3E3DCB8C}" dt="2024-05-17T19:17:37.460" v="489" actId="403"/>
        <pc:sldMasterMkLst>
          <pc:docMk/>
          <pc:sldMasterMk cId="626881921" sldId="2147483711"/>
        </pc:sldMasterMkLst>
        <pc:sldLayoutChg chg="addSp delSp modSp mod">
          <pc:chgData name="Sipe, Jamie" userId="5bc06a04-23d5-42bd-853b-0cd5205b0fa0" providerId="ADAL" clId="{8A53F110-A267-43E6-A4D5-49EB3E3DCB8C}" dt="2024-05-17T19:17:37.460" v="489" actId="403"/>
          <pc:sldLayoutMkLst>
            <pc:docMk/>
            <pc:sldMasterMk cId="626881921" sldId="2147483711"/>
            <pc:sldLayoutMk cId="2932939049" sldId="2147483714"/>
          </pc:sldLayoutMkLst>
        </pc:sldLayoutChg>
      </pc:sldMasterChg>
      <pc:sldMasterChg chg="addSp delSp modSp mod addSldLayout modSldLayout">
        <pc:chgData name="Sipe, Jamie" userId="5bc06a04-23d5-42bd-853b-0cd5205b0fa0" providerId="ADAL" clId="{8A53F110-A267-43E6-A4D5-49EB3E3DCB8C}" dt="2024-05-21T17:13:26.878" v="510" actId="20577"/>
        <pc:sldMasterMkLst>
          <pc:docMk/>
          <pc:sldMasterMk cId="718963843" sldId="2147483732"/>
        </pc:sldMasterMkLst>
        <pc:sldLayoutChg chg="modSp mod">
          <pc:chgData name="Sipe, Jamie" userId="5bc06a04-23d5-42bd-853b-0cd5205b0fa0" providerId="ADAL" clId="{8A53F110-A267-43E6-A4D5-49EB3E3DCB8C}" dt="2024-05-17T17:44:33.741" v="341" actId="242"/>
          <pc:sldLayoutMkLst>
            <pc:docMk/>
            <pc:sldMasterMk cId="718963843" sldId="2147483732"/>
            <pc:sldLayoutMk cId="3649290281" sldId="2147483745"/>
          </pc:sldLayoutMkLst>
        </pc:sldLayoutChg>
        <pc:sldLayoutChg chg="addSp delSp modSp mod">
          <pc:chgData name="Sipe, Jamie" userId="5bc06a04-23d5-42bd-853b-0cd5205b0fa0" providerId="ADAL" clId="{8A53F110-A267-43E6-A4D5-49EB3E3DCB8C}" dt="2024-05-17T17:48:28.261" v="382" actId="1076"/>
          <pc:sldLayoutMkLst>
            <pc:docMk/>
            <pc:sldMasterMk cId="718963843" sldId="2147483732"/>
            <pc:sldLayoutMk cId="171562915" sldId="2147483747"/>
          </pc:sldLayoutMkLst>
        </pc:sldLayoutChg>
        <pc:sldLayoutChg chg="addSp delSp modSp new mod">
          <pc:chgData name="Sipe, Jamie" userId="5bc06a04-23d5-42bd-853b-0cd5205b0fa0" providerId="ADAL" clId="{8A53F110-A267-43E6-A4D5-49EB3E3DCB8C}" dt="2024-05-21T17:13:26.878" v="510" actId="20577"/>
          <pc:sldLayoutMkLst>
            <pc:docMk/>
            <pc:sldMasterMk cId="718963843" sldId="2147483732"/>
            <pc:sldLayoutMk cId="1137390879" sldId="2147483748"/>
          </pc:sldLayoutMkLst>
        </pc:sldLayoutChg>
      </pc:sldMasterChg>
      <pc:sldMasterChg chg="del delSldLayout">
        <pc:chgData name="Sipe, Jamie" userId="5bc06a04-23d5-42bd-853b-0cd5205b0fa0" providerId="ADAL" clId="{8A53F110-A267-43E6-A4D5-49EB3E3DCB8C}" dt="2024-05-17T17:33:27.833" v="36" actId="2696"/>
        <pc:sldMasterMkLst>
          <pc:docMk/>
          <pc:sldMasterMk cId="3159981223" sldId="2147483748"/>
        </pc:sldMasterMkLst>
        <pc:sldLayoutChg chg="del">
          <pc:chgData name="Sipe, Jamie" userId="5bc06a04-23d5-42bd-853b-0cd5205b0fa0" providerId="ADAL" clId="{8A53F110-A267-43E6-A4D5-49EB3E3DCB8C}" dt="2024-05-17T17:33:27.814" v="25" actId="2696"/>
          <pc:sldLayoutMkLst>
            <pc:docMk/>
            <pc:sldMasterMk cId="3159981223" sldId="2147483748"/>
            <pc:sldLayoutMk cId="479804325" sldId="2147483749"/>
          </pc:sldLayoutMkLst>
        </pc:sldLayoutChg>
        <pc:sldLayoutChg chg="del">
          <pc:chgData name="Sipe, Jamie" userId="5bc06a04-23d5-42bd-853b-0cd5205b0fa0" providerId="ADAL" clId="{8A53F110-A267-43E6-A4D5-49EB3E3DCB8C}" dt="2024-05-17T17:33:27.817" v="26" actId="2696"/>
          <pc:sldLayoutMkLst>
            <pc:docMk/>
            <pc:sldMasterMk cId="3159981223" sldId="2147483748"/>
            <pc:sldLayoutMk cId="160221241" sldId="2147483750"/>
          </pc:sldLayoutMkLst>
        </pc:sldLayoutChg>
        <pc:sldLayoutChg chg="del">
          <pc:chgData name="Sipe, Jamie" userId="5bc06a04-23d5-42bd-853b-0cd5205b0fa0" providerId="ADAL" clId="{8A53F110-A267-43E6-A4D5-49EB3E3DCB8C}" dt="2024-05-17T17:33:27.818" v="27" actId="2696"/>
          <pc:sldLayoutMkLst>
            <pc:docMk/>
            <pc:sldMasterMk cId="3159981223" sldId="2147483748"/>
            <pc:sldLayoutMk cId="1061137726" sldId="2147483751"/>
          </pc:sldLayoutMkLst>
        </pc:sldLayoutChg>
        <pc:sldLayoutChg chg="del">
          <pc:chgData name="Sipe, Jamie" userId="5bc06a04-23d5-42bd-853b-0cd5205b0fa0" providerId="ADAL" clId="{8A53F110-A267-43E6-A4D5-49EB3E3DCB8C}" dt="2024-05-17T17:33:27.819" v="28" actId="2696"/>
          <pc:sldLayoutMkLst>
            <pc:docMk/>
            <pc:sldMasterMk cId="3159981223" sldId="2147483748"/>
            <pc:sldLayoutMk cId="2243212612" sldId="2147483752"/>
          </pc:sldLayoutMkLst>
        </pc:sldLayoutChg>
        <pc:sldLayoutChg chg="del">
          <pc:chgData name="Sipe, Jamie" userId="5bc06a04-23d5-42bd-853b-0cd5205b0fa0" providerId="ADAL" clId="{8A53F110-A267-43E6-A4D5-49EB3E3DCB8C}" dt="2024-05-17T17:33:27.820" v="29" actId="2696"/>
          <pc:sldLayoutMkLst>
            <pc:docMk/>
            <pc:sldMasterMk cId="3159981223" sldId="2147483748"/>
            <pc:sldLayoutMk cId="1946315217" sldId="2147483753"/>
          </pc:sldLayoutMkLst>
        </pc:sldLayoutChg>
        <pc:sldLayoutChg chg="del">
          <pc:chgData name="Sipe, Jamie" userId="5bc06a04-23d5-42bd-853b-0cd5205b0fa0" providerId="ADAL" clId="{8A53F110-A267-43E6-A4D5-49EB3E3DCB8C}" dt="2024-05-17T17:33:27.822" v="30" actId="2696"/>
          <pc:sldLayoutMkLst>
            <pc:docMk/>
            <pc:sldMasterMk cId="3159981223" sldId="2147483748"/>
            <pc:sldLayoutMk cId="2923962" sldId="2147483754"/>
          </pc:sldLayoutMkLst>
        </pc:sldLayoutChg>
        <pc:sldLayoutChg chg="del">
          <pc:chgData name="Sipe, Jamie" userId="5bc06a04-23d5-42bd-853b-0cd5205b0fa0" providerId="ADAL" clId="{8A53F110-A267-43E6-A4D5-49EB3E3DCB8C}" dt="2024-05-17T17:33:27.822" v="31" actId="2696"/>
          <pc:sldLayoutMkLst>
            <pc:docMk/>
            <pc:sldMasterMk cId="3159981223" sldId="2147483748"/>
            <pc:sldLayoutMk cId="1018933899" sldId="2147483755"/>
          </pc:sldLayoutMkLst>
        </pc:sldLayoutChg>
        <pc:sldLayoutChg chg="del">
          <pc:chgData name="Sipe, Jamie" userId="5bc06a04-23d5-42bd-853b-0cd5205b0fa0" providerId="ADAL" clId="{8A53F110-A267-43E6-A4D5-49EB3E3DCB8C}" dt="2024-05-17T17:33:27.824" v="32" actId="2696"/>
          <pc:sldLayoutMkLst>
            <pc:docMk/>
            <pc:sldMasterMk cId="3159981223" sldId="2147483748"/>
            <pc:sldLayoutMk cId="1426013656" sldId="2147483756"/>
          </pc:sldLayoutMkLst>
        </pc:sldLayoutChg>
        <pc:sldLayoutChg chg="del">
          <pc:chgData name="Sipe, Jamie" userId="5bc06a04-23d5-42bd-853b-0cd5205b0fa0" providerId="ADAL" clId="{8A53F110-A267-43E6-A4D5-49EB3E3DCB8C}" dt="2024-05-17T17:33:27.825" v="33" actId="2696"/>
          <pc:sldLayoutMkLst>
            <pc:docMk/>
            <pc:sldMasterMk cId="3159981223" sldId="2147483748"/>
            <pc:sldLayoutMk cId="1308111538" sldId="2147483757"/>
          </pc:sldLayoutMkLst>
        </pc:sldLayoutChg>
        <pc:sldLayoutChg chg="del">
          <pc:chgData name="Sipe, Jamie" userId="5bc06a04-23d5-42bd-853b-0cd5205b0fa0" providerId="ADAL" clId="{8A53F110-A267-43E6-A4D5-49EB3E3DCB8C}" dt="2024-05-17T17:33:27.826" v="34" actId="2696"/>
          <pc:sldLayoutMkLst>
            <pc:docMk/>
            <pc:sldMasterMk cId="3159981223" sldId="2147483748"/>
            <pc:sldLayoutMk cId="2254926276" sldId="2147483758"/>
          </pc:sldLayoutMkLst>
        </pc:sldLayoutChg>
        <pc:sldLayoutChg chg="del">
          <pc:chgData name="Sipe, Jamie" userId="5bc06a04-23d5-42bd-853b-0cd5205b0fa0" providerId="ADAL" clId="{8A53F110-A267-43E6-A4D5-49EB3E3DCB8C}" dt="2024-05-17T17:33:27.827" v="35" actId="2696"/>
          <pc:sldLayoutMkLst>
            <pc:docMk/>
            <pc:sldMasterMk cId="3159981223" sldId="2147483748"/>
            <pc:sldLayoutMk cId="1392623865" sldId="21474837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85B316EF-BC7B-5D29-6874-FA0E15256CD9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Purchase Order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PO Buyers</a:t>
            </a:r>
            <a:r>
              <a:rPr lang="en-US" dirty="0">
                <a:latin typeface="Arial"/>
                <a:cs typeface="Arial"/>
              </a:rPr>
              <a:t> and </a:t>
            </a:r>
            <a:r>
              <a:rPr lang="en-US" i="1" dirty="0">
                <a:latin typeface="Arial"/>
                <a:cs typeface="Arial"/>
              </a:rPr>
              <a:t>Procurement Operations Lead</a:t>
            </a:r>
            <a:r>
              <a:rPr lang="en-US" dirty="0">
                <a:latin typeface="Arial"/>
                <a:cs typeface="Arial"/>
              </a:rPr>
              <a:t> how to </a:t>
            </a:r>
            <a:r>
              <a:rPr lang="en-US" i="1" dirty="0">
                <a:latin typeface="Arial"/>
                <a:cs typeface="Arial"/>
              </a:rPr>
              <a:t>Cancel Purchase Order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Find Purchase Orders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 and select the report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Locate the desired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Purchase Order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Related Actions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&gt; </a:t>
            </a:r>
            <a:r>
              <a:rPr lang="en-US" b="1" dirty="0">
                <a:solidFill>
                  <a:prstClr val="black"/>
                </a:solidFill>
              </a:rPr>
              <a:t>Purchase Order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&gt;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Cancel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Locate the desired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Purchase Order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/>
              <a:t>Verify </a:t>
            </a:r>
            <a:r>
              <a:rPr lang="en-US" b="1" dirty="0"/>
              <a:t>Status</a:t>
            </a:r>
            <a:r>
              <a:rPr lang="en-US" dirty="0"/>
              <a:t> shows </a:t>
            </a:r>
            <a:r>
              <a:rPr lang="en-US" b="1" dirty="0"/>
              <a:t>Canceled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Locate the desired Purchase Order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 dirty="0"/>
              <a:t>Cancel Purchase Order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 dirty="0"/>
              <a:t>Verify Canceled Status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10577" y="3576893"/>
            <a:ext cx="277084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latin typeface="Arial"/>
                <a:cs typeface="Arial"/>
              </a:rPr>
              <a:t>DESCRIPTION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A9105992-162B-42A3-F6A0-B80A0F782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11608674"/>
            <a:ext cx="10058400" cy="36677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F3C1550-437D-278D-A476-AAD4A7499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172" y="4653166"/>
            <a:ext cx="10058400" cy="170817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dirty="0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Purchase Order 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Find Purchase Orders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field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 </a:t>
            </a:r>
            <a:endParaRPr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Purchase Orders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lang="en-US" b="1">
                <a:solidFill>
                  <a:prstClr val="black"/>
                </a:solidFill>
                <a:ea typeface="Aptos" panose="020B0004020202020204" pitchFamily="34" charset="0"/>
              </a:rPr>
              <a:t>Purchase Order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lang="en-US"/>
              <a:t>. </a:t>
            </a:r>
          </a:p>
          <a:p>
            <a:pPr marL="749300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</a:t>
            </a:r>
            <a:r>
              <a:rPr lang="en-US" sz="2800" i="1">
                <a:latin typeface="Arial"/>
                <a:cs typeface="Arial"/>
              </a:rPr>
              <a:t>Purchase Orders </a:t>
            </a:r>
            <a:r>
              <a:rPr lang="en-US" sz="2800">
                <a:latin typeface="Arial"/>
                <a:cs typeface="Arial"/>
              </a:rPr>
              <a:t>must have a </a:t>
            </a:r>
            <a:r>
              <a:rPr lang="en-US" sz="2800" i="1">
                <a:latin typeface="Arial"/>
                <a:cs typeface="Arial"/>
              </a:rPr>
              <a:t>Status</a:t>
            </a:r>
            <a:r>
              <a:rPr lang="en-US" sz="2800">
                <a:latin typeface="Arial"/>
                <a:cs typeface="Arial"/>
              </a:rPr>
              <a:t> of </a:t>
            </a:r>
            <a:r>
              <a:rPr lang="en-US" sz="2800" i="1">
                <a:latin typeface="Arial"/>
                <a:cs typeface="Arial"/>
              </a:rPr>
              <a:t>Approved, In Progress, Draft </a:t>
            </a:r>
            <a:r>
              <a:rPr lang="en-US" sz="2800">
                <a:latin typeface="Arial"/>
                <a:cs typeface="Arial"/>
              </a:rPr>
              <a:t>or </a:t>
            </a:r>
            <a:r>
              <a:rPr lang="en-US" sz="2800" i="1">
                <a:latin typeface="Arial"/>
                <a:cs typeface="Arial"/>
              </a:rPr>
              <a:t>Issued,</a:t>
            </a:r>
            <a:r>
              <a:rPr lang="en-US" sz="2800">
                <a:latin typeface="Arial"/>
                <a:cs typeface="Arial"/>
              </a:rPr>
              <a:t> if a </a:t>
            </a:r>
            <a:r>
              <a:rPr lang="en-US" sz="2800" i="1">
                <a:latin typeface="Arial"/>
                <a:cs typeface="Arial"/>
              </a:rPr>
              <a:t>Purchase Order</a:t>
            </a:r>
            <a:r>
              <a:rPr lang="en-US" sz="2800">
                <a:latin typeface="Arial"/>
                <a:cs typeface="Arial"/>
              </a:rPr>
              <a:t> is not received or invoiced.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3719" y="4747259"/>
            <a:ext cx="7010401" cy="6343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19359" y="479011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5968" y="5498590"/>
            <a:ext cx="2614296" cy="761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90264" y="56050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67372" y="14259807"/>
            <a:ext cx="2288348" cy="68105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77D2AAD-1E3C-F757-3115-210754992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8" y="4066281"/>
            <a:ext cx="10058400" cy="30940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Purchase Order 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Purchase Order Related Actions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…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A56-ADC9-AEE4-8D2C-62587BF11C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 </a:t>
            </a:r>
            <a:r>
              <a:rPr lang="en-US" b="1">
                <a:solidFill>
                  <a:prstClr val="black"/>
                </a:solidFill>
              </a:rPr>
              <a:t>Purchase Order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/>
              <a:t>Select </a:t>
            </a:r>
            <a:r>
              <a:rPr lang="en-US" b="1"/>
              <a:t>Cancel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003" y="5903441"/>
            <a:ext cx="518797" cy="3333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1ED0471-1877-0748-F652-163D9E963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0919567"/>
            <a:ext cx="10058400" cy="37847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E1A72B3-49E7-77E0-A10F-33C145F6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798" y="11981236"/>
            <a:ext cx="4549142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37C2DE-A6EF-8724-E869-4ED8A0423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1895" y="13268357"/>
            <a:ext cx="5156625" cy="67381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99CE9D-4F54-A62D-0A43-E2187588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615940" y="119812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DAE0C4-1DD9-A79D-C6D8-78723FB5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18520" y="133309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01B65DAA-D86F-C003-3C27-A20D54B76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199" y="3855428"/>
            <a:ext cx="8229600" cy="373946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FB9B65B-CB84-FE2C-AE0F-79B9EFEA3D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199" y="10869175"/>
            <a:ext cx="8229600" cy="295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Purchase Order 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OK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55BC8C-EDCB-4ED0-848E-236A61334A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Done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0D3960-8BBB-FE3D-17CF-5B4300C53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4413" y="12799420"/>
            <a:ext cx="2320788" cy="71338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90446" y="6724395"/>
            <a:ext cx="1977248" cy="62128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66A3-9F81-5491-30DC-973B616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C9D5F79A-9D88-6479-033C-DD4E219F7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651"/>
          <a:stretch/>
        </p:blipFill>
        <p:spPr>
          <a:xfrm>
            <a:off x="1495424" y="4691171"/>
            <a:ext cx="9144000" cy="38596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E267F-42E2-D3EC-91B7-34756FED9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5BB5F-9DC4-E6A6-E610-3A158104A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94E94-9FEA-8C8B-5DBE-DFF76E682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EB019A-90E2-FBAF-DBB9-0D66F322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Purchase Order (Part 4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149AE4-54B1-CDC3-3867-73A5BD2CD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Return to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Find Purchase Orders Report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Purchase Order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R="0" lvl="0" indent="747713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Uncheck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Exclude Canceled</a:t>
            </a: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necessary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54706C-2C68-0A42-D093-D9C01B5E9F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Verify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Status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shows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Canceled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9E210-14C7-AB3B-F7DB-67C135F6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56681-2F84-C299-B038-A952DAE50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20240" y="7884160"/>
            <a:ext cx="2062479" cy="61204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4DE54E6-1D4B-B66D-F9EE-2CBB8D678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679" y="9996850"/>
            <a:ext cx="10058400" cy="17742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D3E15735-4672-9D09-AB36-14C31B9B2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6" name="Freeform 101">
              <a:extLst>
                <a:ext uri="{FF2B5EF4-FFF2-40B4-BE49-F238E27FC236}">
                  <a16:creationId xmlns:a16="http://schemas.microsoft.com/office/drawing/2014/main" id="{1CF09C6A-3751-3017-1A01-C5CF0DD1D68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02520CF1-BDA6-ADB7-B268-79BE927E3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3385AAD-5AC8-7410-54E6-CB81BEEA48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748105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canceled a purchase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524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8d5ae7cb-5eaa-45bd-87a9-9ecdfd4d7a10"/>
    <ds:schemaRef ds:uri="http://schemas.microsoft.com/office/infopath/2007/PartnerControls"/>
    <ds:schemaRef ds:uri="91b022cc-d96d-4c7a-a6ef-47af526da2c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2AA0E0-F007-499B-B5A6-4452A6AA7086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274</Words>
  <Application>Microsoft Office PowerPoint</Application>
  <PresentationFormat>Custom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Job Aid Template</vt:lpstr>
      <vt:lpstr>1_Administrative</vt:lpstr>
      <vt:lpstr>Cancel Purchase Order</vt:lpstr>
      <vt:lpstr>Cancel Purchase Order (Part 1 of 4)</vt:lpstr>
      <vt:lpstr>Cancel Purchase Order (Part 2 of 4)</vt:lpstr>
      <vt:lpstr>Cancel Purchase Order (Part 3 of 4)</vt:lpstr>
      <vt:lpstr>Cancel Purchase Order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3</cp:revision>
  <cp:lastPrinted>2024-05-14T19:49:44Z</cp:lastPrinted>
  <dcterms:created xsi:type="dcterms:W3CDTF">2024-01-04T16:25:20Z</dcterms:created>
  <dcterms:modified xsi:type="dcterms:W3CDTF">2025-09-08T18:31:14Z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