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65" r:id="rId6"/>
    <p:sldId id="361" r:id="rId7"/>
    <p:sldId id="366" r:id="rId8"/>
    <p:sldId id="367" r:id="rId9"/>
    <p:sldId id="369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C1A60C49-7C29-73C3-1A30-B787DD752A19}" name="Robert, Margaret" initials="MR" userId="Robert, Margaret" providerId="None"/>
  <p188:author id="{2067D861-83EF-3D19-890D-D40E1191CC6E}" name="Wilcox, Joel" initials="JW" userId="S::joel.wilcox@doas.ga.gov::21224015-5a1b-4359-9ea3-ef6249ba0b36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2A0D5DE6-36DF-4097-2C0A-6638A9160CAD}" name="Meeks, Mark" initials="MM" userId="S::mark.meeks@doas.ga.gov::d7393898-cf0f-4218-b3ee-6d48153b74bd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93F64EF5-0638-29DF-6584-977A6A649409}" name="Williams, Kiaja" initials="WK" userId="S::kiaja.williams@doas.ga.gov::832f4257-bcbb-47b3-b4b3-3a4e85e426f4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1CA2D2-A65C-46E4-9D1E-243A0E456214}" v="1" dt="2025-12-17T16:23:34.290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5120"/>
        <p:guide pos="910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ddock, Kevin" userId="ed86d6b4-8a29-4fab-9f29-c4a6f85acbfb" providerId="ADAL" clId="{568F7B5E-6FD6-4198-96C3-F2BD264DD52D}"/>
    <pc:docChg chg="modSld">
      <pc:chgData name="Craddock, Kevin" userId="ed86d6b4-8a29-4fab-9f29-c4a6f85acbfb" providerId="ADAL" clId="{568F7B5E-6FD6-4198-96C3-F2BD264DD52D}" dt="2025-05-12T18:06:02.610" v="1" actId="962"/>
      <pc:docMkLst>
        <pc:docMk/>
      </pc:docMkLst>
      <pc:sldChg chg="modSp mod">
        <pc:chgData name="Craddock, Kevin" userId="ed86d6b4-8a29-4fab-9f29-c4a6f85acbfb" providerId="ADAL" clId="{568F7B5E-6FD6-4198-96C3-F2BD264DD52D}" dt="2025-05-12T18:06:02.610" v="1" actId="962"/>
        <pc:sldMkLst>
          <pc:docMk/>
          <pc:sldMk cId="3269188392" sldId="366"/>
        </pc:sldMkLst>
      </pc:sldChg>
    </pc:docChg>
  </pc:docChgLst>
  <pc:docChgLst>
    <pc:chgData name="Barfield, Chris" userId="bce30e8a-c9b2-4f0f-b373-c3216ae509e8" providerId="ADAL" clId="{74E126D4-3270-4C82-9708-80FA756A6B4F}"/>
    <pc:docChg chg="modSld">
      <pc:chgData name="Barfield, Chris" userId="bce30e8a-c9b2-4f0f-b373-c3216ae509e8" providerId="ADAL" clId="{74E126D4-3270-4C82-9708-80FA756A6B4F}" dt="2025-03-10T16:51:53.921" v="29" actId="1582"/>
      <pc:docMkLst>
        <pc:docMk/>
      </pc:docMkLst>
      <pc:sldChg chg="modSp mod">
        <pc:chgData name="Barfield, Chris" userId="bce30e8a-c9b2-4f0f-b373-c3216ae509e8" providerId="ADAL" clId="{74E126D4-3270-4C82-9708-80FA756A6B4F}" dt="2025-03-10T16:51:23.324" v="24" actId="1582"/>
        <pc:sldMkLst>
          <pc:docMk/>
          <pc:sldMk cId="1985498403" sldId="361"/>
        </pc:sldMkLst>
      </pc:sldChg>
      <pc:sldChg chg="modSp mod">
        <pc:chgData name="Barfield, Chris" userId="bce30e8a-c9b2-4f0f-b373-c3216ae509e8" providerId="ADAL" clId="{74E126D4-3270-4C82-9708-80FA756A6B4F}" dt="2025-03-10T16:51:34.695" v="26" actId="1582"/>
        <pc:sldMkLst>
          <pc:docMk/>
          <pc:sldMk cId="3269188392" sldId="366"/>
        </pc:sldMkLst>
      </pc:sldChg>
      <pc:sldChg chg="modSp mod">
        <pc:chgData name="Barfield, Chris" userId="bce30e8a-c9b2-4f0f-b373-c3216ae509e8" providerId="ADAL" clId="{74E126D4-3270-4C82-9708-80FA756A6B4F}" dt="2025-03-10T16:51:47.394" v="28" actId="1582"/>
        <pc:sldMkLst>
          <pc:docMk/>
          <pc:sldMk cId="3114366395" sldId="367"/>
        </pc:sldMkLst>
      </pc:sldChg>
      <pc:sldChg chg="modSp mod">
        <pc:chgData name="Barfield, Chris" userId="bce30e8a-c9b2-4f0f-b373-c3216ae509e8" providerId="ADAL" clId="{74E126D4-3270-4C82-9708-80FA756A6B4F}" dt="2025-03-10T16:51:53.921" v="29" actId="1582"/>
        <pc:sldMkLst>
          <pc:docMk/>
          <pc:sldMk cId="3771321221" sldId="369"/>
        </pc:sldMkLst>
      </pc:sldChg>
    </pc:docChg>
  </pc:docChgLst>
  <pc:docChgLst>
    <pc:chgData name="McClester, Ryan" userId="5f0298cf-8456-4577-8b9b-8f3379c01079" providerId="ADAL" clId="{867EEB55-3167-4088-A3B2-3C60F1397B7A}"/>
    <pc:docChg chg="modSld">
      <pc:chgData name="McClester, Ryan" userId="5f0298cf-8456-4577-8b9b-8f3379c01079" providerId="ADAL" clId="{867EEB55-3167-4088-A3B2-3C60F1397B7A}" dt="2025-04-03T18:40:19.184" v="5" actId="13244"/>
      <pc:docMkLst>
        <pc:docMk/>
      </pc:docMkLst>
      <pc:sldChg chg="modSp mod">
        <pc:chgData name="McClester, Ryan" userId="5f0298cf-8456-4577-8b9b-8f3379c01079" providerId="ADAL" clId="{867EEB55-3167-4088-A3B2-3C60F1397B7A}" dt="2025-04-03T18:40:19.184" v="5" actId="13244"/>
        <pc:sldMkLst>
          <pc:docMk/>
          <pc:sldMk cId="2529097494" sldId="365"/>
        </pc:sldMkLst>
      </pc:sldChg>
    </pc:docChg>
  </pc:docChgLst>
  <pc:docChgLst>
    <pc:chgData name="Williams-miller, Kimberly" userId="cb7207ec-d5e9-4dd6-9898-718506d4bc98" providerId="ADAL" clId="{F25C6038-68D6-4D69-8F23-E8E92C44F4E0}"/>
    <pc:docChg chg="modSld">
      <pc:chgData name="Williams-miller, Kimberly" userId="cb7207ec-d5e9-4dd6-9898-718506d4bc98" providerId="ADAL" clId="{F25C6038-68D6-4D69-8F23-E8E92C44F4E0}" dt="2025-02-25T17:46:37.978" v="40" actId="13244"/>
      <pc:docMkLst>
        <pc:docMk/>
      </pc:docMkLst>
      <pc:sldChg chg="modSp">
        <pc:chgData name="Williams-miller, Kimberly" userId="cb7207ec-d5e9-4dd6-9898-718506d4bc98" providerId="ADAL" clId="{F25C6038-68D6-4D69-8F23-E8E92C44F4E0}" dt="2025-02-25T17:45:39.419" v="36" actId="962"/>
        <pc:sldMkLst>
          <pc:docMk/>
          <pc:sldMk cId="1985498403" sldId="361"/>
        </pc:sldMkLst>
      </pc:sldChg>
      <pc:sldChg chg="modSp mod">
        <pc:chgData name="Williams-miller, Kimberly" userId="cb7207ec-d5e9-4dd6-9898-718506d4bc98" providerId="ADAL" clId="{F25C6038-68D6-4D69-8F23-E8E92C44F4E0}" dt="2025-02-25T17:34:46.475" v="0" actId="255"/>
        <pc:sldMkLst>
          <pc:docMk/>
          <pc:sldMk cId="2529097494" sldId="365"/>
        </pc:sldMkLst>
      </pc:sldChg>
      <pc:sldChg chg="modSp mod">
        <pc:chgData name="Williams-miller, Kimberly" userId="cb7207ec-d5e9-4dd6-9898-718506d4bc98" providerId="ADAL" clId="{F25C6038-68D6-4D69-8F23-E8E92C44F4E0}" dt="2025-02-25T17:45:59.121" v="37" actId="113"/>
        <pc:sldMkLst>
          <pc:docMk/>
          <pc:sldMk cId="3269188392" sldId="366"/>
        </pc:sldMkLst>
      </pc:sldChg>
      <pc:sldChg chg="modSp mod">
        <pc:chgData name="Williams-miller, Kimberly" userId="cb7207ec-d5e9-4dd6-9898-718506d4bc98" providerId="ADAL" clId="{F25C6038-68D6-4D69-8F23-E8E92C44F4E0}" dt="2025-02-25T17:46:16.303" v="38" actId="962"/>
        <pc:sldMkLst>
          <pc:docMk/>
          <pc:sldMk cId="3114366395" sldId="367"/>
        </pc:sldMkLst>
      </pc:sldChg>
      <pc:sldChg chg="modSp mod">
        <pc:chgData name="Williams-miller, Kimberly" userId="cb7207ec-d5e9-4dd6-9898-718506d4bc98" providerId="ADAL" clId="{F25C6038-68D6-4D69-8F23-E8E92C44F4E0}" dt="2025-02-25T17:46:37.978" v="40" actId="13244"/>
        <pc:sldMkLst>
          <pc:docMk/>
          <pc:sldMk cId="3771321221" sldId="369"/>
        </pc:sldMkLst>
      </pc:sldChg>
    </pc:docChg>
  </pc:docChgLst>
  <pc:docChgLst>
    <pc:chgData name="Swartout, Darcy" userId="1c015fc4-41a8-4efb-8017-be6f6fc86c37" providerId="ADAL" clId="{5B346CB9-ADC0-4C9A-8387-35A37989DC1C}"/>
    <pc:docChg chg="modMainMaster">
      <pc:chgData name="Swartout, Darcy" userId="1c015fc4-41a8-4efb-8017-be6f6fc86c37" providerId="ADAL" clId="{5B346CB9-ADC0-4C9A-8387-35A37989DC1C}" dt="2025-09-08T18:31:00.992" v="0"/>
      <pc:docMkLst>
        <pc:docMk/>
      </pc:docMkLst>
      <pc:sldMasterChg chg="modSldLayout">
        <pc:chgData name="Swartout, Darcy" userId="1c015fc4-41a8-4efb-8017-be6f6fc86c37" providerId="ADAL" clId="{5B346CB9-ADC0-4C9A-8387-35A37989DC1C}" dt="2025-09-08T18:31:00.992" v="0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5B346CB9-ADC0-4C9A-8387-35A37989DC1C}" dt="2025-09-08T18:31:00.992" v="0"/>
          <pc:sldLayoutMkLst>
            <pc:docMk/>
            <pc:sldMasterMk cId="626881921" sldId="2147483711"/>
            <pc:sldLayoutMk cId="1120652316" sldId="2147483731"/>
          </pc:sldLayoutMkLst>
        </pc:sldLayoutChg>
      </pc:sldMasterChg>
    </pc:docChg>
  </pc:docChgLst>
  <pc:docChgLst>
    <pc:chgData name="Meeks, Mark" userId="S::mark.meeks@doas.ga.gov::d7393898-cf0f-4218-b3ee-6d48153b74bd" providerId="AD" clId="Web-{0CF14308-6CCE-F3E2-C25A-2CFB3AAA46DA}"/>
    <pc:docChg chg="mod">
      <pc:chgData name="Meeks, Mark" userId="S::mark.meeks@doas.ga.gov::d7393898-cf0f-4218-b3ee-6d48153b74bd" providerId="AD" clId="Web-{0CF14308-6CCE-F3E2-C25A-2CFB3AAA46DA}" dt="2025-03-21T19:15:54.946" v="0"/>
      <pc:docMkLst>
        <pc:docMk/>
      </pc:docMkLst>
    </pc:docChg>
  </pc:docChgLst>
  <pc:docChgLst>
    <pc:chgData name="Lynch, Karim" userId="b4947292-acac-48ea-a6f8-67644614c322" providerId="ADAL" clId="{0F75CFA7-764E-465E-8337-97B0E0AFC50B}"/>
    <pc:docChg chg="undo custSel modSld">
      <pc:chgData name="Lynch, Karim" userId="b4947292-acac-48ea-a6f8-67644614c322" providerId="ADAL" clId="{0F75CFA7-764E-465E-8337-97B0E0AFC50B}" dt="2025-12-15T15:45:45.407" v="1" actId="1076"/>
      <pc:docMkLst>
        <pc:docMk/>
      </pc:docMkLst>
      <pc:sldChg chg="modSp mod">
        <pc:chgData name="Lynch, Karim" userId="b4947292-acac-48ea-a6f8-67644614c322" providerId="ADAL" clId="{0F75CFA7-764E-465E-8337-97B0E0AFC50B}" dt="2025-12-15T15:45:45.407" v="1" actId="1076"/>
        <pc:sldMkLst>
          <pc:docMk/>
          <pc:sldMk cId="1985498403" sldId="361"/>
        </pc:sldMkLst>
        <pc:spChg chg="mod">
          <ac:chgData name="Lynch, Karim" userId="b4947292-acac-48ea-a6f8-67644614c322" providerId="ADAL" clId="{0F75CFA7-764E-465E-8337-97B0E0AFC50B}" dt="2025-12-15T15:45:45.407" v="1" actId="1076"/>
          <ac:spMkLst>
            <pc:docMk/>
            <pc:sldMk cId="1985498403" sldId="361"/>
            <ac:spMk id="5" creationId="{24947E83-FD30-085D-6E1C-3B77E1C20478}"/>
          </ac:spMkLst>
        </pc:spChg>
      </pc:sldChg>
    </pc:docChg>
  </pc:docChgLst>
  <pc:docChgLst>
    <pc:chgData name="Cooper, Lenesia" userId="S::lenesia.cooper@sao.ga.gov::c87d1fc2-4efc-4039-ab7f-230fa324140b" providerId="AD" clId="Web-{7FC22EA6-1FB5-ABC3-F07A-0B421210D1F6}"/>
    <pc:docChg chg="mod">
      <pc:chgData name="Cooper, Lenesia" userId="S::lenesia.cooper@sao.ga.gov::c87d1fc2-4efc-4039-ab7f-230fa324140b" providerId="AD" clId="Web-{7FC22EA6-1FB5-ABC3-F07A-0B421210D1F6}" dt="2025-03-24T12:37:37.164" v="0"/>
      <pc:docMkLst>
        <pc:docMk/>
      </pc:docMkLst>
    </pc:docChg>
  </pc:docChgLst>
  <pc:docChgLst>
    <pc:chgData name="Sipe, Jamie" userId="7135933e-2247-4fda-8566-f650ed1ae2f7" providerId="ADAL" clId="{4DF7F67D-00CF-457D-B3F9-AA694067C03F}"/>
    <pc:docChg chg="custSel modSld">
      <pc:chgData name="Sipe, Jamie" userId="7135933e-2247-4fda-8566-f650ed1ae2f7" providerId="ADAL" clId="{4DF7F67D-00CF-457D-B3F9-AA694067C03F}" dt="2025-03-14T21:19:22.710" v="73" actId="478"/>
      <pc:docMkLst>
        <pc:docMk/>
      </pc:docMkLst>
      <pc:sldChg chg="modSp mod">
        <pc:chgData name="Sipe, Jamie" userId="7135933e-2247-4fda-8566-f650ed1ae2f7" providerId="ADAL" clId="{4DF7F67D-00CF-457D-B3F9-AA694067C03F}" dt="2025-03-14T21:14:12.459" v="40" actId="20577"/>
        <pc:sldMkLst>
          <pc:docMk/>
          <pc:sldMk cId="1985498403" sldId="361"/>
        </pc:sldMkLst>
      </pc:sldChg>
      <pc:sldChg chg="modSp mod">
        <pc:chgData name="Sipe, Jamie" userId="7135933e-2247-4fda-8566-f650ed1ae2f7" providerId="ADAL" clId="{4DF7F67D-00CF-457D-B3F9-AA694067C03F}" dt="2025-03-10T17:24:30.685" v="39" actId="20577"/>
        <pc:sldMkLst>
          <pc:docMk/>
          <pc:sldMk cId="2529097494" sldId="365"/>
        </pc:sldMkLst>
      </pc:sldChg>
      <pc:sldChg chg="addSp delSp modSp mod">
        <pc:chgData name="Sipe, Jamie" userId="7135933e-2247-4fda-8566-f650ed1ae2f7" providerId="ADAL" clId="{4DF7F67D-00CF-457D-B3F9-AA694067C03F}" dt="2025-03-14T21:18:55.847" v="72" actId="1076"/>
        <pc:sldMkLst>
          <pc:docMk/>
          <pc:sldMk cId="3269188392" sldId="366"/>
        </pc:sldMkLst>
      </pc:sldChg>
      <pc:sldChg chg="delSp mod">
        <pc:chgData name="Sipe, Jamie" userId="7135933e-2247-4fda-8566-f650ed1ae2f7" providerId="ADAL" clId="{4DF7F67D-00CF-457D-B3F9-AA694067C03F}" dt="2025-03-14T21:19:22.710" v="73" actId="478"/>
        <pc:sldMkLst>
          <pc:docMk/>
          <pc:sldMk cId="3771321221" sldId="369"/>
        </pc:sldMkLst>
      </pc:sldChg>
    </pc:docChg>
  </pc:docChgLst>
  <pc:docChgLst>
    <pc:chgData name="Williams, Kiaja" userId="S::kiaja.williams@doas.ga.gov::832f4257-bcbb-47b3-b4b3-3a4e85e426f4" providerId="AD" clId="Web-{34779992-4FF8-240F-5DC4-0B801B4F561E}"/>
    <pc:docChg chg="mod">
      <pc:chgData name="Williams, Kiaja" userId="S::kiaja.williams@doas.ga.gov::832f4257-bcbb-47b3-b4b3-3a4e85e426f4" providerId="AD" clId="Web-{34779992-4FF8-240F-5DC4-0B801B4F561E}" dt="2025-03-21T19:38:06.072" v="0"/>
      <pc:docMkLst>
        <pc:docMk/>
      </pc:docMkLst>
    </pc:docChg>
  </pc:docChgLst>
  <pc:docChgLst>
    <pc:chgData name="Barfield, Chris" userId="bce30e8a-c9b2-4f0f-b373-c3216ae509e8" providerId="ADAL" clId="{56296A92-AAF6-41B2-9B2B-6AAEEACC8237}"/>
    <pc:docChg chg="undo custSel addSld delSld modSld">
      <pc:chgData name="Barfield, Chris" userId="bce30e8a-c9b2-4f0f-b373-c3216ae509e8" providerId="ADAL" clId="{56296A92-AAF6-41B2-9B2B-6AAEEACC8237}" dt="2025-02-25T14:55:36.845" v="1231" actId="6549"/>
      <pc:docMkLst>
        <pc:docMk/>
      </pc:docMkLst>
      <pc:sldChg chg="addSp delSp modSp mod">
        <pc:chgData name="Barfield, Chris" userId="bce30e8a-c9b2-4f0f-b373-c3216ae509e8" providerId="ADAL" clId="{56296A92-AAF6-41B2-9B2B-6AAEEACC8237}" dt="2025-02-25T14:50:08.429" v="1059" actId="20577"/>
        <pc:sldMkLst>
          <pc:docMk/>
          <pc:sldMk cId="1985498403" sldId="361"/>
        </pc:sldMkLst>
      </pc:sldChg>
      <pc:sldChg chg="modSp mod">
        <pc:chgData name="Barfield, Chris" userId="bce30e8a-c9b2-4f0f-b373-c3216ae509e8" providerId="ADAL" clId="{56296A92-AAF6-41B2-9B2B-6AAEEACC8237}" dt="2025-02-25T14:52:34.129" v="1207" actId="113"/>
        <pc:sldMkLst>
          <pc:docMk/>
          <pc:sldMk cId="2529097494" sldId="365"/>
        </pc:sldMkLst>
      </pc:sldChg>
      <pc:sldChg chg="addSp delSp modSp mod">
        <pc:chgData name="Barfield, Chris" userId="bce30e8a-c9b2-4f0f-b373-c3216ae509e8" providerId="ADAL" clId="{56296A92-AAF6-41B2-9B2B-6AAEEACC8237}" dt="2025-02-25T14:50:03.642" v="1057" actId="20577"/>
        <pc:sldMkLst>
          <pc:docMk/>
          <pc:sldMk cId="3269188392" sldId="366"/>
        </pc:sldMkLst>
      </pc:sldChg>
      <pc:sldChg chg="addSp delSp modSp mod">
        <pc:chgData name="Barfield, Chris" userId="bce30e8a-c9b2-4f0f-b373-c3216ae509e8" providerId="ADAL" clId="{56296A92-AAF6-41B2-9B2B-6AAEEACC8237}" dt="2025-02-25T14:55:36.845" v="1231" actId="6549"/>
        <pc:sldMkLst>
          <pc:docMk/>
          <pc:sldMk cId="3114366395" sldId="367"/>
        </pc:sldMkLst>
      </pc:sldChg>
      <pc:sldChg chg="delSp add del mod">
        <pc:chgData name="Barfield, Chris" userId="bce30e8a-c9b2-4f0f-b373-c3216ae509e8" providerId="ADAL" clId="{56296A92-AAF6-41B2-9B2B-6AAEEACC8237}" dt="2025-02-25T14:51:54.169" v="1157" actId="47"/>
        <pc:sldMkLst>
          <pc:docMk/>
          <pc:sldMk cId="1246301879" sldId="368"/>
        </pc:sldMkLst>
      </pc:sldChg>
      <pc:sldChg chg="delSp modSp del mod">
        <pc:chgData name="Barfield, Chris" userId="bce30e8a-c9b2-4f0f-b373-c3216ae509e8" providerId="ADAL" clId="{56296A92-AAF6-41B2-9B2B-6AAEEACC8237}" dt="2025-02-24T13:12:09.624" v="699" actId="47"/>
        <pc:sldMkLst>
          <pc:docMk/>
          <pc:sldMk cId="2385524625" sldId="368"/>
        </pc:sldMkLst>
      </pc:sldChg>
      <pc:sldChg chg="addSp modSp new mod">
        <pc:chgData name="Barfield, Chris" userId="bce30e8a-c9b2-4f0f-b373-c3216ae509e8" providerId="ADAL" clId="{56296A92-AAF6-41B2-9B2B-6AAEEACC8237}" dt="2025-02-25T14:51:50.321" v="1156" actId="20577"/>
        <pc:sldMkLst>
          <pc:docMk/>
          <pc:sldMk cId="3771321221" sldId="3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C5C9B811-19DC-01EB-8552-AE7B633353CD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Requisition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This guide will show </a:t>
            </a:r>
            <a:r>
              <a:rPr lang="en-US" i="1"/>
              <a:t>Requesters</a:t>
            </a:r>
            <a:r>
              <a:rPr lang="en-US"/>
              <a:t> how to </a:t>
            </a:r>
            <a:r>
              <a:rPr lang="en-US" i="1"/>
              <a:t>Cancel Requisition</a:t>
            </a:r>
            <a:r>
              <a:rPr lang="en-US"/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557990"/>
          </a:xfrm>
        </p:spPr>
        <p:txBody>
          <a:bodyPr>
            <a:normAutofit/>
          </a:bodyPr>
          <a:lstStyle/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Enter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Find Requisitions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the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Search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field and select the report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Locate the desired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Requisition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click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Related Actions</a:t>
            </a:r>
            <a:r>
              <a:rPr lang="en-US">
                <a:solidFill>
                  <a:prstClr val="black"/>
                </a:solidFill>
              </a:rPr>
              <a:t> &gt; </a:t>
            </a:r>
            <a:r>
              <a:rPr lang="en-US" b="1">
                <a:solidFill>
                  <a:prstClr val="black"/>
                </a:solidFill>
              </a:rPr>
              <a:t>Requisition</a:t>
            </a:r>
            <a:r>
              <a:rPr lang="en-US">
                <a:solidFill>
                  <a:prstClr val="black"/>
                </a:solidFill>
              </a:rPr>
              <a:t> &gt; </a:t>
            </a:r>
            <a:r>
              <a:rPr lang="en-US" b="1">
                <a:solidFill>
                  <a:prstClr val="black"/>
                </a:solidFill>
              </a:rPr>
              <a:t>Cancel</a:t>
            </a:r>
            <a:endParaRPr kumimoji="0" lang="en-US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a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Reason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enter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Comments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if desired.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lang="en-US">
                <a:solidFill>
                  <a:prstClr val="black"/>
                </a:solidFill>
              </a:rPr>
              <a:t> and v</a:t>
            </a:r>
            <a:r>
              <a:rPr lang="en-US"/>
              <a:t>erify </a:t>
            </a:r>
            <a:r>
              <a:rPr lang="en-US" b="1"/>
              <a:t>Status</a:t>
            </a:r>
            <a:r>
              <a:rPr lang="en-US"/>
              <a:t> shows </a:t>
            </a:r>
            <a:r>
              <a:rPr lang="en-US" b="1"/>
              <a:t>Canceled</a:t>
            </a:r>
            <a:r>
              <a:rPr lang="en-US"/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60735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Locate the desired Requisition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5538" y="13697148"/>
            <a:ext cx="1761015" cy="771525"/>
          </a:xfrm>
        </p:spPr>
        <p:txBody>
          <a:bodyPr/>
          <a:lstStyle/>
          <a:p>
            <a:r>
              <a:rPr lang="en-US"/>
              <a:t>Cancel Requisition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24790" y="13697147"/>
            <a:ext cx="1630623" cy="771525"/>
          </a:xfrm>
        </p:spPr>
        <p:txBody>
          <a:bodyPr/>
          <a:lstStyle/>
          <a:p>
            <a:r>
              <a:rPr lang="en-US"/>
              <a:t>Verify Canceled Status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DE4815AD-6236-621A-A316-078626ECE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11094720"/>
            <a:ext cx="10058400" cy="437256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A43FB5-2FDC-47A5-CCDB-5645D8211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173" y="4649394"/>
            <a:ext cx="10058400" cy="17158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Requisition (Part 1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Requisitions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Search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field.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Requisitions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report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Enter search parameters to locate the desired </a:t>
            </a:r>
            <a:r>
              <a:rPr lang="en-US" b="1">
                <a:solidFill>
                  <a:prstClr val="black"/>
                </a:solidFill>
                <a:ea typeface="Aptos" panose="020B0004020202020204" pitchFamily="34" charset="0"/>
              </a:rPr>
              <a:t>Requisition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and c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lang="en-US"/>
              <a:t>.</a:t>
            </a:r>
          </a:p>
          <a:p>
            <a:pPr indent="747713">
              <a:spcBef>
                <a:spcPts val="600"/>
              </a:spcBef>
            </a:pPr>
            <a:r>
              <a:rPr lang="en-US" sz="2800" b="1"/>
              <a:t>Note</a:t>
            </a:r>
            <a:r>
              <a:rPr lang="en-US" sz="2800"/>
              <a:t>: </a:t>
            </a:r>
            <a:r>
              <a:rPr lang="en-US" sz="2800" i="1"/>
              <a:t>Requisitions </a:t>
            </a:r>
            <a:r>
              <a:rPr lang="en-US" sz="2800"/>
              <a:t>must have a </a:t>
            </a:r>
            <a:r>
              <a:rPr lang="en-US" sz="2800" i="1"/>
              <a:t>Status</a:t>
            </a:r>
            <a:r>
              <a:rPr lang="en-US" sz="2800"/>
              <a:t> of </a:t>
            </a:r>
            <a:r>
              <a:rPr lang="en-US" sz="2800" i="1"/>
              <a:t>Draft </a:t>
            </a:r>
            <a:r>
              <a:rPr lang="en-US" sz="2800"/>
              <a:t>or</a:t>
            </a:r>
            <a:r>
              <a:rPr lang="en-US" sz="2800" i="1"/>
              <a:t> In </a:t>
            </a:r>
          </a:p>
          <a:p>
            <a:pPr>
              <a:spcBef>
                <a:spcPts val="0"/>
              </a:spcBef>
            </a:pPr>
            <a:r>
              <a:rPr lang="en-US" sz="2800" i="1"/>
              <a:t>        Progress</a:t>
            </a:r>
            <a:r>
              <a:rPr lang="en-US" sz="2800"/>
              <a:t>.</a:t>
            </a:r>
          </a:p>
          <a:p>
            <a:r>
              <a:rPr lang="en-US"/>
              <a:t>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1AF5AE-9CB4-4710-DCE8-03246C9D7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93719" y="4747259"/>
            <a:ext cx="7010401" cy="63434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42B542C-944D-60AF-05CF-6603F4104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19359" y="479011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B6C665-4C28-A960-8925-9173AA9C1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75968" y="5498590"/>
            <a:ext cx="2614296" cy="7615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658C0B-1121-71DB-BF6A-AEB73D148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90264" y="560504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1D3488A-9E73-91E1-8F35-6EF3BAF97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10788" y="14744701"/>
            <a:ext cx="2269672" cy="681052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915AB-1F0C-DE02-4064-3A3B1E916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482FDB9-58DD-3011-679D-BDFDA005ED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809" y="4128753"/>
            <a:ext cx="9144000" cy="280657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6D4E43B-333A-8660-97FE-53973C99B2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5209" y="10518669"/>
            <a:ext cx="7315200" cy="46117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79756-D90C-4556-4F89-A303B3FD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66C07-006C-9F71-91C7-8B93BD240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DBFF2-A0C7-4668-8F91-5FD93550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400954D-5BD1-EC46-6719-A51505694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Requisition (Part 2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93E1172-7934-5F1D-5ABE-F6E1ED512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Requisition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Related Actions 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…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C5FA56-ADC9-AEE4-8D2C-62587BF11C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Select </a:t>
            </a:r>
            <a:r>
              <a:rPr lang="en-US" b="1">
                <a:solidFill>
                  <a:prstClr val="black"/>
                </a:solidFill>
              </a:rPr>
              <a:t>Requisition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/>
              <a:t>Select </a:t>
            </a:r>
            <a:r>
              <a:rPr lang="en-US" b="1"/>
              <a:t>Cancel</a:t>
            </a:r>
            <a:r>
              <a:rPr lang="en-US"/>
              <a:t>.</a:t>
            </a:r>
          </a:p>
          <a:p>
            <a:r>
              <a:rPr lang="en-US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E5E42-C852-A171-350C-CC09D190A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50F370-7FDD-EEB7-3F5D-5D2603EC7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50401" y="5636595"/>
            <a:ext cx="518797" cy="33337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1A72B3-49E7-77E0-A10F-33C145F64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95163" y="13044321"/>
            <a:ext cx="3564388" cy="644281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37C2DE-A6EF-8724-E869-4ED8A0423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4307" y="14074020"/>
            <a:ext cx="1916255" cy="64287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99CE9D-4F54-A62D-0A43-E2187588E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246523" y="1311491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8DAE0C4-1DD9-A79D-C6D8-78723FB5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990047" y="1414230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9188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FDD7B-7AFC-E40E-5295-B8A2850F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80FC6E4-8BCA-09DB-6E43-9E3542B3CD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9732754"/>
            <a:ext cx="10058400" cy="57072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52805-DF94-F577-0A29-5F3EC1F7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C441C-0AE2-EC22-8F90-B1B1BB22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F96-7700-87A3-C7AE-0001B6DD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266520-FC6B-DCFE-2474-73C0ED8E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Requisition (Part 3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6D539B-4CAB-4F4A-7C8F-8154E45642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a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Reason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lang="en-US">
                <a:solidFill>
                  <a:prstClr val="black"/>
                </a:solidFill>
              </a:rPr>
              <a:t>Enter </a:t>
            </a:r>
            <a:r>
              <a:rPr lang="en-US" b="1">
                <a:solidFill>
                  <a:prstClr val="black"/>
                </a:solidFill>
              </a:rPr>
              <a:t>Comments</a:t>
            </a:r>
            <a:r>
              <a:rPr lang="en-US">
                <a:solidFill>
                  <a:prstClr val="black"/>
                </a:solidFill>
              </a:rPr>
              <a:t>, if desired.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55BC8C-EDCB-4ED0-848E-236A61334A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OK</a:t>
            </a:r>
            <a:r>
              <a:rPr lang="en-US"/>
              <a:t>.</a:t>
            </a:r>
          </a:p>
          <a:p>
            <a:r>
              <a:rPr lang="en-US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9E2A-ED4F-5C2D-5CDF-452DFEADF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7B2B37-5BCC-6F2B-DE27-9185A2355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8912" y="14254480"/>
            <a:ext cx="2658608" cy="845037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BC4EB77-B139-414D-1588-4C1011ACD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8" y="4085667"/>
            <a:ext cx="10058400" cy="306952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5067F93-E8AE-D1CC-2FFD-BD37A03E68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0800" y="5295900"/>
            <a:ext cx="4407626" cy="62589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A32944C-F1E3-D5A0-5B67-AC35D77D7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998426" y="534457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6A2917-848B-7783-16DE-569EEB4DF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0800" y="6043559"/>
            <a:ext cx="8439150" cy="1014466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0E0D2A7-18C5-858D-7E4E-281C345B5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29950" y="62764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36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C64A23-F0EE-27AC-72A8-C9C5D5701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Cancel Requisition (Part 4 of 4)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9E2068-9CAB-3CB3-7662-66B977B3F4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0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Verify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Status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shows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Canceled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75A2C6-0D76-EE2F-56FE-F7C1B7F04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53CF5B-CCDE-93D0-15C6-87C61055E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8FC06-0F5E-B2FF-7896-3824D4772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A77FF6-9FB3-B37A-3F4D-08A8CF1ED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001EC96-9C26-D2D6-3EEB-9993C2C0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3861949"/>
            <a:ext cx="10058400" cy="20443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77DE3AF-E9D3-FA5E-33AC-87EACC8AEE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83031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1" name="Freeform 101">
              <a:extLst>
                <a:ext uri="{FF2B5EF4-FFF2-40B4-BE49-F238E27FC236}">
                  <a16:creationId xmlns:a16="http://schemas.microsoft.com/office/drawing/2014/main" id="{34CBECA0-7A82-1C28-2A7C-908E6727CA77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2" name="Graphic 11" descr="Checkmark with solid fill">
              <a:extLst>
                <a:ext uri="{FF2B5EF4-FFF2-40B4-BE49-F238E27FC236}">
                  <a16:creationId xmlns:a16="http://schemas.microsoft.com/office/drawing/2014/main" id="{0BACF99C-A842-A89D-24BE-DCED4419D9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17589BE4-45F3-CFD1-AF06-176F8BEA37B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371" y="14748105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have successfully canceled a requisition.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1321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FE0D9FD8-DC2D-452F-A25E-503C2735FEF5}"/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Job Aid Template</vt:lpstr>
      <vt:lpstr>1_Administrative</vt:lpstr>
      <vt:lpstr>Cancel Requisition</vt:lpstr>
      <vt:lpstr>Cancel Requisition (Part 1 of 4)</vt:lpstr>
      <vt:lpstr>Cancel Requisition (Part 2 of 4)</vt:lpstr>
      <vt:lpstr>Cancel Requisition (Part 3 of 4)</vt:lpstr>
      <vt:lpstr>Cancel Requisition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revision>1</cp:revision>
  <cp:lastPrinted>2024-05-14T19:49:44Z</cp:lastPrinted>
  <dcterms:created xsi:type="dcterms:W3CDTF">2024-01-04T16:25:20Z</dcterms:created>
  <dcterms:modified xsi:type="dcterms:W3CDTF">2025-12-17T16:24:16Z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560943A2-4B10-499A-8D1B-405F6B5D7BA1</vt:lpwstr>
  </property>
  <property fmtid="{D5CDD505-2E9C-101B-9397-08002B2CF9AE}" pid="12" name="ArticulatePath">
    <vt:lpwstr>https://gets-my.sharepoint.com/personal/chris_barfield_doas_ga_gov/Documents/Desktop/Workday Job Aids/Procurement Job Aids/Job Aid_Workstream_Template_Final</vt:lpwstr>
  </property>
</Properties>
</file>