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1" r:id="rId7"/>
    <p:sldId id="366" r:id="rId8"/>
    <p:sldId id="367" r:id="rId9"/>
    <p:sldId id="369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7F8623-A379-6098-61F2-26B04AC11F27}" name="Robert, Margaret" initials="RM" userId="S::margaret.robert@doas.ga.gov::12041aa2-0403-44d7-9d26-37e7b7dcec26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BC" userId="S::chris.barfield@doas.ga.gov::bce30e8a-c9b2-4f0f-b373-c3216ae509e8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E1D8F7-DCC2-453B-B324-03F649B4785D}" v="23" dt="2025-12-15T17:29:41.02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152" y="13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ch, Karim" userId="b4947292-acac-48ea-a6f8-67644614c322" providerId="ADAL" clId="{0F75CFA7-764E-465E-8337-97B0E0AFC50B}"/>
    <pc:docChg chg="custSel modSld">
      <pc:chgData name="Lynch, Karim" userId="b4947292-acac-48ea-a6f8-67644614c322" providerId="ADAL" clId="{0F75CFA7-764E-465E-8337-97B0E0AFC50B}" dt="2025-12-15T18:37:04.007" v="56" actId="13244"/>
      <pc:docMkLst>
        <pc:docMk/>
      </pc:docMkLst>
      <pc:sldChg chg="modSp mod">
        <pc:chgData name="Lynch, Karim" userId="b4947292-acac-48ea-a6f8-67644614c322" providerId="ADAL" clId="{0F75CFA7-764E-465E-8337-97B0E0AFC50B}" dt="2025-12-15T16:47:30.089" v="52" actId="14100"/>
        <pc:sldMkLst>
          <pc:docMk/>
          <pc:sldMk cId="1985498403" sldId="361"/>
        </pc:sldMkLst>
        <pc:spChg chg="mod">
          <ac:chgData name="Lynch, Karim" userId="b4947292-acac-48ea-a6f8-67644614c322" providerId="ADAL" clId="{0F75CFA7-764E-465E-8337-97B0E0AFC50B}" dt="2025-12-15T16:47:30.089" v="52" actId="14100"/>
          <ac:spMkLst>
            <pc:docMk/>
            <pc:sldMk cId="1985498403" sldId="361"/>
            <ac:spMk id="22" creationId="{41D3488A-9E73-91E1-8F35-6EF3BAF9793A}"/>
          </ac:spMkLst>
        </pc:spChg>
        <pc:picChg chg="mod">
          <ac:chgData name="Lynch, Karim" userId="b4947292-acac-48ea-a6f8-67644614c322" providerId="ADAL" clId="{0F75CFA7-764E-465E-8337-97B0E0AFC50B}" dt="2025-12-15T16:47:17.984" v="34" actId="1076"/>
          <ac:picMkLst>
            <pc:docMk/>
            <pc:sldMk cId="1985498403" sldId="361"/>
            <ac:picMk id="9" creationId="{DDC9BB8A-D4DD-6B03-9F4A-D9F988AD4246}"/>
          </ac:picMkLst>
        </pc:picChg>
      </pc:sldChg>
      <pc:sldChg chg="modSp mod">
        <pc:chgData name="Lynch, Karim" userId="b4947292-acac-48ea-a6f8-67644614c322" providerId="ADAL" clId="{0F75CFA7-764E-465E-8337-97B0E0AFC50B}" dt="2025-12-15T18:36:36.440" v="54" actId="20577"/>
        <pc:sldMkLst>
          <pc:docMk/>
          <pc:sldMk cId="2529097494" sldId="365"/>
        </pc:sldMkLst>
        <pc:spChg chg="mod">
          <ac:chgData name="Lynch, Karim" userId="b4947292-acac-48ea-a6f8-67644614c322" providerId="ADAL" clId="{0F75CFA7-764E-465E-8337-97B0E0AFC50B}" dt="2025-12-15T16:41:41.547" v="28" actId="20577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Lynch, Karim" userId="b4947292-acac-48ea-a6f8-67644614c322" providerId="ADAL" clId="{0F75CFA7-764E-465E-8337-97B0E0AFC50B}" dt="2025-12-15T18:36:36.440" v="54" actId="20577"/>
          <ac:spMkLst>
            <pc:docMk/>
            <pc:sldMk cId="2529097494" sldId="365"/>
            <ac:spMk id="10" creationId="{258B7251-486A-264C-FFCE-951D2D15EE87}"/>
          </ac:spMkLst>
        </pc:spChg>
      </pc:sldChg>
      <pc:sldChg chg="modSp mod">
        <pc:chgData name="Lynch, Karim" userId="b4947292-acac-48ea-a6f8-67644614c322" providerId="ADAL" clId="{0F75CFA7-764E-465E-8337-97B0E0AFC50B}" dt="2025-12-15T18:37:04.007" v="56" actId="13244"/>
        <pc:sldMkLst>
          <pc:docMk/>
          <pc:sldMk cId="3771321221" sldId="369"/>
        </pc:sldMkLst>
        <pc:spChg chg="ord">
          <ac:chgData name="Lynch, Karim" userId="b4947292-acac-48ea-a6f8-67644614c322" providerId="ADAL" clId="{0F75CFA7-764E-465E-8337-97B0E0AFC50B}" dt="2025-12-15T18:37:04.007" v="56" actId="13244"/>
          <ac:spMkLst>
            <pc:docMk/>
            <pc:sldMk cId="3771321221" sldId="369"/>
            <ac:spMk id="5" creationId="{E1C64A23-F0EE-27AC-72A8-C9C5D5701517}"/>
          </ac:spMkLst>
        </pc:spChg>
        <pc:spChg chg="mod ord">
          <ac:chgData name="Lynch, Karim" userId="b4947292-acac-48ea-a6f8-67644614c322" providerId="ADAL" clId="{0F75CFA7-764E-465E-8337-97B0E0AFC50B}" dt="2025-12-15T18:37:02.084" v="55" actId="13244"/>
          <ac:spMkLst>
            <pc:docMk/>
            <pc:sldMk cId="3771321221" sldId="369"/>
            <ac:spMk id="6" creationId="{399E2068-9CAB-3CB3-7662-66B977B3F4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00F3DAC-B9C2-4B4C-6BE2-929A9C9CAF38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Requisition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Requesters</a:t>
            </a:r>
            <a:r>
              <a:rPr lang="en-US" dirty="0">
                <a:latin typeface="Arial"/>
                <a:cs typeface="Arial"/>
              </a:rPr>
              <a:t> how to </a:t>
            </a:r>
            <a:r>
              <a:rPr lang="en-US" i="1" dirty="0">
                <a:latin typeface="Arial"/>
                <a:cs typeface="Arial"/>
              </a:rPr>
              <a:t>Close a Requisition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300925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64923" y="7854923"/>
            <a:ext cx="10542315" cy="49404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Find Requisitions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 and select the report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Locate desired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Requisition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by 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Date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Successfully Completed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status,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and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OK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Related Actions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&gt;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Requisition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&gt;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Close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a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Date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,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Reason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and enter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Comments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, if desired.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OK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  <a:r>
              <a:rPr lang="en-US" dirty="0">
                <a:latin typeface="Arial"/>
                <a:cs typeface="Arial"/>
              </a:rPr>
              <a:t>validate </a:t>
            </a:r>
            <a:r>
              <a:rPr lang="en-US" b="1" dirty="0">
                <a:latin typeface="Arial"/>
                <a:cs typeface="Arial"/>
              </a:rPr>
              <a:t>Closed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Status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750522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Locate the desired Requisition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 dirty="0"/>
              <a:t>Close Requisition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 dirty="0"/>
              <a:t>Validate Closed Status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DC9BB8A-D4DD-6B03-9F4A-D9F988AD4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53" r="-23" b="1966"/>
          <a:stretch/>
        </p:blipFill>
        <p:spPr>
          <a:xfrm>
            <a:off x="1523999" y="11141994"/>
            <a:ext cx="9144000" cy="41589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lang="en-US" b="1" dirty="0">
                <a:solidFill>
                  <a:prstClr val="black"/>
                </a:solidFill>
                <a:ea typeface="Aptos" panose="020B0004020202020204" pitchFamily="34" charset="0"/>
              </a:rPr>
              <a:t>Requisition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and 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lang="en-US" dirty="0"/>
              <a:t>.</a:t>
            </a:r>
          </a:p>
          <a:p>
            <a:pPr indent="747713">
              <a:spcBef>
                <a:spcPts val="600"/>
              </a:spcBef>
            </a:pPr>
            <a:r>
              <a:rPr lang="en-US" sz="2800" b="1" dirty="0"/>
              <a:t>Note</a:t>
            </a:r>
            <a:r>
              <a:rPr lang="en-US" sz="2800" dirty="0"/>
              <a:t>: </a:t>
            </a:r>
            <a:r>
              <a:rPr lang="en-US" sz="2800" i="1" dirty="0"/>
              <a:t>Requisitions </a:t>
            </a:r>
            <a:r>
              <a:rPr lang="en-US" sz="2800" dirty="0"/>
              <a:t>must have a </a:t>
            </a:r>
            <a:r>
              <a:rPr lang="en-US" sz="2800" i="1" dirty="0"/>
              <a:t>Successfully Completed</a:t>
            </a:r>
          </a:p>
          <a:p>
            <a:pPr indent="747713">
              <a:spcBef>
                <a:spcPts val="0"/>
              </a:spcBef>
            </a:pPr>
            <a:r>
              <a:rPr lang="en-US" sz="2800" dirty="0"/>
              <a:t>status, which means the </a:t>
            </a:r>
            <a:r>
              <a:rPr lang="en-US" sz="2800" i="1" dirty="0"/>
              <a:t>Requisition</a:t>
            </a:r>
            <a:r>
              <a:rPr lang="en-US" sz="2800" dirty="0"/>
              <a:t> is fully approved</a:t>
            </a:r>
            <a:r>
              <a:rPr lang="en-US" sz="2800" i="1" dirty="0"/>
              <a:t>.</a:t>
            </a:r>
            <a:endParaRPr lang="en-US" sz="2800" dirty="0"/>
          </a:p>
          <a:p>
            <a:r>
              <a:rPr lang="en-US" dirty="0"/>
              <a:t>    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A43FB5-2FDC-47A5-CCDB-5645D8211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173" y="4649394"/>
            <a:ext cx="10058400" cy="1715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Requisition 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Requisitions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field.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Requisitions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3719" y="4747259"/>
            <a:ext cx="7010401" cy="6343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19359" y="479011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5968" y="5498590"/>
            <a:ext cx="2614296" cy="761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90264" y="56050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5666" y="14676522"/>
            <a:ext cx="2011680" cy="58420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E802520-55EC-934A-FAC4-377C0BDA7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0573303"/>
            <a:ext cx="6400800" cy="45812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0C9A1E-5469-6BD1-8168-509D8C5F0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0809" y="3964893"/>
            <a:ext cx="9144000" cy="34123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Requisition 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Related Actions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…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for the desired </a:t>
            </a:r>
            <a:r>
              <a:rPr lang="en-US" b="1" dirty="0">
                <a:solidFill>
                  <a:prstClr val="black"/>
                </a:solidFill>
              </a:rPr>
              <a:t>Requisition</a:t>
            </a:r>
            <a:r>
              <a:rPr lang="en-US" dirty="0">
                <a:solidFill>
                  <a:prstClr val="black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A56-ADC9-AEE4-8D2C-62587BF11C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solidFill>
                  <a:prstClr val="black"/>
                </a:solidFill>
              </a:rPr>
              <a:t>Requisition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 dirty="0"/>
              <a:t>Select </a:t>
            </a:r>
            <a:r>
              <a:rPr lang="en-US" b="1" dirty="0"/>
              <a:t>Close</a:t>
            </a:r>
            <a:r>
              <a:rPr lang="en-US" dirty="0"/>
              <a:t>.</a:t>
            </a:r>
          </a:p>
          <a:p>
            <a:r>
              <a:rPr lang="en-US" dirty="0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1307" y="6485114"/>
            <a:ext cx="492693" cy="4135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1A72B3-49E7-77E0-A10F-33C145F6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79800" y="11906882"/>
            <a:ext cx="3216200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37C2DE-A6EF-8724-E869-4ED8A0423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88826" y="11933878"/>
            <a:ext cx="2731654" cy="54863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99CE9D-4F54-A62D-0A43-E2187588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331160" y="1190688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DAE0C4-1DD9-A79D-C6D8-78723FB5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35719" y="1193387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D65800F-0715-4236-A603-907A77D1C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6925"/>
          <a:stretch/>
        </p:blipFill>
        <p:spPr>
          <a:xfrm>
            <a:off x="1066799" y="11035143"/>
            <a:ext cx="10058400" cy="25583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EDB7B3-E3DD-6E6D-CBCE-019557629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0759"/>
          <a:stretch/>
        </p:blipFill>
        <p:spPr>
          <a:xfrm>
            <a:off x="1066799" y="5185200"/>
            <a:ext cx="10058400" cy="237352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Requisition 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Accounting Date Override</a:t>
            </a:r>
            <a:r>
              <a:rPr lang="en-US" dirty="0">
                <a:solidFill>
                  <a:prstClr val="black"/>
                </a:solidFill>
              </a:rPr>
              <a:t> if this is an older requisition in an accounting period that is closed.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Reason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55BC8C-EDCB-4ED0-848E-236A61334A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Comments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desired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 startAt="9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OK</a:t>
            </a:r>
            <a:r>
              <a:rPr lang="en-US" dirty="0"/>
              <a:t>.</a:t>
            </a:r>
          </a:p>
          <a:p>
            <a:r>
              <a:rPr lang="en-US" dirty="0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9994" y="11175960"/>
            <a:ext cx="6453755" cy="118749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67F93-E8AE-D1CC-2FFD-BD37A03E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5324" y="5771212"/>
            <a:ext cx="2474051" cy="72124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A32944C-F1E3-D5A0-5B67-AC35D77D7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79375" y="585751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6A2917-848B-7783-16DE-569EEB4DF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5324" y="6710187"/>
            <a:ext cx="5200651" cy="72124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0E0D2A7-18C5-858D-7E4E-281C345B5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711970" y="679940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78A721-E827-1F4C-4F12-C716395C5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4" y="12649200"/>
            <a:ext cx="2095501" cy="69532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BD36B5D-E038-5F96-0A01-67E0B3DDE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946129" y="114953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79128DA-EA17-F8A0-9A56-DC9B21BB5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459354" y="121283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4BEB120-3541-8AF3-669A-9BC73348F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4004665"/>
            <a:ext cx="10058400" cy="10873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75A2C6-0D76-EE2F-56FE-F7C1B7F04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53CF5B-CCDE-93D0-15C6-87C61055E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8FC06-0F5E-B2FF-7896-3824D4772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A77FF6-9FB3-B37A-3F4D-08A8CF1ED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77DE3AF-E9D3-FA5E-33AC-87EACC8AE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34CBECA0-7A82-1C28-2A7C-908E6727CA77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2" name="Graphic 11" descr="Checkmark with solid fill">
              <a:extLst>
                <a:ext uri="{FF2B5EF4-FFF2-40B4-BE49-F238E27FC236}">
                  <a16:creationId xmlns:a16="http://schemas.microsoft.com/office/drawing/2014/main" id="{0BACF99C-A842-A89D-24BE-DCED4419D9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E1C64A23-F0EE-27AC-72A8-C9C5D570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Close Requisition (Part 4 of 4)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9E2068-9CAB-3CB3-7662-66B977B3F4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Validate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Status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shows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Closed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589BE4-45F3-CFD1-AF06-176F8BEA37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748105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closed a requisition.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1321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DA2B4F-316F-47B1-BAC6-47A3E8B4CDB1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91b022cc-d96d-4c7a-a6ef-47af526da2c2"/>
    <ds:schemaRef ds:uri="http://purl.org/dc/elements/1.1/"/>
    <ds:schemaRef ds:uri="http://schemas.microsoft.com/office/infopath/2007/PartnerControls"/>
    <ds:schemaRef ds:uri="8d5ae7cb-5eaa-45bd-87a9-9ecdfd4d7a1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258</Words>
  <Application>Microsoft Office PowerPoint</Application>
  <PresentationFormat>Custom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Job Aid Template</vt:lpstr>
      <vt:lpstr>1_Administrative</vt:lpstr>
      <vt:lpstr>Close Requisition</vt:lpstr>
      <vt:lpstr>Close Requisition (Part 1 of 4)</vt:lpstr>
      <vt:lpstr>Close Requisition (Part 2 of 4)</vt:lpstr>
      <vt:lpstr>Close Requisition (Part 3 of 4)</vt:lpstr>
      <vt:lpstr>Close Requisition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Lynch, Karim</cp:lastModifiedBy>
  <cp:revision>1</cp:revision>
  <cp:lastPrinted>2024-05-14T19:49:44Z</cp:lastPrinted>
  <dcterms:created xsi:type="dcterms:W3CDTF">2024-01-04T16:25:20Z</dcterms:created>
  <dcterms:modified xsi:type="dcterms:W3CDTF">2025-12-15T18:37:12Z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