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  <p:sldMasterId id="2147483753" r:id="rId6"/>
    <p:sldMasterId id="2147483759" r:id="rId7"/>
  </p:sldMasterIdLst>
  <p:notesMasterIdLst>
    <p:notesMasterId r:id="rId13"/>
  </p:notesMasterIdLst>
  <p:sldIdLst>
    <p:sldId id="365" r:id="rId8"/>
    <p:sldId id="402" r:id="rId9"/>
    <p:sldId id="403" r:id="rId10"/>
    <p:sldId id="360" r:id="rId11"/>
    <p:sldId id="367" r:id="rId12"/>
  </p:sldIdLst>
  <p:sldSz cx="12192000" cy="16256000"/>
  <p:notesSz cx="7315200" cy="96012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8CFD2265-FDCC-7931-09E1-3E8461D7520F}" name="Kim Biador" initials="KB" userId="S::Kim.Biador@sao.ga.gov::fca14e35-9508-4b00-aeb1-b6a35bc0345e" providerId="AD"/>
  <p188:author id="{F94FB268-4EB0-26A1-9FED-9A9B05C4B15C}" name="McClester, Ryan" initials="MR" userId="S::ryan.mcclester@sao.ga.gov::5f0298cf-8456-4577-8b9b-8f3379c01079" providerId="AD"/>
  <p188:author id="{FD112B87-4ECB-1A4F-CEC8-A22DFEE694ED}" name="Meredith, Holli" initials="MH" userId="S::holli.meredith@doas.ga.gov::abed3d92-5b59-46a6-a144-e54e81988cdd" providerId="AD"/>
  <p188:author id="{9787CA88-8990-7915-69DC-C917154F27AC}" name="Biador, Kim" initials="BK" userId="S::kbiador@deloitte.com::0aca51a9-456d-4254-bf9f-8c53f2de5f37" providerId="AD"/>
  <p188:author id="{BFFD038E-6017-C843-98BD-7DB9884C9DDE}" name="Sipe, Jamie" initials="SJ" userId="S::jasipe@deloitte.com::5bc06a04-23d5-42bd-853b-0cd5205b0fa0" providerId="AD"/>
  <p188:author id="{C3F716E1-5E86-126D-1DD3-F82A61D43E20}" name="Craddock, Kevin" initials="CK" userId="S::kcraddock@deloitte.com::0e841674-75f8-4c3c-a0a5-e9ca8b58a7de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110" y="-269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el, Rachana" userId="S::rachana.patel@doas.ga.gov::acbd3462-464a-4bba-83d0-fb3750cc2afe" providerId="AD" clId="Web-{5F8A44C9-C69B-EEFD-DC07-70B63417FC75}"/>
    <pc:docChg chg="addSld modSld">
      <pc:chgData name="Patel, Rachana" userId="S::rachana.patel@doas.ga.gov::acbd3462-464a-4bba-83d0-fb3750cc2afe" providerId="AD" clId="Web-{5F8A44C9-C69B-EEFD-DC07-70B63417FC75}" dt="2026-08-03T20:40:25.992" v="29" actId="20577"/>
      <pc:docMkLst>
        <pc:docMk/>
      </pc:docMkLst>
    </pc:docChg>
  </pc:docChgLst>
  <pc:docChgLst>
    <pc:chgData name="Barfield, Chris" userId="bce30e8a-c9b2-4f0f-b373-c3216ae509e8" providerId="ADAL" clId="{1C38A8CD-198A-4246-8B00-37A6B95595FE}"/>
    <pc:docChg chg="custSel delSld modSld">
      <pc:chgData name="Barfield, Chris" userId="bce30e8a-c9b2-4f0f-b373-c3216ae509e8" providerId="ADAL" clId="{1C38A8CD-198A-4246-8B00-37A6B95595FE}" dt="2026-08-07T14:36:52.772" v="72" actId="962"/>
      <pc:docMkLst>
        <pc:docMk/>
      </pc:docMkLst>
      <pc:sldChg chg="addSp delSp modSp mod">
        <pc:chgData name="Barfield, Chris" userId="bce30e8a-c9b2-4f0f-b373-c3216ae509e8" providerId="ADAL" clId="{1C38A8CD-198A-4246-8B00-37A6B95595FE}" dt="2026-08-07T14:36:52.772" v="72" actId="962"/>
        <pc:sldMkLst>
          <pc:docMk/>
          <pc:sldMk cId="1350252426" sldId="360"/>
        </pc:sldMkLst>
        <pc:spChg chg="mod">
          <ac:chgData name="Barfield, Chris" userId="bce30e8a-c9b2-4f0f-b373-c3216ae509e8" providerId="ADAL" clId="{1C38A8CD-198A-4246-8B00-37A6B95595FE}" dt="2026-08-04T17:55:15.863" v="69" actId="1035"/>
          <ac:spMkLst>
            <pc:docMk/>
            <pc:sldMk cId="1350252426" sldId="360"/>
            <ac:spMk id="12" creationId="{52292B9A-EFC9-5F13-3C7C-F08A12EF70A7}"/>
          </ac:spMkLst>
        </pc:spChg>
        <pc:spChg chg="mod">
          <ac:chgData name="Barfield, Chris" userId="bce30e8a-c9b2-4f0f-b373-c3216ae509e8" providerId="ADAL" clId="{1C38A8CD-198A-4246-8B00-37A6B95595FE}" dt="2026-08-04T17:52:59.828" v="23" actId="14100"/>
          <ac:spMkLst>
            <pc:docMk/>
            <pc:sldMk cId="1350252426" sldId="360"/>
            <ac:spMk id="14" creationId="{0A77A508-D33D-503F-351E-B92021A05904}"/>
          </ac:spMkLst>
        </pc:spChg>
        <pc:picChg chg="add mod ord">
          <ac:chgData name="Barfield, Chris" userId="bce30e8a-c9b2-4f0f-b373-c3216ae509e8" providerId="ADAL" clId="{1C38A8CD-198A-4246-8B00-37A6B95595FE}" dt="2026-08-07T14:36:52.772" v="72" actId="962"/>
          <ac:picMkLst>
            <pc:docMk/>
            <pc:sldMk cId="1350252426" sldId="360"/>
            <ac:picMk id="10" creationId="{5437DAE5-4730-1D47-6AC3-5E719057511B}"/>
          </ac:picMkLst>
        </pc:picChg>
        <pc:picChg chg="add mod ord modCrop">
          <ac:chgData name="Barfield, Chris" userId="bce30e8a-c9b2-4f0f-b373-c3216ae509e8" providerId="ADAL" clId="{1C38A8CD-198A-4246-8B00-37A6B95595FE}" dt="2026-08-07T14:36:51.725" v="71" actId="962"/>
          <ac:picMkLst>
            <pc:docMk/>
            <pc:sldMk cId="1350252426" sldId="360"/>
            <ac:picMk id="15" creationId="{3824A071-4D18-2049-1E28-F966F6AB396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F99EE-B2D2-41D4-83DE-2320E59029E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33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7D9D906-924F-559D-A2D0-0CF232BBFF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5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steps.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342976-675F-9A54-1C8B-53AF5FC0B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99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steps.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3590C5-EAE4-5F81-FAC9-C74EE395E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71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BA4C340-0BC8-0DF0-0BFF-CE95BC9F9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17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80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81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32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50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0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33839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38200" y="12531829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pic>
        <p:nvPicPr>
          <p:cNvPr id="27" name="Picture 2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34A05A8-7AD6-1DE3-653C-6E4A151A0C17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 descr="Arrow">
            <a:extLst>
              <a:ext uri="{FF2B5EF4-FFF2-40B4-BE49-F238E27FC236}">
                <a16:creationId xmlns:a16="http://schemas.microsoft.com/office/drawing/2014/main" id="{9A41B00A-40B1-8472-62E7-4985FA939BF2}"/>
              </a:ext>
            </a:extLst>
          </p:cNvPr>
          <p:cNvCxnSpPr>
            <a:cxnSpLocks/>
          </p:cNvCxnSpPr>
          <p:nvPr userDrawn="1"/>
        </p:nvCxnSpPr>
        <p:spPr>
          <a:xfrm>
            <a:off x="376866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7531EB2-C76D-9BB4-495F-78A07DC2AAF6}"/>
              </a:ext>
            </a:extLst>
          </p:cNvPr>
          <p:cNvSpPr/>
          <p:nvPr userDrawn="1"/>
        </p:nvSpPr>
        <p:spPr>
          <a:xfrm>
            <a:off x="51513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 descr="straight arrow">
            <a:extLst>
              <a:ext uri="{FF2B5EF4-FFF2-40B4-BE49-F238E27FC236}">
                <a16:creationId xmlns:a16="http://schemas.microsoft.com/office/drawing/2014/main" id="{FC801B2B-564D-CB02-A7E9-62469467A234}"/>
              </a:ext>
            </a:extLst>
          </p:cNvPr>
          <p:cNvCxnSpPr>
            <a:cxnSpLocks/>
          </p:cNvCxnSpPr>
          <p:nvPr userDrawn="1"/>
        </p:nvCxnSpPr>
        <p:spPr>
          <a:xfrm>
            <a:off x="7771223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AB08F15A-3A4D-C36A-4F70-15C2DD8F2B6A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7154ED99-F5E9-8D55-E5CB-83D2B36A6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A65AD79E-FF00-3D5F-8845-A49C63177F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7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B4DCBB44-BC01-54B8-6641-134FFC6331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C40FA0-C23C-5BAA-B681-E24A4F545511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50818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8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5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91D0FD-7B11-C8C2-9763-857BBD83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Enroll in Digital Course/Blended Course/Program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66885C-3549-59BA-9707-036A2DE650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This guide will assist </a:t>
            </a:r>
            <a:r>
              <a:rPr lang="en-US" i="1"/>
              <a:t>Learners </a:t>
            </a:r>
            <a:r>
              <a:rPr lang="en-US"/>
              <a:t>and </a:t>
            </a:r>
            <a:r>
              <a:rPr lang="en-US" i="1"/>
              <a:t>External Learners </a:t>
            </a:r>
            <a:r>
              <a:rPr lang="en-US"/>
              <a:t>with</a:t>
            </a:r>
            <a:r>
              <a:rPr lang="en-US" i="1"/>
              <a:t> </a:t>
            </a:r>
            <a:r>
              <a:rPr lang="en-US"/>
              <a:t>the steps to </a:t>
            </a:r>
            <a:r>
              <a:rPr lang="en-US" i="1"/>
              <a:t>Enroll in Course/Program</a:t>
            </a:r>
            <a:r>
              <a:rPr lang="en-US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4BB5E7-8334-64E1-1A36-00124D25B1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l" rtl="0" fontAlgn="base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 </a:t>
            </a:r>
            <a:r>
              <a:rPr lang="en-US" b="1" dirty="0">
                <a:solidFill>
                  <a:srgbClr val="000000"/>
                </a:solidFill>
              </a:rPr>
              <a:t>Learning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to access your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Learning Dashboard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Browse Learning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Enroll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​Click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Submit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FFF891-8A7E-73A1-1A3E-37909EF02C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0156" y="13533194"/>
            <a:ext cx="1892488" cy="1108320"/>
          </a:xfrm>
        </p:spPr>
        <p:txBody>
          <a:bodyPr>
            <a:normAutofit/>
          </a:bodyPr>
          <a:lstStyle/>
          <a:p>
            <a:r>
              <a:rPr lang="en-US"/>
              <a:t>Browse Learning Catalog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4D75BB-65BA-B368-37BD-3746F298AC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49755" y="13701592"/>
            <a:ext cx="1892488" cy="771525"/>
          </a:xfrm>
        </p:spPr>
        <p:txBody>
          <a:bodyPr>
            <a:noAutofit/>
          </a:bodyPr>
          <a:lstStyle/>
          <a:p>
            <a:r>
              <a:rPr lang="en-US">
                <a:solidFill>
                  <a:schemeClr val="tx1"/>
                </a:solidFill>
              </a:rPr>
              <a:t>Enroll in Course/ Program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B80540-3E51-1ECE-C97A-51E9EF3948D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Click Submit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5ED81A-C28F-885B-F211-7886FCEAF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B9413-C376-4173-83FA-9706DE374DDA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D7C0D-06E3-DA35-2C26-7138DD11C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1DEA6-4098-F833-61A4-237A3E29B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1059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Enroll in Digital Course/Blended Course/Program 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 the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Global Navigation Menu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4460F-B0A5-3A65-63AE-B770B4A7B3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1390" y="9058881"/>
            <a:ext cx="10569221" cy="6053667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Learning </a:t>
            </a:r>
            <a:r>
              <a:rPr lang="en-US" sz="3600" dirty="0">
                <a:latin typeface="Arial"/>
                <a:cs typeface="Arial"/>
              </a:rPr>
              <a:t>to access your </a:t>
            </a:r>
            <a:r>
              <a:rPr lang="en-US" sz="3600" b="1" dirty="0">
                <a:latin typeface="Arial"/>
                <a:cs typeface="Arial"/>
              </a:rPr>
              <a:t>Learning Dashboard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r>
              <a:rPr lang="en-US" sz="3700" dirty="0"/>
              <a:t>	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AEE84C-C137-2284-B16B-40FEF0E57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656316"/>
            <a:ext cx="7315200" cy="422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A017E8-0F54-0DA4-D50E-605AE30FA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3656316"/>
            <a:ext cx="2362200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104456-F4C1-06DC-C56B-FA38F0F33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3" b="45972"/>
          <a:stretch/>
        </p:blipFill>
        <p:spPr>
          <a:xfrm>
            <a:off x="2438400" y="10337347"/>
            <a:ext cx="7315200" cy="47752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FB0ED79-CE1F-CFC8-E826-16DED738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8400" y="12659360"/>
            <a:ext cx="7315200" cy="1036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695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30695F-F7DE-5B7C-3C31-E68D7110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FA547-AD69-A4DC-8BBA-E17BD4538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2488-2D23-656A-A767-80CFA41A1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88338E-8E6F-26B5-8C02-2D790661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Enroll in Digital Course/Blended Course/Program (Part 2 of 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E1E50-425D-4504-2B35-9003DB7A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01BB68-3B10-98E1-AE8D-F9251D942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Discover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/>
              <a:t>Click </a:t>
            </a:r>
            <a:r>
              <a:rPr lang="en-US" b="1" dirty="0"/>
              <a:t>Browse Learning</a:t>
            </a:r>
            <a:r>
              <a:rPr lang="en-US" dirty="0"/>
              <a:t>.</a:t>
            </a:r>
          </a:p>
          <a:p>
            <a:pPr marL="738188" lvl="1" indent="0">
              <a:buNone/>
            </a:pPr>
            <a:endParaRPr lang="en-US" sz="2800" dirty="0">
              <a:latin typeface="Arial"/>
              <a:cs typeface="Arial"/>
            </a:endParaRPr>
          </a:p>
          <a:p>
            <a:pPr marL="738188" lvl="1" indent="0">
              <a:buNone/>
            </a:pPr>
            <a:endParaRPr lang="en-US" sz="2800" dirty="0"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8C543B-18A7-7E31-78E1-0E5678D4D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049811"/>
            <a:ext cx="10058400" cy="44181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AA64E9-E17D-BE62-5484-3C092D4BF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800" y="4659705"/>
            <a:ext cx="3688624" cy="6838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88273A-635B-5070-9605-CCCA9805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1650" y="7810500"/>
            <a:ext cx="1866900" cy="4554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47E43D6-0BFA-4439-CC4C-FF62EDBFD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755424" y="46777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6CF925-F5F1-873E-0281-925FFA537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48550" y="776389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08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824A071-4D18-2049-1E28-F966F6AB3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09" b="5453"/>
          <a:stretch>
            <a:fillRect/>
          </a:stretch>
        </p:blipFill>
        <p:spPr>
          <a:xfrm>
            <a:off x="3608209" y="9696076"/>
            <a:ext cx="5029200" cy="55491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37DAE5-4730-1D47-6AC3-5E7190575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4914930"/>
            <a:ext cx="10058400" cy="26385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5A3CAB-E9DB-EBB6-F327-F9D81F7B2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F3A9F-B6B4-C23A-16C5-11B882B4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86443-729B-C209-21AF-99916F593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CFFD47-2168-685D-FEEC-BC36F7E9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Enroll in Digital Course/Blended Course/Program (Part 3 of 4)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DD6B3-D332-0ED2-2A4F-B665853A9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FF8B0D-B220-A0DC-6FAC-8D832DE35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 dirty="0">
                <a:latin typeface="Arial"/>
                <a:cs typeface="Arial"/>
              </a:rPr>
              <a:t>Select desired course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738188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You can search for a specific course by entering key words in the </a:t>
            </a:r>
            <a:r>
              <a:rPr lang="en-US" sz="2800" i="1" dirty="0">
                <a:latin typeface="Arial"/>
                <a:cs typeface="Arial"/>
              </a:rPr>
              <a:t>Search</a:t>
            </a:r>
            <a:r>
              <a:rPr lang="en-US" sz="2800" dirty="0">
                <a:latin typeface="Arial"/>
                <a:cs typeface="Arial"/>
              </a:rPr>
              <a:t> field and pressing </a:t>
            </a:r>
            <a:r>
              <a:rPr lang="en-US" sz="2800" i="1" dirty="0">
                <a:latin typeface="Arial"/>
                <a:cs typeface="Arial"/>
              </a:rPr>
              <a:t>Enter</a:t>
            </a:r>
            <a:r>
              <a:rPr lang="en-US" sz="2800" dirty="0">
                <a:latin typeface="Arial"/>
                <a:cs typeface="Arial"/>
              </a:rPr>
              <a:t>, or by using the filter options to narrow down your search by selecting </a:t>
            </a:r>
            <a:r>
              <a:rPr lang="en-US" sz="2800" i="1" dirty="0">
                <a:latin typeface="Arial"/>
                <a:cs typeface="Arial"/>
              </a:rPr>
              <a:t>digital,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i="1" dirty="0">
                <a:latin typeface="Arial"/>
                <a:cs typeface="Arial"/>
              </a:rPr>
              <a:t>blended</a:t>
            </a:r>
            <a:r>
              <a:rPr lang="en-US" sz="2800" dirty="0">
                <a:latin typeface="Arial"/>
                <a:cs typeface="Arial"/>
              </a:rPr>
              <a:t> and/or </a:t>
            </a:r>
            <a:r>
              <a:rPr lang="en-US" sz="2800" i="1" dirty="0">
                <a:latin typeface="Arial"/>
                <a:cs typeface="Arial"/>
              </a:rPr>
              <a:t>program</a:t>
            </a:r>
            <a:r>
              <a:rPr lang="en-US" sz="2800" dirty="0">
                <a:latin typeface="Arial"/>
                <a:cs typeface="Arial"/>
              </a:rPr>
              <a:t>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E4F380-5E81-5E09-E341-1B04BA0098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/>
              <a:t>Click </a:t>
            </a:r>
            <a:r>
              <a:rPr lang="en-US" b="1" dirty="0"/>
              <a:t>Enroll</a:t>
            </a:r>
            <a:r>
              <a:rPr lang="en-US" dirty="0"/>
              <a:t>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292B9A-EFC9-5F13-3C7C-F08A12EF7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68272" y="12559553"/>
            <a:ext cx="4513728" cy="5219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77A508-D33D-503F-351E-B92021A05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5057774"/>
            <a:ext cx="7677150" cy="10191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025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30695F-F7DE-5B7C-3C31-E68D7110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FA547-AD69-A4DC-8BBA-E17BD4538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2488-2D23-656A-A767-80CFA41A1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88338E-8E6F-26B5-8C02-2D790661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Enroll in Digital Course/Blended Course/Program (Part 4 of 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E1E50-425D-4504-2B35-9003DB7A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01BB68-3B10-98E1-AE8D-F9251D942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Submit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738188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</a:t>
            </a:r>
            <a:r>
              <a:rPr lang="en-US" sz="2800" i="1" dirty="0">
                <a:latin typeface="Arial"/>
                <a:cs typeface="Arial"/>
              </a:rPr>
              <a:t>Restricted Digital Courses </a:t>
            </a:r>
            <a:r>
              <a:rPr lang="en-US" sz="2800" dirty="0">
                <a:latin typeface="Arial"/>
                <a:cs typeface="Arial"/>
              </a:rPr>
              <a:t>require manager approval for internal learners, but no approval is needed for external learners.</a:t>
            </a:r>
          </a:p>
          <a:p>
            <a:pPr marL="738188" lvl="1" indent="0">
              <a:buNone/>
            </a:pPr>
            <a:r>
              <a:rPr lang="en-US" sz="2800" i="1" dirty="0">
                <a:latin typeface="Arial"/>
                <a:cs typeface="Arial"/>
              </a:rPr>
              <a:t>Blended Courses </a:t>
            </a:r>
            <a:r>
              <a:rPr lang="en-US" sz="2800" dirty="0">
                <a:latin typeface="Arial"/>
                <a:cs typeface="Arial"/>
              </a:rPr>
              <a:t>require approval from the instructor for both internal and external learners. </a:t>
            </a:r>
          </a:p>
          <a:p>
            <a:pPr marL="738188" lvl="1" indent="0">
              <a:buNone/>
            </a:pPr>
            <a:r>
              <a:rPr lang="en-US" sz="2800" i="1" dirty="0">
                <a:latin typeface="Arial"/>
                <a:cs typeface="Arial"/>
              </a:rPr>
              <a:t>Program Courses </a:t>
            </a:r>
            <a:r>
              <a:rPr lang="en-US" sz="2800" dirty="0">
                <a:latin typeface="Arial"/>
                <a:cs typeface="Arial"/>
              </a:rPr>
              <a:t>require manager approval for internal learners, but no approval is needed for external learners. </a:t>
            </a:r>
            <a:endParaRPr lang="en-US" sz="2800" i="1" dirty="0">
              <a:latin typeface="Arial"/>
              <a:cs typeface="Arial"/>
            </a:endParaRPr>
          </a:p>
          <a:p>
            <a:pPr marL="1252538" lvl="1" indent="-514350">
              <a:buFont typeface="+mj-lt"/>
              <a:buAutoNum type="arabicPeriod" startAt="7"/>
            </a:pPr>
            <a:endParaRPr lang="en-US" sz="2800" dirty="0">
              <a:latin typeface="Arial"/>
              <a:cs typeface="Arial"/>
            </a:endParaRPr>
          </a:p>
          <a:p>
            <a:pPr marL="1252538" lvl="1" indent="-514350">
              <a:buFont typeface="+mj-lt"/>
              <a:buAutoNum type="arabicPeriod" startAt="7"/>
            </a:pPr>
            <a:endParaRPr lang="en-US" sz="2800" dirty="0">
              <a:latin typeface="Arial"/>
              <a:cs typeface="Arial"/>
            </a:endParaRPr>
          </a:p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F1A3A7-F702-DAF9-50F8-4B9900444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82354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F95DE09C-A7E3-08F5-7FE7-F41D087AEEAE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F148BCA9-B5B9-7BCF-A87D-E42BBEC3AE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37E7EAC-7C5C-518B-2B1B-239CB2C7842F}"/>
              </a:ext>
            </a:extLst>
          </p:cNvPr>
          <p:cNvSpPr txBox="1"/>
          <p:nvPr/>
        </p:nvSpPr>
        <p:spPr>
          <a:xfrm>
            <a:off x="1815624" y="14462762"/>
            <a:ext cx="9661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 have successfully enrolled in a course/program.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9C9255-953B-62B8-6930-9160532FB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162"/>
          <a:stretch/>
        </p:blipFill>
        <p:spPr>
          <a:xfrm>
            <a:off x="1981200" y="6258560"/>
            <a:ext cx="8229600" cy="68165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3A9306-8CC7-D062-C6B0-7477FFB65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89358" y="12216809"/>
            <a:ext cx="1839433" cy="6443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7555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terms/"/>
    <ds:schemaRef ds:uri="8d5ae7cb-5eaa-45bd-87a9-9ecdfd4d7a10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1b022cc-d96d-4c7a-a6ef-47af526da2c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0E0F2E4-9E05-47F7-8CF1-EDD9CF53D8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022cc-d96d-4c7a-a6ef-47af526da2c2"/>
    <ds:schemaRef ds:uri="8d5ae7cb-5eaa-45bd-87a9-9ecdfd4d7a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280</Words>
  <Application>Microsoft Office PowerPoint</Application>
  <PresentationFormat>Custom</PresentationFormat>
  <Paragraphs>55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Job Aid Template</vt:lpstr>
      <vt:lpstr>1_Administrative</vt:lpstr>
      <vt:lpstr>1_Job Aid Template</vt:lpstr>
      <vt:lpstr>2_Job Aid Template</vt:lpstr>
      <vt:lpstr>Enroll in Digital Course/Blended Course/Program</vt:lpstr>
      <vt:lpstr>Enroll in Digital Course/Blended Course/Program (Part 1 of 4)</vt:lpstr>
      <vt:lpstr>Enroll in Digital Course/Blended Course/Program (Part 2 of 4)</vt:lpstr>
      <vt:lpstr>Enroll in Digital Course/Blended Course/Program (Part 3 of 4)</vt:lpstr>
      <vt:lpstr>Enroll in Digital Course/Blended Course/Program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Barfield, Chris</cp:lastModifiedBy>
  <cp:revision>18</cp:revision>
  <cp:lastPrinted>2024-05-14T19:49:44Z</cp:lastPrinted>
  <dcterms:created xsi:type="dcterms:W3CDTF">2024-01-04T16:25:20Z</dcterms:created>
  <dcterms:modified xsi:type="dcterms:W3CDTF">2026-08-07T14:36:56Z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A888ED84-5371-455B-B72C-0E744088864F</vt:lpwstr>
  </property>
  <property fmtid="{D5CDD505-2E9C-101B-9397-08002B2CF9AE}" pid="12" name="ArticulatePath">
    <vt:lpwstr>https://gets.sharepoint.com/sites/SAO_NextGen/End User Training Materials/1 HCM/Learning/Job Aids/6 Complete/Job Aid_Learning_Enroll in DigitalCourse BlendedCourse Program_Complete</vt:lpwstr>
  </property>
</Properties>
</file>