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comments/modernComment_164_81D72489.xml" ContentType="application/vnd.ms-powerpoint.comment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comments/modernComment_173_B33430A2.xml" ContentType="application/vnd.ms-powerpoint.comment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1" r:id="rId4"/>
    <p:sldMasterId id="2147483749" r:id="rId5"/>
    <p:sldMasterId id="2147483753" r:id="rId6"/>
  </p:sldMasterIdLst>
  <p:notesMasterIdLst>
    <p:notesMasterId r:id="rId15"/>
  </p:notesMasterIdLst>
  <p:sldIdLst>
    <p:sldId id="365" r:id="rId7"/>
    <p:sldId id="356" r:id="rId8"/>
    <p:sldId id="357" r:id="rId9"/>
    <p:sldId id="379" r:id="rId10"/>
    <p:sldId id="371" r:id="rId11"/>
    <p:sldId id="380" r:id="rId12"/>
    <p:sldId id="381" r:id="rId13"/>
    <p:sldId id="382" r:id="rId14"/>
  </p:sldIdLst>
  <p:sldSz cx="12192000" cy="16256000"/>
  <p:notesSz cx="7315200" cy="9601200"/>
  <p:custDataLst>
    <p:tags r:id="rId1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120" userDrawn="1">
          <p15:clr>
            <a:srgbClr val="A4A3A4"/>
          </p15:clr>
        </p15:guide>
        <p15:guide id="2" pos="9102"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41F4D1E-866F-2533-042C-257D44D3705B}" name="Patel, Rachana" initials="PR" userId="S::rachana.patel@doas.ga.gov::acbd3462-464a-4bba-83d0-fb3750cc2afe" providerId="AD"/>
  <p188:author id="{8720932C-58B8-903E-3C52-6D463B34B2BE}" name="Blackshear, Toni" initials="TB" userId="S::toni.blackshear@sao.ga.gov::728cc639-1579-4431-8c20-805d8be18b62" providerId="AD"/>
  <p188:author id="{85962F3F-1C78-67CE-6023-3987B0B6593D}" name="Sipe, Jamie" initials="JS" userId="S::jamie.sipe@sao.ga.gov::7135933e-2247-4fda-8566-f650ed1ae2f7" providerId="AD"/>
  <p188:author id="{F91B0641-7AD4-5A68-D1F4-7C9063A67663}" name="Swartout, Darcy" initials="SD" userId="S::dswartout@deloitte.com::bc7a7b0f-5bcf-46d3-acb2-99bb7206cb2b" providerId="AD"/>
  <p188:author id="{8CFD2265-FDCC-7931-09E1-3E8461D7520F}" name="Biador, Kim" initials="KB" userId="S::Kim.Biador@sao.ga.gov::fca14e35-9508-4b00-aeb1-b6a35bc0345e" providerId="AD"/>
  <p188:author id="{E8357768-72C4-0373-16C5-D0AD69410934}" name="Barfield, Chris" initials="CB" userId="S::chris.barfield@doas.ga.gov::bce30e8a-c9b2-4f0f-b373-c3216ae509e8" providerId="AD"/>
  <p188:author id="{F94FB268-4EB0-26A1-9FED-9A9B05C4B15C}" name="McClester, Ryan" initials="RM" userId="S::ryan.mcclester@sao.ga.gov::5f0298cf-8456-4577-8b9b-8f3379c01079" providerId="AD"/>
  <p188:author id="{9787CA88-8990-7915-69DC-C917154F27AC}" name="Biador, Kim" initials="KB" userId="S::kbiador@deloitte.com::0aca51a9-456d-4254-bf9f-8c53f2de5f37" providerId="AD"/>
  <p188:author id="{BFFD038E-6017-C843-98BD-7DB9884C9DDE}" name="Sipe, Jamie" initials="SJ" userId="S::jasipe@deloitte.com::5bc06a04-23d5-42bd-853b-0cd5205b0fa0" providerId="AD"/>
  <p188:author id="{7FD813AB-63FB-AD23-24AA-0B6D0F8125E9}" name="Biador, Kim" initials="KB" userId="S::kim.biador@sao.ga.gov::fca14e35-9508-4b00-aeb1-b6a35bc0345e" providerId="AD"/>
  <p188:author id="{2AFD9AF1-72FD-DABD-77A2-2F9C0E103930}" name="Bennett, Sarah" initials="BS" userId="S::sarabennett@deloitte.com::e3a7b89e-ccd3-495f-9a2d-e395c84ccd09" providerId="AD"/>
  <p188:author id="{3033C2F6-E6C9-0691-B99F-BAFE8E228662}" name="Swartout, Darcy" initials="DS" userId="S::darcy.swartout@sao.ga.gov::1c015fc4-41a8-4efb-8017-be6f6fc86c3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7030A0"/>
    <a:srgbClr val="3B1C5B"/>
    <a:srgbClr val="8D2B64"/>
    <a:srgbClr val="F7386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1189EC7-5F94-D3F9-32FB-E01E199B612B}" v="1" dt="2026-08-11T14:08:02.192"/>
  </p1510:revLst>
</p1510:revInfo>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5" d="100"/>
          <a:sy n="45" d="100"/>
        </p:scale>
        <p:origin x="3078" y="54"/>
      </p:cViewPr>
      <p:guideLst>
        <p:guide orient="horz" pos="5120"/>
        <p:guide pos="910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microsoft.com/office/2018/10/relationships/authors" Target="authors.xml"/></Relationships>
</file>

<file path=ppt/comments/modernComment_164_81D72489.xml><?xml version="1.0" encoding="utf-8"?>
<p188:cmLst xmlns:a="http://schemas.openxmlformats.org/drawingml/2006/main" xmlns:r="http://schemas.openxmlformats.org/officeDocument/2006/relationships" xmlns:p188="http://schemas.microsoft.com/office/powerpoint/2018/8/main">
  <p188:cm id="{1EAED867-A315-4740-A5B9-7756B1DD6D20}" authorId="{F41F4D1E-866F-2533-042C-257D44D3705B}" created="2026-04-30T16:32:27.918">
    <pc:sldMkLst xmlns:pc="http://schemas.microsoft.com/office/powerpoint/2013/main/command">
      <pc:docMk/>
      <pc:sldMk cId="2178360457" sldId="356"/>
    </pc:sldMkLst>
    <p188:txBody>
      <a:bodyPr/>
      <a:lstStyle/>
      <a:p>
        <a:r>
          <a:rPr lang="en-US"/>
          <a:t>Note:  if you have received the activation link in your email skip Step1</a:t>
        </a:r>
      </a:p>
    </p188:txBody>
  </p188:cm>
</p188:cmLst>
</file>

<file path=ppt/comments/modernComment_173_B33430A2.xml><?xml version="1.0" encoding="utf-8"?>
<p188:cmLst xmlns:a="http://schemas.openxmlformats.org/drawingml/2006/main" xmlns:r="http://schemas.openxmlformats.org/officeDocument/2006/relationships" xmlns:p188="http://schemas.microsoft.com/office/powerpoint/2018/8/main">
  <p188:cm id="{2D5B346D-F3C9-4D81-B2F4-B78465C00621}" authorId="{F41F4D1E-866F-2533-042C-257D44D3705B}" created="2026-04-30T16:47:44.701">
    <pc:sldMkLst xmlns:pc="http://schemas.microsoft.com/office/powerpoint/2013/main/command">
      <pc:docMk/>
      <pc:sldMk cId="3006541986" sldId="371"/>
    </pc:sldMkLst>
    <p188:replyLst>
      <p188:reply id="{BF4AAAB6-DDAD-4FC3-8938-010EF6D8CEC7}" authorId="{E8357768-72C4-0373-16C5-D0AD69410934}" created="2026-04-30T19:43:38.907">
        <p188:txBody>
          <a:bodyPr/>
          <a:lstStyle/>
          <a:p>
            <a:r>
              <a:rPr lang="en-US"/>
              <a:t>[@Patel, Rachana] The additional login s’shots/steps are now added to the job aid.</a:t>
            </a:r>
          </a:p>
        </p188:txBody>
      </p188:reply>
      <p188:reply id="{12E6A01B-B1E8-431B-8670-B44EF0C17445}" authorId="{F41F4D1E-866F-2533-042C-257D44D3705B}" created="2026-04-30T20:00:49.262">
        <p188:txBody>
          <a:bodyPr/>
          <a:lstStyle/>
          <a:p>
            <a:r>
              <a:rPr lang="en-US"/>
              <a:t>Looks great. Thankyou</a:t>
            </a:r>
          </a:p>
        </p188:txBody>
      </p188:reply>
    </p188:replyLst>
    <p188:txBody>
      <a:bodyPr/>
      <a:lstStyle/>
      <a:p>
        <a:r>
          <a:rPr lang="en-US"/>
          <a:t>Insert slides to show the login screens in GA@WORK</a:t>
        </a:r>
      </a:p>
    </p188:txBody>
    <p188:extLst>
      <p:ext xmlns:p="http://schemas.openxmlformats.org/presentationml/2006/main" uri="{57CB4572-C831-44C2-8A1C-0ADB6CCDFE69}">
        <p223:reactions xmlns:p223="http://schemas.microsoft.com/office/powerpoint/2022/03/main">
          <p223:rxn type="👍">
            <p223:instance time="2026-04-30T20:05:52.094" authorId="{E8357768-72C4-0373-16C5-D0AD69410934}"/>
          </p223:rxn>
        </p223:reaction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B3D99ADA-6A33-48C2-AFB3-0384CD572718}" type="datetimeFigureOut">
              <a:rPr lang="en-US" smtClean="0"/>
              <a:t>8/14/2026</a:t>
            </a:fld>
            <a:endParaRPr lang="en-US"/>
          </a:p>
        </p:txBody>
      </p:sp>
      <p:sp>
        <p:nvSpPr>
          <p:cNvPr id="4" name="Slide Image Placeholder 3"/>
          <p:cNvSpPr>
            <a:spLocks noGrp="1" noRot="1" noChangeAspect="1"/>
          </p:cNvSpPr>
          <p:nvPr>
            <p:ph type="sldImg" idx="2"/>
          </p:nvPr>
        </p:nvSpPr>
        <p:spPr>
          <a:xfrm>
            <a:off x="2443163" y="1200150"/>
            <a:ext cx="2428875"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5C8F99EE-B2D2-41D4-83DE-2320E59029E6}" type="slidenum">
              <a:rPr lang="en-US" smtClean="0"/>
              <a:t>‹#›</a:t>
            </a:fld>
            <a:endParaRPr lang="en-US"/>
          </a:p>
        </p:txBody>
      </p:sp>
    </p:spTree>
    <p:extLst>
      <p:ext uri="{BB962C8B-B14F-4D97-AF65-F5344CB8AC3E}">
        <p14:creationId xmlns:p14="http://schemas.microsoft.com/office/powerpoint/2010/main" val="21701657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C8F99EE-B2D2-41D4-83DE-2320E59029E6}" type="slidenum">
              <a:rPr lang="en-US" smtClean="0"/>
              <a:t>2</a:t>
            </a:fld>
            <a:endParaRPr lang="en-US"/>
          </a:p>
        </p:txBody>
      </p:sp>
    </p:spTree>
    <p:extLst>
      <p:ext uri="{BB962C8B-B14F-4D97-AF65-F5344CB8AC3E}">
        <p14:creationId xmlns:p14="http://schemas.microsoft.com/office/powerpoint/2010/main" val="25870513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4 shape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C0AE2BBF-F1CC-7032-049B-FDDA3E4AF09D}"/>
              </a:ext>
              <a:ext uri="{C183D7F6-B498-43B3-948B-1728B52AA6E4}">
                <adec:decorative xmlns:adec="http://schemas.microsoft.com/office/drawing/2017/decorative" val="1"/>
              </a:ext>
            </a:extLst>
          </p:cNvPr>
          <p:cNvSpPr/>
          <p:nvPr userDrawn="1"/>
        </p:nvSpPr>
        <p:spPr>
          <a:xfrm>
            <a:off x="0" y="1690446"/>
            <a:ext cx="12192000" cy="1644953"/>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a:extLst>
              <a:ext uri="{C183D7F6-B498-43B3-948B-1728B52AA6E4}">
                <adec:decorative xmlns:adec="http://schemas.microsoft.com/office/drawing/2017/decorative" val="1"/>
              </a:ext>
            </a:extLst>
          </p:cNvPr>
          <p:cNvSpPr>
            <a:spLocks noGrp="1"/>
          </p:cNvSpPr>
          <p:nvPr>
            <p:ph type="dt" sz="half" idx="10"/>
          </p:nvPr>
        </p:nvSpPr>
        <p:spPr/>
        <p:txBody>
          <a:bodyPr/>
          <a:lstStyle/>
          <a:p>
            <a:fld id="{367B9413-C376-4173-83FA-9706DE374DDA}" type="datetime1">
              <a:rPr lang="en-US" smtClean="0"/>
              <a:t>8/14/2026</a:t>
            </a:fld>
            <a:endParaRPr lang="en-US"/>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t>‹#›</a:t>
            </a:fld>
            <a:endParaRPr lang="en-US"/>
          </a:p>
        </p:txBody>
      </p:sp>
      <p:sp>
        <p:nvSpPr>
          <p:cNvPr id="7" name="Title 1">
            <a:extLst>
              <a:ext uri="{FF2B5EF4-FFF2-40B4-BE49-F238E27FC236}">
                <a16:creationId xmlns:a16="http://schemas.microsoft.com/office/drawing/2014/main" id="{B43BFAD7-08AC-18FC-0272-E8C4741C4E50}"/>
              </a:ext>
            </a:extLst>
          </p:cNvPr>
          <p:cNvSpPr>
            <a:spLocks noGrp="1"/>
          </p:cNvSpPr>
          <p:nvPr>
            <p:ph type="title" hasCustomPrompt="1"/>
          </p:nvPr>
        </p:nvSpPr>
        <p:spPr>
          <a:xfrm>
            <a:off x="0" y="1694391"/>
            <a:ext cx="12192000" cy="1673532"/>
          </a:xfrm>
        </p:spPr>
        <p:txBody>
          <a:bodyPr anchor="ctr">
            <a:noAutofit/>
          </a:bodyPr>
          <a:lstStyle>
            <a:lvl1pPr algn="ctr">
              <a:defRPr sz="4800" b="1">
                <a:solidFill>
                  <a:schemeClr val="tx1"/>
                </a:solidFill>
                <a:latin typeface="Arial" panose="020B0604020202020204" pitchFamily="34" charset="0"/>
                <a:cs typeface="Arial" panose="020B0604020202020204" pitchFamily="34" charset="0"/>
              </a:defRPr>
            </a:lvl1pPr>
          </a:lstStyle>
          <a:p>
            <a:pPr lvl="0"/>
            <a:r>
              <a:rPr lang="en-US"/>
              <a:t>Developers: Insert Title</a:t>
            </a:r>
          </a:p>
        </p:txBody>
      </p:sp>
      <p:sp>
        <p:nvSpPr>
          <p:cNvPr id="8" name="Text Placeholder 11">
            <a:extLst>
              <a:ext uri="{FF2B5EF4-FFF2-40B4-BE49-F238E27FC236}">
                <a16:creationId xmlns:a16="http://schemas.microsoft.com/office/drawing/2014/main" id="{4AE75C53-C779-2E0B-71C1-B395C639F481}"/>
              </a:ext>
            </a:extLst>
          </p:cNvPr>
          <p:cNvSpPr>
            <a:spLocks noGrp="1"/>
          </p:cNvSpPr>
          <p:nvPr>
            <p:ph type="body" sz="quarter" idx="13" hasCustomPrompt="1"/>
          </p:nvPr>
        </p:nvSpPr>
        <p:spPr>
          <a:xfrm>
            <a:off x="864923" y="4181004"/>
            <a:ext cx="10515600" cy="2563561"/>
          </a:xfrm>
        </p:spPr>
        <p:txBody>
          <a:bodyPr>
            <a:normAutofit/>
          </a:bodyPr>
          <a:lstStyle>
            <a:lvl1pPr marL="0" indent="0">
              <a:buNone/>
              <a:defRPr sz="3600">
                <a:latin typeface="Arial" panose="020B0604020202020204" pitchFamily="34" charset="0"/>
                <a:cs typeface="Arial" panose="020B0604020202020204" pitchFamily="34" charset="0"/>
              </a:defRPr>
            </a:lvl1pPr>
            <a:lvl2pPr marL="257175" indent="0">
              <a:buNone/>
              <a:defRPr>
                <a:latin typeface="Arial" panose="020B0604020202020204" pitchFamily="34" charset="0"/>
                <a:cs typeface="Arial" panose="020B0604020202020204" pitchFamily="34" charset="0"/>
              </a:defRPr>
            </a:lvl2pPr>
          </a:lstStyle>
          <a:p>
            <a:pPr lvl="0"/>
            <a:r>
              <a:rPr lang="en-US"/>
              <a:t>This guide will show…</a:t>
            </a:r>
          </a:p>
        </p:txBody>
      </p:sp>
      <p:sp>
        <p:nvSpPr>
          <p:cNvPr id="10" name="Text Placeholder 32">
            <a:extLst>
              <a:ext uri="{FF2B5EF4-FFF2-40B4-BE49-F238E27FC236}">
                <a16:creationId xmlns:a16="http://schemas.microsoft.com/office/drawing/2014/main" id="{5EFAEB02-1FB5-9E2E-67B6-3A20C1E2C089}"/>
              </a:ext>
            </a:extLst>
          </p:cNvPr>
          <p:cNvSpPr>
            <a:spLocks noGrp="1"/>
          </p:cNvSpPr>
          <p:nvPr>
            <p:ph type="body" sz="quarter" idx="14" hasCustomPrompt="1"/>
          </p:nvPr>
        </p:nvSpPr>
        <p:spPr>
          <a:xfrm>
            <a:off x="844889" y="8043364"/>
            <a:ext cx="10542315" cy="4014905"/>
          </a:xfrm>
        </p:spPr>
        <p:txBody>
          <a:bodyPr>
            <a:normAutofit/>
          </a:bodyPr>
          <a:lstStyle>
            <a:lvl1pPr marL="457200" indent="-457200">
              <a:buFont typeface="+mj-lt"/>
              <a:buAutoNum type="arabicPeriod"/>
              <a:defRPr sz="3000" b="0">
                <a:latin typeface="Arial" panose="020B0604020202020204" pitchFamily="34" charset="0"/>
                <a:cs typeface="Arial" panose="020B0604020202020204" pitchFamily="34" charset="0"/>
              </a:defRPr>
            </a:lvl1pPr>
            <a:lvl2pPr marL="514350" indent="-257175">
              <a:buFont typeface="+mj-lt"/>
              <a:buAutoNum type="arabicPeriod"/>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Provide an overview of the high-level process steps. Below, under Business Process: Provide a high-level process map so end users can visualize the business process flow.</a:t>
            </a:r>
          </a:p>
        </p:txBody>
      </p:sp>
      <p:cxnSp>
        <p:nvCxnSpPr>
          <p:cNvPr id="11" name="Straight Connector 10">
            <a:extLst>
              <a:ext uri="{FF2B5EF4-FFF2-40B4-BE49-F238E27FC236}">
                <a16:creationId xmlns:a16="http://schemas.microsoft.com/office/drawing/2014/main" id="{3B2FC54E-9B65-8E02-22A1-D4B279FAF06C}"/>
              </a:ext>
              <a:ext uri="{C183D7F6-B498-43B3-948B-1728B52AA6E4}">
                <adec:decorative xmlns:adec="http://schemas.microsoft.com/office/drawing/2017/decorative" val="1"/>
              </a:ext>
            </a:extLst>
          </p:cNvPr>
          <p:cNvCxnSpPr>
            <a:cxnSpLocks/>
          </p:cNvCxnSpPr>
          <p:nvPr userDrawn="1"/>
        </p:nvCxnSpPr>
        <p:spPr>
          <a:xfrm>
            <a:off x="864923" y="3858460"/>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A7D92039-E8CD-162A-53EE-7DBF9987FC80}"/>
              </a:ext>
              <a:ext uri="{C183D7F6-B498-43B3-948B-1728B52AA6E4}">
                <adec:decorative xmlns:adec="http://schemas.microsoft.com/office/drawing/2017/decorative" val="1"/>
              </a:ext>
            </a:extLst>
          </p:cNvPr>
          <p:cNvCxnSpPr>
            <a:cxnSpLocks/>
          </p:cNvCxnSpPr>
          <p:nvPr userDrawn="1"/>
        </p:nvCxnSpPr>
        <p:spPr>
          <a:xfrm>
            <a:off x="844889" y="7166555"/>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Oval 1">
            <a:extLst>
              <a:ext uri="{FF2B5EF4-FFF2-40B4-BE49-F238E27FC236}">
                <a16:creationId xmlns:a16="http://schemas.microsoft.com/office/drawing/2014/main" id="{3D54BC28-8849-0E75-55BD-00353ABDE1D8}"/>
              </a:ext>
              <a:ext uri="{C183D7F6-B498-43B3-948B-1728B52AA6E4}">
                <adec:decorative xmlns:adec="http://schemas.microsoft.com/office/drawing/2017/decorative" val="1"/>
              </a:ext>
            </a:extLst>
          </p:cNvPr>
          <p:cNvSpPr/>
          <p:nvPr userDrawn="1"/>
        </p:nvSpPr>
        <p:spPr>
          <a:xfrm>
            <a:off x="825839" y="13309460"/>
            <a:ext cx="2135333" cy="1546907"/>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latin typeface="Arial" panose="020B0604020202020204" pitchFamily="34" charset="0"/>
              <a:cs typeface="Arial" panose="020B0604020202020204" pitchFamily="34" charset="0"/>
            </a:endParaRPr>
          </a:p>
        </p:txBody>
      </p:sp>
      <p:cxnSp>
        <p:nvCxnSpPr>
          <p:cNvPr id="12" name="Straight Arrow Connector 11">
            <a:extLst>
              <a:ext uri="{FF2B5EF4-FFF2-40B4-BE49-F238E27FC236}">
                <a16:creationId xmlns:a16="http://schemas.microsoft.com/office/drawing/2014/main" id="{06C14F2E-E381-93EA-DBCB-C1F91E6E4009}"/>
              </a:ext>
              <a:ext uri="{C183D7F6-B498-43B3-948B-1728B52AA6E4}">
                <adec:decorative xmlns:adec="http://schemas.microsoft.com/office/drawing/2017/decorative" val="1"/>
              </a:ext>
            </a:extLst>
          </p:cNvPr>
          <p:cNvCxnSpPr>
            <a:cxnSpLocks/>
          </p:cNvCxnSpPr>
          <p:nvPr userDrawn="1"/>
        </p:nvCxnSpPr>
        <p:spPr>
          <a:xfrm>
            <a:off x="3083047" y="14010734"/>
            <a:ext cx="49835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12A50FB9-2B4B-F6F6-1F53-921E17055B98}"/>
              </a:ext>
              <a:ext uri="{C183D7F6-B498-43B3-948B-1728B52AA6E4}">
                <adec:decorative xmlns:adec="http://schemas.microsoft.com/office/drawing/2017/decorative" val="1"/>
              </a:ext>
            </a:extLst>
          </p:cNvPr>
          <p:cNvSpPr/>
          <p:nvPr userDrawn="1"/>
        </p:nvSpPr>
        <p:spPr>
          <a:xfrm>
            <a:off x="3770291" y="13309457"/>
            <a:ext cx="1889219" cy="154691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cs typeface="Arial" panose="020B0604020202020204" pitchFamily="34" charset="0"/>
            </a:endParaRPr>
          </a:p>
        </p:txBody>
      </p:sp>
      <p:cxnSp>
        <p:nvCxnSpPr>
          <p:cNvPr id="17" name="Straight Arrow Connector 16">
            <a:extLst>
              <a:ext uri="{FF2B5EF4-FFF2-40B4-BE49-F238E27FC236}">
                <a16:creationId xmlns:a16="http://schemas.microsoft.com/office/drawing/2014/main" id="{6FDA55B7-CD6E-C95A-2992-64371D2A2250}"/>
              </a:ext>
              <a:ext uri="{C183D7F6-B498-43B3-948B-1728B52AA6E4}">
                <adec:decorative xmlns:adec="http://schemas.microsoft.com/office/drawing/2017/decorative" val="1"/>
              </a:ext>
            </a:extLst>
          </p:cNvPr>
          <p:cNvCxnSpPr>
            <a:cxnSpLocks/>
          </p:cNvCxnSpPr>
          <p:nvPr userDrawn="1"/>
        </p:nvCxnSpPr>
        <p:spPr>
          <a:xfrm>
            <a:off x="5866869" y="14010734"/>
            <a:ext cx="49835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599CD3C2-C4E2-3218-37BA-4E7267462A98}"/>
              </a:ext>
              <a:ext uri="{C183D7F6-B498-43B3-948B-1728B52AA6E4}">
                <adec:decorative xmlns:adec="http://schemas.microsoft.com/office/drawing/2017/decorative" val="1"/>
              </a:ext>
            </a:extLst>
          </p:cNvPr>
          <p:cNvSpPr/>
          <p:nvPr userDrawn="1"/>
        </p:nvSpPr>
        <p:spPr>
          <a:xfrm>
            <a:off x="6569257" y="13309460"/>
            <a:ext cx="1786198" cy="1546907"/>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latin typeface="Arial" panose="020B0604020202020204" pitchFamily="34" charset="0"/>
              <a:cs typeface="Arial" panose="020B0604020202020204" pitchFamily="34" charset="0"/>
            </a:endParaRPr>
          </a:p>
        </p:txBody>
      </p:sp>
      <p:cxnSp>
        <p:nvCxnSpPr>
          <p:cNvPr id="20" name="Straight Arrow Connector 19">
            <a:extLst>
              <a:ext uri="{FF2B5EF4-FFF2-40B4-BE49-F238E27FC236}">
                <a16:creationId xmlns:a16="http://schemas.microsoft.com/office/drawing/2014/main" id="{0FCE2A6E-264E-7C16-B0B4-3931B56EBDB1}"/>
              </a:ext>
              <a:ext uri="{C183D7F6-B498-43B3-948B-1728B52AA6E4}">
                <adec:decorative xmlns:adec="http://schemas.microsoft.com/office/drawing/2017/decorative" val="1"/>
              </a:ext>
            </a:extLst>
          </p:cNvPr>
          <p:cNvCxnSpPr>
            <a:cxnSpLocks/>
          </p:cNvCxnSpPr>
          <p:nvPr userDrawn="1"/>
        </p:nvCxnSpPr>
        <p:spPr>
          <a:xfrm>
            <a:off x="8473006" y="14010734"/>
            <a:ext cx="49835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8ED1E73F-EED6-6925-1934-3E148AD56F9C}"/>
              </a:ext>
              <a:ext uri="{C183D7F6-B498-43B3-948B-1728B52AA6E4}">
                <adec:decorative xmlns:adec="http://schemas.microsoft.com/office/drawing/2017/decorative" val="1"/>
              </a:ext>
            </a:extLst>
          </p:cNvPr>
          <p:cNvSpPr/>
          <p:nvPr userDrawn="1"/>
        </p:nvSpPr>
        <p:spPr>
          <a:xfrm>
            <a:off x="9077068" y="13309460"/>
            <a:ext cx="2135333" cy="1546907"/>
          </a:xfrm>
          <a:prstGeom prst="ellips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latin typeface="Arial" panose="020B0604020202020204" pitchFamily="34" charset="0"/>
              <a:cs typeface="Arial" panose="020B0604020202020204" pitchFamily="34" charset="0"/>
            </a:endParaRPr>
          </a:p>
        </p:txBody>
      </p:sp>
      <p:sp>
        <p:nvSpPr>
          <p:cNvPr id="23" name="Text Placeholder 22">
            <a:extLst>
              <a:ext uri="{FF2B5EF4-FFF2-40B4-BE49-F238E27FC236}">
                <a16:creationId xmlns:a16="http://schemas.microsoft.com/office/drawing/2014/main" id="{F32B346A-D51C-7573-6A20-9C90A35CE6C9}"/>
              </a:ext>
            </a:extLst>
          </p:cNvPr>
          <p:cNvSpPr>
            <a:spLocks noGrp="1"/>
          </p:cNvSpPr>
          <p:nvPr>
            <p:ph type="body" sz="quarter" idx="16" hasCustomPrompt="1"/>
          </p:nvPr>
        </p:nvSpPr>
        <p:spPr>
          <a:xfrm>
            <a:off x="1141337" y="13697149"/>
            <a:ext cx="1449387" cy="771525"/>
          </a:xfrm>
        </p:spPr>
        <p:txBody>
          <a:bodyPr anchor="ctr">
            <a:noAutofit/>
          </a:bodyPr>
          <a:lstStyle>
            <a:lvl1pPr marL="0" indent="0" algn="ctr">
              <a:buNone/>
              <a:defRPr sz="1800" b="1"/>
            </a:lvl1pPr>
          </a:lstStyle>
          <a:p>
            <a:pPr lvl="0"/>
            <a:r>
              <a:rPr lang="en-US"/>
              <a:t>Start Process</a:t>
            </a:r>
          </a:p>
        </p:txBody>
      </p:sp>
      <p:sp>
        <p:nvSpPr>
          <p:cNvPr id="24" name="Text Placeholder 22">
            <a:extLst>
              <a:ext uri="{FF2B5EF4-FFF2-40B4-BE49-F238E27FC236}">
                <a16:creationId xmlns:a16="http://schemas.microsoft.com/office/drawing/2014/main" id="{71D51A69-F01C-AB78-1C2B-6ABB6C851D2B}"/>
              </a:ext>
            </a:extLst>
          </p:cNvPr>
          <p:cNvSpPr>
            <a:spLocks noGrp="1"/>
          </p:cNvSpPr>
          <p:nvPr>
            <p:ph type="body" sz="quarter" idx="17" hasCustomPrompt="1"/>
          </p:nvPr>
        </p:nvSpPr>
        <p:spPr>
          <a:xfrm>
            <a:off x="3990206" y="13687823"/>
            <a:ext cx="1449387" cy="771525"/>
          </a:xfrm>
        </p:spPr>
        <p:txBody>
          <a:bodyPr anchor="ctr">
            <a:noAutofit/>
          </a:bodyPr>
          <a:lstStyle>
            <a:lvl1pPr marL="0" indent="0" algn="ctr">
              <a:buNone/>
              <a:defRPr sz="1800" b="1">
                <a:solidFill>
                  <a:schemeClr val="tx1"/>
                </a:solidFill>
              </a:defRPr>
            </a:lvl1pPr>
          </a:lstStyle>
          <a:p>
            <a:pPr lvl="0"/>
            <a:r>
              <a:rPr lang="en-US"/>
              <a:t>Step (title of this Job Aid)</a:t>
            </a:r>
          </a:p>
        </p:txBody>
      </p:sp>
      <p:sp>
        <p:nvSpPr>
          <p:cNvPr id="25" name="Text Placeholder 22">
            <a:extLst>
              <a:ext uri="{FF2B5EF4-FFF2-40B4-BE49-F238E27FC236}">
                <a16:creationId xmlns:a16="http://schemas.microsoft.com/office/drawing/2014/main" id="{8EF3B554-0B76-2A27-119D-14B00A458086}"/>
              </a:ext>
            </a:extLst>
          </p:cNvPr>
          <p:cNvSpPr>
            <a:spLocks noGrp="1"/>
          </p:cNvSpPr>
          <p:nvPr>
            <p:ph type="body" sz="quarter" idx="18" hasCustomPrompt="1"/>
          </p:nvPr>
        </p:nvSpPr>
        <p:spPr>
          <a:xfrm>
            <a:off x="6737662" y="13697149"/>
            <a:ext cx="1449387" cy="771525"/>
          </a:xfrm>
        </p:spPr>
        <p:txBody>
          <a:bodyPr anchor="ctr">
            <a:noAutofit/>
          </a:bodyPr>
          <a:lstStyle>
            <a:lvl1pPr marL="0" indent="0" algn="ctr">
              <a:buNone/>
              <a:defRPr sz="1800" b="1"/>
            </a:lvl1pPr>
          </a:lstStyle>
          <a:p>
            <a:pPr lvl="0"/>
            <a:r>
              <a:rPr lang="en-US"/>
              <a:t>Next step</a:t>
            </a:r>
          </a:p>
        </p:txBody>
      </p:sp>
      <p:sp>
        <p:nvSpPr>
          <p:cNvPr id="26" name="Text Placeholder 22">
            <a:extLst>
              <a:ext uri="{FF2B5EF4-FFF2-40B4-BE49-F238E27FC236}">
                <a16:creationId xmlns:a16="http://schemas.microsoft.com/office/drawing/2014/main" id="{41901540-64EE-405A-6296-8C24087B7765}"/>
              </a:ext>
            </a:extLst>
          </p:cNvPr>
          <p:cNvSpPr>
            <a:spLocks noGrp="1"/>
          </p:cNvSpPr>
          <p:nvPr>
            <p:ph type="body" sz="quarter" idx="19" hasCustomPrompt="1"/>
          </p:nvPr>
        </p:nvSpPr>
        <p:spPr>
          <a:xfrm>
            <a:off x="9420040" y="13701592"/>
            <a:ext cx="1449387" cy="771525"/>
          </a:xfrm>
        </p:spPr>
        <p:txBody>
          <a:bodyPr anchor="ctr">
            <a:noAutofit/>
          </a:bodyPr>
          <a:lstStyle>
            <a:lvl1pPr marL="0" indent="0" algn="ctr">
              <a:buNone/>
              <a:defRPr sz="1800" b="1"/>
            </a:lvl1pPr>
          </a:lstStyle>
          <a:p>
            <a:pPr lvl="0"/>
            <a:r>
              <a:rPr lang="en-US"/>
              <a:t>End of Process</a:t>
            </a:r>
          </a:p>
        </p:txBody>
      </p:sp>
      <p:pic>
        <p:nvPicPr>
          <p:cNvPr id="27" name="Picture 26">
            <a:extLst>
              <a:ext uri="{FF2B5EF4-FFF2-40B4-BE49-F238E27FC236}">
                <a16:creationId xmlns:a16="http://schemas.microsoft.com/office/drawing/2014/main" id="{EFD19BBC-BAC4-08DB-FDBA-738F62F04F6C}"/>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65936" y="624853"/>
            <a:ext cx="4544577" cy="731521"/>
          </a:xfrm>
          <a:prstGeom prst="rect">
            <a:avLst/>
          </a:prstGeom>
        </p:spPr>
      </p:pic>
      <p:sp>
        <p:nvSpPr>
          <p:cNvPr id="22" name="Rectangle 21">
            <a:extLst>
              <a:ext uri="{FF2B5EF4-FFF2-40B4-BE49-F238E27FC236}">
                <a16:creationId xmlns:a16="http://schemas.microsoft.com/office/drawing/2014/main" id="{35F9B85C-AFA7-E163-E45A-5AE9207940DF}"/>
              </a:ext>
              <a:ext uri="{C183D7F6-B498-43B3-948B-1728B52AA6E4}">
                <adec:decorative xmlns:adec="http://schemas.microsoft.com/office/drawing/2017/decorative" val="1"/>
              </a:ext>
            </a:extLst>
          </p:cNvPr>
          <p:cNvSpPr/>
          <p:nvPr userDrawn="1"/>
        </p:nvSpPr>
        <p:spPr>
          <a:xfrm>
            <a:off x="-2" y="3239405"/>
            <a:ext cx="12192000" cy="112855"/>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D2881183-AB5B-F9DE-8894-57103CCFE1F4}"/>
              </a:ext>
              <a:ext uri="{C183D7F6-B498-43B3-948B-1728B52AA6E4}">
                <adec:decorative xmlns:adec="http://schemas.microsoft.com/office/drawing/2017/decorative" val="1"/>
              </a:ext>
            </a:extLst>
          </p:cNvPr>
          <p:cNvSpPr/>
          <p:nvPr userDrawn="1"/>
        </p:nvSpPr>
        <p:spPr>
          <a:xfrm>
            <a:off x="4610100" y="3609981"/>
            <a:ext cx="2971800"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EF57F10D-29E7-F3E8-912B-C32328D477A5}"/>
              </a:ext>
              <a:ext uri="{C183D7F6-B498-43B3-948B-1728B52AA6E4}">
                <adec:decorative xmlns:adec="http://schemas.microsoft.com/office/drawing/2017/decorative" val="1"/>
              </a:ext>
            </a:extLst>
          </p:cNvPr>
          <p:cNvSpPr/>
          <p:nvPr userDrawn="1"/>
        </p:nvSpPr>
        <p:spPr>
          <a:xfrm>
            <a:off x="4884255" y="6921923"/>
            <a:ext cx="2423491"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329390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Steps 1">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6901E62B-D0DB-DDFA-96E1-09AAD861E260}"/>
              </a:ext>
            </a:extLst>
          </p:cNvPr>
          <p:cNvSpPr>
            <a:spLocks noGrp="1"/>
          </p:cNvSpPr>
          <p:nvPr>
            <p:ph type="dt" sz="half" idx="10"/>
          </p:nvPr>
        </p:nvSpPr>
        <p:spPr/>
        <p:txBody>
          <a:bodyPr/>
          <a:lstStyle/>
          <a:p>
            <a:fld id="{AABB7832-A06D-4E8B-A914-BDD6443ECE72}" type="datetime1">
              <a:rPr lang="en-US" smtClean="0"/>
              <a:t>8/14/2026</a:t>
            </a:fld>
            <a:endParaRPr lang="en-US"/>
          </a:p>
        </p:txBody>
      </p:sp>
      <p:sp>
        <p:nvSpPr>
          <p:cNvPr id="4" name="Footer Placeholder 3">
            <a:extLst>
              <a:ext uri="{FF2B5EF4-FFF2-40B4-BE49-F238E27FC236}">
                <a16:creationId xmlns:a16="http://schemas.microsoft.com/office/drawing/2014/main" id="{E876CA14-C108-A4F7-CA16-1FE42DA122F4}"/>
              </a:ext>
            </a:extLst>
          </p:cNvPr>
          <p:cNvSpPr>
            <a:spLocks noGrp="1"/>
          </p:cNvSpPr>
          <p:nvPr>
            <p:ph type="ftr" sz="quarter" idx="11"/>
          </p:nvPr>
        </p:nvSpPr>
        <p:spPr/>
        <p:txBody>
          <a:bodyPr/>
          <a:lstStyle/>
          <a:p>
            <a:r>
              <a:rPr lang="en-US"/>
              <a:t>Version 1</a:t>
            </a:r>
          </a:p>
        </p:txBody>
      </p:sp>
      <p:sp>
        <p:nvSpPr>
          <p:cNvPr id="5" name="Slide Number Placeholder 4">
            <a:extLst>
              <a:ext uri="{FF2B5EF4-FFF2-40B4-BE49-F238E27FC236}">
                <a16:creationId xmlns:a16="http://schemas.microsoft.com/office/drawing/2014/main" id="{46A31B87-8BC0-7654-5DF7-3AECA9CE9F17}"/>
              </a:ext>
            </a:extLst>
          </p:cNvPr>
          <p:cNvSpPr>
            <a:spLocks noGrp="1"/>
          </p:cNvSpPr>
          <p:nvPr>
            <p:ph type="sldNum" sz="quarter" idx="12"/>
          </p:nvPr>
        </p:nvSpPr>
        <p:spPr/>
        <p:txBody>
          <a:bodyPr/>
          <a:lstStyle/>
          <a:p>
            <a:fld id="{A178E8AA-DD40-477F-A66C-355F3DFD5912}" type="slidenum">
              <a:rPr lang="en-US" smtClean="0"/>
              <a:pPr/>
              <a:t>‹#›</a:t>
            </a:fld>
            <a:endParaRPr lang="en-US"/>
          </a:p>
        </p:txBody>
      </p:sp>
      <p:sp>
        <p:nvSpPr>
          <p:cNvPr id="6" name="Title 1">
            <a:extLst>
              <a:ext uri="{FF2B5EF4-FFF2-40B4-BE49-F238E27FC236}">
                <a16:creationId xmlns:a16="http://schemas.microsoft.com/office/drawing/2014/main" id="{416D0E2C-DC70-A1E8-7516-7FF72B443D6A}"/>
              </a:ext>
            </a:extLst>
          </p:cNvPr>
          <p:cNvSpPr>
            <a:spLocks noGrp="1"/>
          </p:cNvSpPr>
          <p:nvPr>
            <p:ph type="title" hasCustomPrompt="1"/>
          </p:nvPr>
        </p:nvSpPr>
        <p:spPr>
          <a:xfrm>
            <a:off x="838199" y="792148"/>
            <a:ext cx="10515600" cy="808698"/>
          </a:xfrm>
        </p:spPr>
        <p:txBody>
          <a:bodyPr>
            <a:normAutofit/>
          </a:bodyPr>
          <a:lstStyle>
            <a:lvl1pPr>
              <a:defRPr sz="4000" b="1">
                <a:latin typeface="Arial" panose="020B0604020202020204" pitchFamily="34" charset="0"/>
                <a:cs typeface="Arial" panose="020B0604020202020204" pitchFamily="34" charset="0"/>
              </a:defRPr>
            </a:lvl1pPr>
          </a:lstStyle>
          <a:p>
            <a:r>
              <a:rPr lang="en-US"/>
              <a:t>Job Aid Title</a:t>
            </a:r>
          </a:p>
        </p:txBody>
      </p:sp>
      <p:cxnSp>
        <p:nvCxnSpPr>
          <p:cNvPr id="7" name="Straight Connector 6">
            <a:extLst>
              <a:ext uri="{FF2B5EF4-FFF2-40B4-BE49-F238E27FC236}">
                <a16:creationId xmlns:a16="http://schemas.microsoft.com/office/drawing/2014/main" id="{6A25D613-3146-2531-854B-A81EAED05792}"/>
              </a:ext>
            </a:extLst>
          </p:cNvPr>
          <p:cNvCxnSpPr>
            <a:cxnSpLocks/>
          </p:cNvCxnSpPr>
          <p:nvPr userDrawn="1"/>
        </p:nvCxnSpPr>
        <p:spPr>
          <a:xfrm>
            <a:off x="838199" y="2035018"/>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B9928DEF-0B72-2DF6-0344-673436693EE5}"/>
              </a:ext>
            </a:extLst>
          </p:cNvPr>
          <p:cNvSpPr/>
          <p:nvPr userDrawn="1"/>
        </p:nvSpPr>
        <p:spPr>
          <a:xfrm>
            <a:off x="4549271" y="1787185"/>
            <a:ext cx="3093455" cy="523220"/>
          </a:xfrm>
          <a:prstGeom prst="rect">
            <a:avLst/>
          </a:prstGeom>
          <a:solidFill>
            <a:schemeClr val="bg1"/>
          </a:solidFill>
        </p:spPr>
        <p:txBody>
          <a:bodyPr wrap="square">
            <a:spAutoFit/>
          </a:bodyPr>
          <a:lstStyle/>
          <a:p>
            <a:pPr algn="ctr"/>
            <a:r>
              <a:rPr lang="en-US" sz="2800" b="1">
                <a:latin typeface="Arial" panose="020B0604020202020204" pitchFamily="34" charset="0"/>
                <a:cs typeface="Arial" panose="020B0604020202020204" pitchFamily="34" charset="0"/>
              </a:rPr>
              <a:t>INSTRUCTIONS</a:t>
            </a:r>
          </a:p>
        </p:txBody>
      </p:sp>
      <p:sp>
        <p:nvSpPr>
          <p:cNvPr id="9" name="Text Placeholder 12">
            <a:extLst>
              <a:ext uri="{FF2B5EF4-FFF2-40B4-BE49-F238E27FC236}">
                <a16:creationId xmlns:a16="http://schemas.microsoft.com/office/drawing/2014/main" id="{CD45E371-C9BC-F0F7-F56A-7DC37E7E0DD5}"/>
              </a:ext>
            </a:extLst>
          </p:cNvPr>
          <p:cNvSpPr>
            <a:spLocks noGrp="1"/>
          </p:cNvSpPr>
          <p:nvPr>
            <p:ph type="body" sz="quarter" idx="13" hasCustomPrompt="1"/>
          </p:nvPr>
        </p:nvSpPr>
        <p:spPr>
          <a:xfrm>
            <a:off x="838199" y="2310405"/>
            <a:ext cx="10569221" cy="6053667"/>
          </a:xfrm>
        </p:spPr>
        <p:txBody>
          <a:bodyPr/>
          <a:lstStyle>
            <a:lvl1pPr marL="0" indent="0">
              <a:buFont typeface="+mj-lt"/>
              <a:buNone/>
              <a:defRPr>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Use Arial font, bold step numbers, bold Workday actions, add screenshot of action.</a:t>
            </a:r>
          </a:p>
        </p:txBody>
      </p:sp>
      <p:pic>
        <p:nvPicPr>
          <p:cNvPr id="2" name="Picture 1" descr="A black background with a black square&#10;&#10;Description automatically generated with medium confidence">
            <a:extLst>
              <a:ext uri="{FF2B5EF4-FFF2-40B4-BE49-F238E27FC236}">
                <a16:creationId xmlns:a16="http://schemas.microsoft.com/office/drawing/2014/main" id="{27D9D906-924F-559D-A2D0-0CF232BBFF1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58940" y="146838"/>
            <a:ext cx="2936764" cy="472719"/>
          </a:xfrm>
          <a:prstGeom prst="rect">
            <a:avLst/>
          </a:prstGeom>
        </p:spPr>
      </p:pic>
    </p:spTree>
    <p:extLst>
      <p:ext uri="{BB962C8B-B14F-4D97-AF65-F5344CB8AC3E}">
        <p14:creationId xmlns:p14="http://schemas.microsoft.com/office/powerpoint/2010/main" val="96187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Steps 2">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09A3FAA4-DEA7-FA82-16D4-A3D741BAA5A8}"/>
              </a:ext>
            </a:extLst>
          </p:cNvPr>
          <p:cNvSpPr>
            <a:spLocks noGrp="1"/>
          </p:cNvSpPr>
          <p:nvPr>
            <p:ph type="dt" sz="half" idx="10"/>
          </p:nvPr>
        </p:nvSpPr>
        <p:spPr/>
        <p:txBody>
          <a:bodyPr/>
          <a:lstStyle/>
          <a:p>
            <a:fld id="{AABB7832-A06D-4E8B-A914-BDD6443ECE72}" type="datetime1">
              <a:rPr lang="en-US" smtClean="0"/>
              <a:t>8/14/2026</a:t>
            </a:fld>
            <a:endParaRPr lang="en-US"/>
          </a:p>
        </p:txBody>
      </p:sp>
      <p:sp>
        <p:nvSpPr>
          <p:cNvPr id="4" name="Footer Placeholder 3">
            <a:extLst>
              <a:ext uri="{FF2B5EF4-FFF2-40B4-BE49-F238E27FC236}">
                <a16:creationId xmlns:a16="http://schemas.microsoft.com/office/drawing/2014/main" id="{0D24CC63-EC9E-E561-D793-B6D72C369512}"/>
              </a:ext>
            </a:extLst>
          </p:cNvPr>
          <p:cNvSpPr>
            <a:spLocks noGrp="1"/>
          </p:cNvSpPr>
          <p:nvPr>
            <p:ph type="ftr" sz="quarter" idx="11"/>
          </p:nvPr>
        </p:nvSpPr>
        <p:spPr/>
        <p:txBody>
          <a:bodyPr/>
          <a:lstStyle/>
          <a:p>
            <a:r>
              <a:rPr lang="en-US"/>
              <a:t>Version 1</a:t>
            </a:r>
          </a:p>
        </p:txBody>
      </p:sp>
      <p:sp>
        <p:nvSpPr>
          <p:cNvPr id="5" name="Slide Number Placeholder 4">
            <a:extLst>
              <a:ext uri="{FF2B5EF4-FFF2-40B4-BE49-F238E27FC236}">
                <a16:creationId xmlns:a16="http://schemas.microsoft.com/office/drawing/2014/main" id="{D76F3A2A-2C14-EA83-4E37-EFB1F50F4882}"/>
              </a:ext>
            </a:extLst>
          </p:cNvPr>
          <p:cNvSpPr>
            <a:spLocks noGrp="1"/>
          </p:cNvSpPr>
          <p:nvPr>
            <p:ph type="sldNum" sz="quarter" idx="12"/>
          </p:nvPr>
        </p:nvSpPr>
        <p:spPr/>
        <p:txBody>
          <a:bodyPr/>
          <a:lstStyle/>
          <a:p>
            <a:fld id="{A178E8AA-DD40-477F-A66C-355F3DFD5912}" type="slidenum">
              <a:rPr lang="en-US" smtClean="0"/>
              <a:pPr/>
              <a:t>‹#›</a:t>
            </a:fld>
            <a:endParaRPr lang="en-US"/>
          </a:p>
        </p:txBody>
      </p:sp>
      <p:sp>
        <p:nvSpPr>
          <p:cNvPr id="6" name="Title 1">
            <a:extLst>
              <a:ext uri="{FF2B5EF4-FFF2-40B4-BE49-F238E27FC236}">
                <a16:creationId xmlns:a16="http://schemas.microsoft.com/office/drawing/2014/main" id="{EA67389A-647C-25B9-EC21-96D8E89E0006}"/>
              </a:ext>
            </a:extLst>
          </p:cNvPr>
          <p:cNvSpPr>
            <a:spLocks noGrp="1"/>
          </p:cNvSpPr>
          <p:nvPr>
            <p:ph type="title" hasCustomPrompt="1"/>
          </p:nvPr>
        </p:nvSpPr>
        <p:spPr>
          <a:xfrm>
            <a:off x="838199" y="792148"/>
            <a:ext cx="10515600" cy="808698"/>
          </a:xfrm>
        </p:spPr>
        <p:txBody>
          <a:bodyPr>
            <a:normAutofit/>
          </a:bodyPr>
          <a:lstStyle>
            <a:lvl1pPr>
              <a:defRPr sz="4000" b="1">
                <a:latin typeface="Arial" panose="020B0604020202020204" pitchFamily="34" charset="0"/>
                <a:cs typeface="Arial" panose="020B0604020202020204" pitchFamily="34" charset="0"/>
              </a:defRPr>
            </a:lvl1pPr>
          </a:lstStyle>
          <a:p>
            <a:r>
              <a:rPr lang="en-US"/>
              <a:t>Job Aid Title</a:t>
            </a:r>
          </a:p>
        </p:txBody>
      </p:sp>
      <p:cxnSp>
        <p:nvCxnSpPr>
          <p:cNvPr id="7" name="Straight Connector 6">
            <a:extLst>
              <a:ext uri="{FF2B5EF4-FFF2-40B4-BE49-F238E27FC236}">
                <a16:creationId xmlns:a16="http://schemas.microsoft.com/office/drawing/2014/main" id="{4C91B243-49B2-9D53-E684-4A24A21F1557}"/>
              </a:ext>
            </a:extLst>
          </p:cNvPr>
          <p:cNvCxnSpPr>
            <a:cxnSpLocks/>
          </p:cNvCxnSpPr>
          <p:nvPr userDrawn="1"/>
        </p:nvCxnSpPr>
        <p:spPr>
          <a:xfrm>
            <a:off x="838199" y="8814963"/>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BD8B138E-1F3F-DC77-5EA4-6C4BCFF0A395}"/>
              </a:ext>
            </a:extLst>
          </p:cNvPr>
          <p:cNvCxnSpPr>
            <a:cxnSpLocks/>
          </p:cNvCxnSpPr>
          <p:nvPr userDrawn="1"/>
        </p:nvCxnSpPr>
        <p:spPr>
          <a:xfrm>
            <a:off x="838199" y="2035018"/>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3BEA5A19-8521-AB81-E474-C5957BFDC60F}"/>
              </a:ext>
            </a:extLst>
          </p:cNvPr>
          <p:cNvSpPr/>
          <p:nvPr userDrawn="1"/>
        </p:nvSpPr>
        <p:spPr>
          <a:xfrm>
            <a:off x="4575985" y="1773408"/>
            <a:ext cx="3093455" cy="523220"/>
          </a:xfrm>
          <a:prstGeom prst="rect">
            <a:avLst/>
          </a:prstGeom>
          <a:solidFill>
            <a:schemeClr val="bg1"/>
          </a:solidFill>
        </p:spPr>
        <p:txBody>
          <a:bodyPr wrap="square">
            <a:spAutoFit/>
          </a:bodyPr>
          <a:lstStyle/>
          <a:p>
            <a:pPr algn="ctr"/>
            <a:r>
              <a:rPr lang="en-US" sz="2800" b="1">
                <a:latin typeface="Arial" panose="020B0604020202020204" pitchFamily="34" charset="0"/>
                <a:cs typeface="Arial" panose="020B0604020202020204" pitchFamily="34" charset="0"/>
              </a:rPr>
              <a:t>INSTRUCTIONS</a:t>
            </a:r>
            <a:endParaRPr lang="en-US" sz="1800" b="1">
              <a:latin typeface="Arial" panose="020B0604020202020204" pitchFamily="34" charset="0"/>
              <a:cs typeface="Arial" panose="020B0604020202020204" pitchFamily="34" charset="0"/>
            </a:endParaRPr>
          </a:p>
        </p:txBody>
      </p:sp>
      <p:sp>
        <p:nvSpPr>
          <p:cNvPr id="10" name="Text Placeholder 12">
            <a:extLst>
              <a:ext uri="{FF2B5EF4-FFF2-40B4-BE49-F238E27FC236}">
                <a16:creationId xmlns:a16="http://schemas.microsoft.com/office/drawing/2014/main" id="{750B7665-440D-E687-1931-F77CD27F9E48}"/>
              </a:ext>
            </a:extLst>
          </p:cNvPr>
          <p:cNvSpPr>
            <a:spLocks noGrp="1"/>
          </p:cNvSpPr>
          <p:nvPr>
            <p:ph type="body" sz="quarter" idx="13" hasCustomPrompt="1"/>
          </p:nvPr>
        </p:nvSpPr>
        <p:spPr>
          <a:xfrm>
            <a:off x="838199" y="2310405"/>
            <a:ext cx="10569221" cy="6053667"/>
          </a:xfrm>
        </p:spPr>
        <p:txBody>
          <a:bodyPr/>
          <a:lstStyle>
            <a:lvl1pPr marL="0" indent="0">
              <a:buFont typeface="+mj-lt"/>
              <a:buNone/>
              <a:defRPr>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Use this slide to show two steps.</a:t>
            </a:r>
          </a:p>
        </p:txBody>
      </p:sp>
      <p:sp>
        <p:nvSpPr>
          <p:cNvPr id="11" name="Text Placeholder 12">
            <a:extLst>
              <a:ext uri="{FF2B5EF4-FFF2-40B4-BE49-F238E27FC236}">
                <a16:creationId xmlns:a16="http://schemas.microsoft.com/office/drawing/2014/main" id="{D3DE3D2C-37D2-B62A-B24C-CBEF78DBF395}"/>
              </a:ext>
            </a:extLst>
          </p:cNvPr>
          <p:cNvSpPr>
            <a:spLocks noGrp="1"/>
          </p:cNvSpPr>
          <p:nvPr>
            <p:ph type="body" sz="quarter" idx="14" hasCustomPrompt="1"/>
          </p:nvPr>
        </p:nvSpPr>
        <p:spPr>
          <a:xfrm>
            <a:off x="838199" y="8970034"/>
            <a:ext cx="10569221" cy="6053667"/>
          </a:xfrm>
        </p:spPr>
        <p:txBody>
          <a:bodyPr/>
          <a:lstStyle>
            <a:lvl1pPr marL="0" indent="0">
              <a:buFont typeface="+mj-lt"/>
              <a:buNone/>
              <a:defRPr>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Insert Step</a:t>
            </a:r>
          </a:p>
        </p:txBody>
      </p:sp>
      <p:pic>
        <p:nvPicPr>
          <p:cNvPr id="2" name="Picture 1" descr="A black background with a black square&#10;&#10;Description automatically generated with medium confidence">
            <a:extLst>
              <a:ext uri="{FF2B5EF4-FFF2-40B4-BE49-F238E27FC236}">
                <a16:creationId xmlns:a16="http://schemas.microsoft.com/office/drawing/2014/main" id="{CE342976-675F-9A54-1C8B-53AF5FC0BBA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58940" y="146838"/>
            <a:ext cx="2936764" cy="472719"/>
          </a:xfrm>
          <a:prstGeom prst="rect">
            <a:avLst/>
          </a:prstGeom>
        </p:spPr>
      </p:pic>
    </p:spTree>
    <p:extLst>
      <p:ext uri="{BB962C8B-B14F-4D97-AF65-F5344CB8AC3E}">
        <p14:creationId xmlns:p14="http://schemas.microsoft.com/office/powerpoint/2010/main" val="15277169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Steps 3">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1CC4B09-B11D-A6E6-A469-482C4BE4D414}"/>
              </a:ext>
            </a:extLst>
          </p:cNvPr>
          <p:cNvSpPr>
            <a:spLocks noGrp="1"/>
          </p:cNvSpPr>
          <p:nvPr>
            <p:ph type="dt" sz="half" idx="10"/>
          </p:nvPr>
        </p:nvSpPr>
        <p:spPr/>
        <p:txBody>
          <a:bodyPr/>
          <a:lstStyle/>
          <a:p>
            <a:fld id="{AABB7832-A06D-4E8B-A914-BDD6443ECE72}" type="datetime1">
              <a:rPr lang="en-US" smtClean="0"/>
              <a:t>8/14/2026</a:t>
            </a:fld>
            <a:endParaRPr lang="en-US"/>
          </a:p>
        </p:txBody>
      </p:sp>
      <p:sp>
        <p:nvSpPr>
          <p:cNvPr id="4" name="Footer Placeholder 3">
            <a:extLst>
              <a:ext uri="{FF2B5EF4-FFF2-40B4-BE49-F238E27FC236}">
                <a16:creationId xmlns:a16="http://schemas.microsoft.com/office/drawing/2014/main" id="{8A3306A1-BF0B-04AA-E055-CBCD9F88FDDC}"/>
              </a:ext>
            </a:extLst>
          </p:cNvPr>
          <p:cNvSpPr>
            <a:spLocks noGrp="1"/>
          </p:cNvSpPr>
          <p:nvPr>
            <p:ph type="ftr" sz="quarter" idx="11"/>
          </p:nvPr>
        </p:nvSpPr>
        <p:spPr/>
        <p:txBody>
          <a:bodyPr/>
          <a:lstStyle/>
          <a:p>
            <a:r>
              <a:rPr lang="en-US"/>
              <a:t>Version 1</a:t>
            </a:r>
          </a:p>
        </p:txBody>
      </p:sp>
      <p:sp>
        <p:nvSpPr>
          <p:cNvPr id="5" name="Slide Number Placeholder 4">
            <a:extLst>
              <a:ext uri="{FF2B5EF4-FFF2-40B4-BE49-F238E27FC236}">
                <a16:creationId xmlns:a16="http://schemas.microsoft.com/office/drawing/2014/main" id="{4BA2A929-451C-6074-98A2-9C6F206D11C3}"/>
              </a:ext>
            </a:extLst>
          </p:cNvPr>
          <p:cNvSpPr>
            <a:spLocks noGrp="1"/>
          </p:cNvSpPr>
          <p:nvPr>
            <p:ph type="sldNum" sz="quarter" idx="12"/>
          </p:nvPr>
        </p:nvSpPr>
        <p:spPr/>
        <p:txBody>
          <a:bodyPr/>
          <a:lstStyle/>
          <a:p>
            <a:fld id="{A178E8AA-DD40-477F-A66C-355F3DFD5912}" type="slidenum">
              <a:rPr lang="en-US" smtClean="0"/>
              <a:pPr/>
              <a:t>‹#›</a:t>
            </a:fld>
            <a:endParaRPr lang="en-US"/>
          </a:p>
        </p:txBody>
      </p:sp>
      <p:cxnSp>
        <p:nvCxnSpPr>
          <p:cNvPr id="6" name="Straight Connector 5">
            <a:extLst>
              <a:ext uri="{FF2B5EF4-FFF2-40B4-BE49-F238E27FC236}">
                <a16:creationId xmlns:a16="http://schemas.microsoft.com/office/drawing/2014/main" id="{8A64A6B0-E796-E2BD-8EE7-0F619EB03470}"/>
              </a:ext>
            </a:extLst>
          </p:cNvPr>
          <p:cNvCxnSpPr>
            <a:cxnSpLocks/>
          </p:cNvCxnSpPr>
          <p:nvPr userDrawn="1"/>
        </p:nvCxnSpPr>
        <p:spPr>
          <a:xfrm>
            <a:off x="838201" y="6488007"/>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932E6A9-4DAB-998B-3C6C-E139BC54BCE6}"/>
              </a:ext>
            </a:extLst>
          </p:cNvPr>
          <p:cNvCxnSpPr>
            <a:cxnSpLocks/>
          </p:cNvCxnSpPr>
          <p:nvPr userDrawn="1"/>
        </p:nvCxnSpPr>
        <p:spPr>
          <a:xfrm>
            <a:off x="838201" y="2045263"/>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16254F56-ACA8-1D2A-9FF1-7C42D2AC33C9}"/>
              </a:ext>
            </a:extLst>
          </p:cNvPr>
          <p:cNvSpPr/>
          <p:nvPr userDrawn="1"/>
        </p:nvSpPr>
        <p:spPr>
          <a:xfrm>
            <a:off x="4549271" y="1778929"/>
            <a:ext cx="3093455" cy="523220"/>
          </a:xfrm>
          <a:prstGeom prst="rect">
            <a:avLst/>
          </a:prstGeom>
          <a:solidFill>
            <a:schemeClr val="bg1"/>
          </a:solidFill>
        </p:spPr>
        <p:txBody>
          <a:bodyPr wrap="square">
            <a:spAutoFit/>
          </a:bodyPr>
          <a:lstStyle/>
          <a:p>
            <a:pPr algn="ctr"/>
            <a:r>
              <a:rPr lang="en-US" sz="2800" b="1">
                <a:latin typeface="Arial" panose="020B0604020202020204" pitchFamily="34" charset="0"/>
                <a:cs typeface="Arial" panose="020B0604020202020204" pitchFamily="34" charset="0"/>
              </a:rPr>
              <a:t>INSTRUCTIONS</a:t>
            </a:r>
          </a:p>
        </p:txBody>
      </p:sp>
      <p:cxnSp>
        <p:nvCxnSpPr>
          <p:cNvPr id="9" name="Straight Connector 8">
            <a:extLst>
              <a:ext uri="{FF2B5EF4-FFF2-40B4-BE49-F238E27FC236}">
                <a16:creationId xmlns:a16="http://schemas.microsoft.com/office/drawing/2014/main" id="{54D4D0C3-7A54-6024-A936-F4B3565BCB0A}"/>
              </a:ext>
            </a:extLst>
          </p:cNvPr>
          <p:cNvCxnSpPr>
            <a:cxnSpLocks/>
          </p:cNvCxnSpPr>
          <p:nvPr userDrawn="1"/>
        </p:nvCxnSpPr>
        <p:spPr>
          <a:xfrm>
            <a:off x="811485" y="10935476"/>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57CD3333-F900-AA66-4437-6BC55500907D}"/>
              </a:ext>
            </a:extLst>
          </p:cNvPr>
          <p:cNvSpPr>
            <a:spLocks noGrp="1"/>
          </p:cNvSpPr>
          <p:nvPr>
            <p:ph type="title" hasCustomPrompt="1"/>
          </p:nvPr>
        </p:nvSpPr>
        <p:spPr>
          <a:xfrm>
            <a:off x="838199" y="792148"/>
            <a:ext cx="10515600" cy="808698"/>
          </a:xfrm>
        </p:spPr>
        <p:txBody>
          <a:bodyPr>
            <a:normAutofit/>
          </a:bodyPr>
          <a:lstStyle>
            <a:lvl1pPr>
              <a:defRPr sz="4000" b="1">
                <a:latin typeface="Arial" panose="020B0604020202020204" pitchFamily="34" charset="0"/>
                <a:cs typeface="Arial" panose="020B0604020202020204" pitchFamily="34" charset="0"/>
              </a:defRPr>
            </a:lvl1pPr>
          </a:lstStyle>
          <a:p>
            <a:r>
              <a:rPr lang="en-US"/>
              <a:t>Job Aid Title</a:t>
            </a:r>
          </a:p>
        </p:txBody>
      </p:sp>
      <p:sp>
        <p:nvSpPr>
          <p:cNvPr id="11" name="Text Placeholder 12">
            <a:extLst>
              <a:ext uri="{FF2B5EF4-FFF2-40B4-BE49-F238E27FC236}">
                <a16:creationId xmlns:a16="http://schemas.microsoft.com/office/drawing/2014/main" id="{D3FE134B-6B21-A9D3-2F8F-ECAFF3CE24D8}"/>
              </a:ext>
            </a:extLst>
          </p:cNvPr>
          <p:cNvSpPr>
            <a:spLocks noGrp="1"/>
          </p:cNvSpPr>
          <p:nvPr>
            <p:ph type="body" sz="quarter" idx="16" hasCustomPrompt="1"/>
          </p:nvPr>
        </p:nvSpPr>
        <p:spPr>
          <a:xfrm>
            <a:off x="838198" y="2342197"/>
            <a:ext cx="10569221" cy="3941946"/>
          </a:xfrm>
        </p:spPr>
        <p:txBody>
          <a:bodyPr/>
          <a:lstStyle>
            <a:lvl1pPr marL="0" indent="0">
              <a:buFont typeface="+mj-lt"/>
              <a:buNone/>
              <a:defRPr>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Use this slide to show three steps</a:t>
            </a:r>
          </a:p>
        </p:txBody>
      </p:sp>
      <p:sp>
        <p:nvSpPr>
          <p:cNvPr id="12" name="Text Placeholder 12">
            <a:extLst>
              <a:ext uri="{FF2B5EF4-FFF2-40B4-BE49-F238E27FC236}">
                <a16:creationId xmlns:a16="http://schemas.microsoft.com/office/drawing/2014/main" id="{843CAA79-4A70-3945-4EE6-34BECE9C8DFF}"/>
              </a:ext>
            </a:extLst>
          </p:cNvPr>
          <p:cNvSpPr>
            <a:spLocks noGrp="1"/>
          </p:cNvSpPr>
          <p:nvPr>
            <p:ph type="body" sz="quarter" idx="17" hasCustomPrompt="1"/>
          </p:nvPr>
        </p:nvSpPr>
        <p:spPr>
          <a:xfrm>
            <a:off x="784577" y="11201599"/>
            <a:ext cx="10569221" cy="3941946"/>
          </a:xfrm>
        </p:spPr>
        <p:txBody>
          <a:bodyPr/>
          <a:lstStyle>
            <a:lvl1pPr marL="0" indent="0">
              <a:buFont typeface="+mj-lt"/>
              <a:buNone/>
              <a:defRPr>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Insert Step</a:t>
            </a:r>
          </a:p>
        </p:txBody>
      </p:sp>
      <p:sp>
        <p:nvSpPr>
          <p:cNvPr id="13" name="Text Placeholder 12">
            <a:extLst>
              <a:ext uri="{FF2B5EF4-FFF2-40B4-BE49-F238E27FC236}">
                <a16:creationId xmlns:a16="http://schemas.microsoft.com/office/drawing/2014/main" id="{F900CAC4-4AA7-5917-6E77-B293E9B08800}"/>
              </a:ext>
            </a:extLst>
          </p:cNvPr>
          <p:cNvSpPr>
            <a:spLocks noGrp="1"/>
          </p:cNvSpPr>
          <p:nvPr>
            <p:ph type="body" sz="quarter" idx="18" hasCustomPrompt="1"/>
          </p:nvPr>
        </p:nvSpPr>
        <p:spPr>
          <a:xfrm>
            <a:off x="784577" y="6739365"/>
            <a:ext cx="10569221" cy="3941946"/>
          </a:xfrm>
        </p:spPr>
        <p:txBody>
          <a:bodyPr/>
          <a:lstStyle>
            <a:lvl1pPr marL="0" indent="0">
              <a:buFont typeface="+mj-lt"/>
              <a:buNone/>
              <a:defRPr>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Insert Step</a:t>
            </a:r>
          </a:p>
        </p:txBody>
      </p:sp>
      <p:pic>
        <p:nvPicPr>
          <p:cNvPr id="14" name="Picture 13" descr="A black background with a black square&#10;&#10;Description automatically generated with medium confidence">
            <a:extLst>
              <a:ext uri="{FF2B5EF4-FFF2-40B4-BE49-F238E27FC236}">
                <a16:creationId xmlns:a16="http://schemas.microsoft.com/office/drawing/2014/main" id="{BB3590C5-EAE4-5F81-FAC9-C74EE395E4A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58940" y="146838"/>
            <a:ext cx="2936764" cy="472719"/>
          </a:xfrm>
          <a:prstGeom prst="rect">
            <a:avLst/>
          </a:prstGeom>
        </p:spPr>
      </p:pic>
    </p:spTree>
    <p:extLst>
      <p:ext uri="{BB962C8B-B14F-4D97-AF65-F5344CB8AC3E}">
        <p14:creationId xmlns:p14="http://schemas.microsoft.com/office/powerpoint/2010/main" val="36483736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Steps En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6901E62B-D0DB-DDFA-96E1-09AAD861E260}"/>
              </a:ext>
            </a:extLst>
          </p:cNvPr>
          <p:cNvSpPr>
            <a:spLocks noGrp="1"/>
          </p:cNvSpPr>
          <p:nvPr>
            <p:ph type="dt" sz="half" idx="10"/>
          </p:nvPr>
        </p:nvSpPr>
        <p:spPr/>
        <p:txBody>
          <a:bodyPr/>
          <a:lstStyle/>
          <a:p>
            <a:fld id="{AABB7832-A06D-4E8B-A914-BDD6443ECE72}" type="datetime1">
              <a:rPr lang="en-US" smtClean="0"/>
              <a:t>8/14/2026</a:t>
            </a:fld>
            <a:endParaRPr lang="en-US"/>
          </a:p>
        </p:txBody>
      </p:sp>
      <p:sp>
        <p:nvSpPr>
          <p:cNvPr id="4" name="Footer Placeholder 3">
            <a:extLst>
              <a:ext uri="{FF2B5EF4-FFF2-40B4-BE49-F238E27FC236}">
                <a16:creationId xmlns:a16="http://schemas.microsoft.com/office/drawing/2014/main" id="{E876CA14-C108-A4F7-CA16-1FE42DA122F4}"/>
              </a:ext>
            </a:extLst>
          </p:cNvPr>
          <p:cNvSpPr>
            <a:spLocks noGrp="1"/>
          </p:cNvSpPr>
          <p:nvPr>
            <p:ph type="ftr" sz="quarter" idx="11"/>
          </p:nvPr>
        </p:nvSpPr>
        <p:spPr/>
        <p:txBody>
          <a:bodyPr/>
          <a:lstStyle/>
          <a:p>
            <a:r>
              <a:rPr lang="en-US"/>
              <a:t>Version 1</a:t>
            </a:r>
          </a:p>
        </p:txBody>
      </p:sp>
      <p:sp>
        <p:nvSpPr>
          <p:cNvPr id="5" name="Slide Number Placeholder 4">
            <a:extLst>
              <a:ext uri="{FF2B5EF4-FFF2-40B4-BE49-F238E27FC236}">
                <a16:creationId xmlns:a16="http://schemas.microsoft.com/office/drawing/2014/main" id="{46A31B87-8BC0-7654-5DF7-3AECA9CE9F17}"/>
              </a:ext>
            </a:extLst>
          </p:cNvPr>
          <p:cNvSpPr>
            <a:spLocks noGrp="1"/>
          </p:cNvSpPr>
          <p:nvPr>
            <p:ph type="sldNum" sz="quarter" idx="12"/>
          </p:nvPr>
        </p:nvSpPr>
        <p:spPr/>
        <p:txBody>
          <a:bodyPr/>
          <a:lstStyle/>
          <a:p>
            <a:fld id="{A178E8AA-DD40-477F-A66C-355F3DFD5912}" type="slidenum">
              <a:rPr lang="en-US" smtClean="0"/>
              <a:pPr/>
              <a:t>‹#›</a:t>
            </a:fld>
            <a:endParaRPr lang="en-US"/>
          </a:p>
        </p:txBody>
      </p:sp>
      <p:sp>
        <p:nvSpPr>
          <p:cNvPr id="6" name="Title 1">
            <a:extLst>
              <a:ext uri="{FF2B5EF4-FFF2-40B4-BE49-F238E27FC236}">
                <a16:creationId xmlns:a16="http://schemas.microsoft.com/office/drawing/2014/main" id="{416D0E2C-DC70-A1E8-7516-7FF72B443D6A}"/>
              </a:ext>
            </a:extLst>
          </p:cNvPr>
          <p:cNvSpPr>
            <a:spLocks noGrp="1"/>
          </p:cNvSpPr>
          <p:nvPr>
            <p:ph type="title" hasCustomPrompt="1"/>
          </p:nvPr>
        </p:nvSpPr>
        <p:spPr>
          <a:xfrm>
            <a:off x="838199" y="792148"/>
            <a:ext cx="10515600" cy="808698"/>
          </a:xfrm>
        </p:spPr>
        <p:txBody>
          <a:bodyPr>
            <a:normAutofit/>
          </a:bodyPr>
          <a:lstStyle>
            <a:lvl1pPr>
              <a:defRPr sz="4000" b="1">
                <a:latin typeface="Arial" panose="020B0604020202020204" pitchFamily="34" charset="0"/>
                <a:cs typeface="Arial" panose="020B0604020202020204" pitchFamily="34" charset="0"/>
              </a:defRPr>
            </a:lvl1pPr>
          </a:lstStyle>
          <a:p>
            <a:r>
              <a:rPr lang="en-US"/>
              <a:t>Job Aid Title</a:t>
            </a:r>
          </a:p>
        </p:txBody>
      </p:sp>
      <p:cxnSp>
        <p:nvCxnSpPr>
          <p:cNvPr id="7" name="Straight Connector 6">
            <a:extLst>
              <a:ext uri="{FF2B5EF4-FFF2-40B4-BE49-F238E27FC236}">
                <a16:creationId xmlns:a16="http://schemas.microsoft.com/office/drawing/2014/main" id="{6A25D613-3146-2531-854B-A81EAED05792}"/>
              </a:ext>
            </a:extLst>
          </p:cNvPr>
          <p:cNvCxnSpPr>
            <a:cxnSpLocks/>
          </p:cNvCxnSpPr>
          <p:nvPr userDrawn="1"/>
        </p:nvCxnSpPr>
        <p:spPr>
          <a:xfrm>
            <a:off x="838199" y="2035018"/>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B9928DEF-0B72-2DF6-0344-673436693EE5}"/>
              </a:ext>
            </a:extLst>
          </p:cNvPr>
          <p:cNvSpPr/>
          <p:nvPr userDrawn="1"/>
        </p:nvSpPr>
        <p:spPr>
          <a:xfrm>
            <a:off x="4549269" y="1770012"/>
            <a:ext cx="3093455" cy="523220"/>
          </a:xfrm>
          <a:prstGeom prst="rect">
            <a:avLst/>
          </a:prstGeom>
          <a:solidFill>
            <a:schemeClr val="bg1"/>
          </a:solidFill>
        </p:spPr>
        <p:txBody>
          <a:bodyPr wrap="square">
            <a:spAutoFit/>
          </a:bodyPr>
          <a:lstStyle/>
          <a:p>
            <a:pPr algn="ctr"/>
            <a:r>
              <a:rPr lang="en-US" sz="2800" b="1">
                <a:latin typeface="Arial" panose="020B0604020202020204" pitchFamily="34" charset="0"/>
                <a:cs typeface="Arial" panose="020B0604020202020204" pitchFamily="34" charset="0"/>
              </a:rPr>
              <a:t>INSTRUCTIONS</a:t>
            </a:r>
          </a:p>
        </p:txBody>
      </p:sp>
      <p:sp>
        <p:nvSpPr>
          <p:cNvPr id="9" name="Text Placeholder 12">
            <a:extLst>
              <a:ext uri="{FF2B5EF4-FFF2-40B4-BE49-F238E27FC236}">
                <a16:creationId xmlns:a16="http://schemas.microsoft.com/office/drawing/2014/main" id="{CD45E371-C9BC-F0F7-F56A-7DC37E7E0DD5}"/>
              </a:ext>
            </a:extLst>
          </p:cNvPr>
          <p:cNvSpPr>
            <a:spLocks noGrp="1"/>
          </p:cNvSpPr>
          <p:nvPr>
            <p:ph type="body" sz="quarter" idx="13" hasCustomPrompt="1"/>
          </p:nvPr>
        </p:nvSpPr>
        <p:spPr>
          <a:xfrm>
            <a:off x="838199" y="2310405"/>
            <a:ext cx="10569221" cy="6053667"/>
          </a:xfrm>
        </p:spPr>
        <p:txBody>
          <a:bodyPr/>
          <a:lstStyle>
            <a:lvl1pPr marL="0" indent="0">
              <a:buFont typeface="+mj-lt"/>
              <a:buNone/>
              <a:defRPr>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Use this slide for the final step</a:t>
            </a:r>
          </a:p>
        </p:txBody>
      </p:sp>
      <p:pic>
        <p:nvPicPr>
          <p:cNvPr id="2" name="Picture 1" descr="A black background with a black square&#10;&#10;Description automatically generated with medium confidence">
            <a:extLst>
              <a:ext uri="{FF2B5EF4-FFF2-40B4-BE49-F238E27FC236}">
                <a16:creationId xmlns:a16="http://schemas.microsoft.com/office/drawing/2014/main" id="{9BA4C340-0BC8-0DF0-0BFF-CE95BC9F989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58940" y="146838"/>
            <a:ext cx="2936764" cy="472719"/>
          </a:xfrm>
          <a:prstGeom prst="rect">
            <a:avLst/>
          </a:prstGeom>
        </p:spPr>
      </p:pic>
    </p:spTree>
    <p:extLst>
      <p:ext uri="{BB962C8B-B14F-4D97-AF65-F5344CB8AC3E}">
        <p14:creationId xmlns:p14="http://schemas.microsoft.com/office/powerpoint/2010/main" val="7849614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Article Templat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8A50BAD-5229-FB81-E23D-FB031B54A967}"/>
              </a:ext>
            </a:extLst>
          </p:cNvPr>
          <p:cNvSpPr>
            <a:spLocks noGrp="1"/>
          </p:cNvSpPr>
          <p:nvPr>
            <p:ph type="body" sz="quarter" idx="10" hasCustomPrompt="1"/>
          </p:nvPr>
        </p:nvSpPr>
        <p:spPr>
          <a:xfrm>
            <a:off x="733424" y="2065338"/>
            <a:ext cx="10725150" cy="965200"/>
          </a:xfrm>
        </p:spPr>
        <p:txBody>
          <a:bodyPr>
            <a:normAutofit/>
          </a:bodyPr>
          <a:lstStyle>
            <a:lvl1pPr marL="0" indent="0" algn="ctr">
              <a:buNone/>
              <a:defRPr sz="4000"/>
            </a:lvl1pPr>
          </a:lstStyle>
          <a:p>
            <a:pPr lvl="0"/>
            <a:r>
              <a:rPr lang="en-US"/>
              <a:t>Click to insert Article Title</a:t>
            </a:r>
          </a:p>
        </p:txBody>
      </p:sp>
      <p:graphicFrame>
        <p:nvGraphicFramePr>
          <p:cNvPr id="5" name="Table 5">
            <a:extLst>
              <a:ext uri="{FF2B5EF4-FFF2-40B4-BE49-F238E27FC236}">
                <a16:creationId xmlns:a16="http://schemas.microsoft.com/office/drawing/2014/main" id="{D3C6D7B7-A67D-77A0-F7C3-16868EDBCE6E}"/>
              </a:ext>
            </a:extLst>
          </p:cNvPr>
          <p:cNvGraphicFramePr>
            <a:graphicFrameLocks noGrp="1"/>
          </p:cNvGraphicFramePr>
          <p:nvPr userDrawn="1">
            <p:extLst>
              <p:ext uri="{D42A27DB-BD31-4B8C-83A1-F6EECF244321}">
                <p14:modId xmlns:p14="http://schemas.microsoft.com/office/powerpoint/2010/main" val="1655430140"/>
              </p:ext>
            </p:extLst>
          </p:nvPr>
        </p:nvGraphicFramePr>
        <p:xfrm>
          <a:off x="961918" y="12078751"/>
          <a:ext cx="10268164" cy="2804160"/>
        </p:xfrm>
        <a:graphic>
          <a:graphicData uri="http://schemas.openxmlformats.org/drawingml/2006/table">
            <a:tbl>
              <a:tblPr bandRow="1">
                <a:tableStyleId>{BDBED569-4797-4DF1-A0F4-6AAB3CD982D8}</a:tableStyleId>
              </a:tblPr>
              <a:tblGrid>
                <a:gridCol w="2839521">
                  <a:extLst>
                    <a:ext uri="{9D8B030D-6E8A-4147-A177-3AD203B41FA5}">
                      <a16:colId xmlns:a16="http://schemas.microsoft.com/office/drawing/2014/main" val="1553591331"/>
                    </a:ext>
                  </a:extLst>
                </a:gridCol>
                <a:gridCol w="7428643">
                  <a:extLst>
                    <a:ext uri="{9D8B030D-6E8A-4147-A177-3AD203B41FA5}">
                      <a16:colId xmlns:a16="http://schemas.microsoft.com/office/drawing/2014/main" val="537208232"/>
                    </a:ext>
                  </a:extLst>
                </a:gridCol>
              </a:tblGrid>
              <a:tr h="370840">
                <a:tc>
                  <a:txBody>
                    <a:bodyPr/>
                    <a:lstStyle/>
                    <a:p>
                      <a:r>
                        <a:rPr lang="en-US" sz="2000">
                          <a:latin typeface="Arial" panose="020B0604020202020204" pitchFamily="34" charset="0"/>
                          <a:cs typeface="Arial" panose="020B0604020202020204" pitchFamily="34" charset="0"/>
                        </a:rPr>
                        <a:t>Category</a:t>
                      </a:r>
                    </a:p>
                    <a:p>
                      <a:endParaRPr lang="en-US" sz="2000">
                        <a:latin typeface="Arial" panose="020B0604020202020204" pitchFamily="34" charset="0"/>
                        <a:cs typeface="Arial" panose="020B0604020202020204" pitchFamily="34" charset="0"/>
                      </a:endParaRPr>
                    </a:p>
                  </a:txBody>
                  <a:tcPr/>
                </a:tc>
                <a:tc>
                  <a:txBody>
                    <a:bodyPr/>
                    <a:lstStyle/>
                    <a:p>
                      <a:endParaRPr lang="en-US"/>
                    </a:p>
                  </a:txBody>
                  <a:tcPr/>
                </a:tc>
                <a:extLst>
                  <a:ext uri="{0D108BD9-81ED-4DB2-BD59-A6C34878D82A}">
                    <a16:rowId xmlns:a16="http://schemas.microsoft.com/office/drawing/2014/main" val="2147826391"/>
                  </a:ext>
                </a:extLst>
              </a:tr>
              <a:tr h="370840">
                <a:tc>
                  <a:txBody>
                    <a:bodyPr/>
                    <a:lstStyle/>
                    <a:p>
                      <a:r>
                        <a:rPr lang="en-US" sz="2000">
                          <a:latin typeface="Arial" panose="020B0604020202020204" pitchFamily="34" charset="0"/>
                          <a:cs typeface="Arial" panose="020B0604020202020204" pitchFamily="34" charset="0"/>
                        </a:rPr>
                        <a:t>Who Can View</a:t>
                      </a:r>
                    </a:p>
                    <a:p>
                      <a:endParaRPr lang="en-US" sz="2000">
                        <a:latin typeface="Arial" panose="020B0604020202020204" pitchFamily="34" charset="0"/>
                        <a:cs typeface="Arial" panose="020B0604020202020204" pitchFamily="34" charset="0"/>
                      </a:endParaRPr>
                    </a:p>
                  </a:txBody>
                  <a:tcPr/>
                </a:tc>
                <a:tc>
                  <a:txBody>
                    <a:bodyPr/>
                    <a:lstStyle/>
                    <a:p>
                      <a:endParaRPr lang="en-US"/>
                    </a:p>
                  </a:txBody>
                  <a:tcPr/>
                </a:tc>
                <a:extLst>
                  <a:ext uri="{0D108BD9-81ED-4DB2-BD59-A6C34878D82A}">
                    <a16:rowId xmlns:a16="http://schemas.microsoft.com/office/drawing/2014/main" val="1703179919"/>
                  </a:ext>
                </a:extLst>
              </a:tr>
              <a:tr h="370840">
                <a:tc>
                  <a:txBody>
                    <a:bodyPr/>
                    <a:lstStyle/>
                    <a:p>
                      <a:r>
                        <a:rPr lang="en-US" sz="2000">
                          <a:latin typeface="Arial" panose="020B0604020202020204" pitchFamily="34" charset="0"/>
                          <a:cs typeface="Arial" panose="020B0604020202020204" pitchFamily="34" charset="0"/>
                        </a:rPr>
                        <a:t>Location</a:t>
                      </a:r>
                    </a:p>
                    <a:p>
                      <a:endParaRPr lang="en-US" sz="2000">
                        <a:latin typeface="Arial" panose="020B0604020202020204" pitchFamily="34" charset="0"/>
                        <a:cs typeface="Arial" panose="020B0604020202020204" pitchFamily="34" charset="0"/>
                      </a:endParaRPr>
                    </a:p>
                  </a:txBody>
                  <a:tcPr/>
                </a:tc>
                <a:tc>
                  <a:txBody>
                    <a:bodyPr/>
                    <a:lstStyle/>
                    <a:p>
                      <a:endParaRPr lang="en-US"/>
                    </a:p>
                  </a:txBody>
                  <a:tcPr/>
                </a:tc>
                <a:extLst>
                  <a:ext uri="{0D108BD9-81ED-4DB2-BD59-A6C34878D82A}">
                    <a16:rowId xmlns:a16="http://schemas.microsoft.com/office/drawing/2014/main" val="501919550"/>
                  </a:ext>
                </a:extLst>
              </a:tr>
              <a:tr h="370840">
                <a:tc>
                  <a:txBody>
                    <a:bodyPr/>
                    <a:lstStyle/>
                    <a:p>
                      <a:r>
                        <a:rPr lang="en-US" sz="2000">
                          <a:latin typeface="Arial" panose="020B0604020202020204" pitchFamily="34" charset="0"/>
                          <a:cs typeface="Arial" panose="020B0604020202020204" pitchFamily="34" charset="0"/>
                        </a:rPr>
                        <a:t>Tags</a:t>
                      </a:r>
                    </a:p>
                    <a:p>
                      <a:endParaRPr lang="en-US" sz="2000">
                        <a:latin typeface="Arial" panose="020B0604020202020204" pitchFamily="34" charset="0"/>
                        <a:cs typeface="Arial" panose="020B0604020202020204" pitchFamily="34" charset="0"/>
                      </a:endParaRPr>
                    </a:p>
                  </a:txBody>
                  <a:tcPr/>
                </a:tc>
                <a:tc>
                  <a:txBody>
                    <a:bodyPr/>
                    <a:lstStyle/>
                    <a:p>
                      <a:endParaRPr lang="en-US"/>
                    </a:p>
                  </a:txBody>
                  <a:tcPr/>
                </a:tc>
                <a:extLst>
                  <a:ext uri="{0D108BD9-81ED-4DB2-BD59-A6C34878D82A}">
                    <a16:rowId xmlns:a16="http://schemas.microsoft.com/office/drawing/2014/main" val="3005886773"/>
                  </a:ext>
                </a:extLst>
              </a:tr>
            </a:tbl>
          </a:graphicData>
        </a:graphic>
      </p:graphicFrame>
      <p:sp>
        <p:nvSpPr>
          <p:cNvPr id="8" name="Text Placeholder 7">
            <a:extLst>
              <a:ext uri="{FF2B5EF4-FFF2-40B4-BE49-F238E27FC236}">
                <a16:creationId xmlns:a16="http://schemas.microsoft.com/office/drawing/2014/main" id="{3DEF31B3-5E6C-59C2-885A-9F17647103DE}"/>
              </a:ext>
            </a:extLst>
          </p:cNvPr>
          <p:cNvSpPr>
            <a:spLocks noGrp="1"/>
          </p:cNvSpPr>
          <p:nvPr>
            <p:ph type="body" sz="quarter" idx="11" hasCustomPrompt="1"/>
          </p:nvPr>
        </p:nvSpPr>
        <p:spPr>
          <a:xfrm>
            <a:off x="3811589" y="12079186"/>
            <a:ext cx="7418387" cy="684212"/>
          </a:xfrm>
        </p:spPr>
        <p:txBody>
          <a:bodyPr>
            <a:normAutofit/>
          </a:bodyPr>
          <a:lstStyle>
            <a:lvl1pPr marL="0" indent="0">
              <a:buNone/>
              <a:defRPr sz="2000"/>
            </a:lvl1pPr>
          </a:lstStyle>
          <a:p>
            <a:pPr lvl="0"/>
            <a:r>
              <a:rPr lang="en-US"/>
              <a:t>Click to insert category</a:t>
            </a:r>
          </a:p>
        </p:txBody>
      </p:sp>
      <p:sp>
        <p:nvSpPr>
          <p:cNvPr id="13" name="Text Placeholder 7">
            <a:extLst>
              <a:ext uri="{FF2B5EF4-FFF2-40B4-BE49-F238E27FC236}">
                <a16:creationId xmlns:a16="http://schemas.microsoft.com/office/drawing/2014/main" id="{9DC24424-4835-2EE8-08E2-FEBFDB909B3B}"/>
              </a:ext>
            </a:extLst>
          </p:cNvPr>
          <p:cNvSpPr>
            <a:spLocks noGrp="1"/>
          </p:cNvSpPr>
          <p:nvPr>
            <p:ph type="body" sz="quarter" idx="12" hasCustomPrompt="1"/>
          </p:nvPr>
        </p:nvSpPr>
        <p:spPr>
          <a:xfrm>
            <a:off x="3811588" y="12799911"/>
            <a:ext cx="7418387" cy="684212"/>
          </a:xfrm>
        </p:spPr>
        <p:txBody>
          <a:bodyPr>
            <a:normAutofit/>
          </a:bodyPr>
          <a:lstStyle>
            <a:lvl1pPr marL="0" indent="0">
              <a:buNone/>
              <a:defRPr sz="2000"/>
            </a:lvl1pPr>
          </a:lstStyle>
          <a:p>
            <a:pPr lvl="0"/>
            <a:r>
              <a:rPr lang="en-US"/>
              <a:t>Click to insert who can view</a:t>
            </a:r>
          </a:p>
        </p:txBody>
      </p:sp>
      <p:sp>
        <p:nvSpPr>
          <p:cNvPr id="14" name="Text Placeholder 7">
            <a:extLst>
              <a:ext uri="{FF2B5EF4-FFF2-40B4-BE49-F238E27FC236}">
                <a16:creationId xmlns:a16="http://schemas.microsoft.com/office/drawing/2014/main" id="{866D5190-41B7-E561-BE8E-322C44359BD3}"/>
              </a:ext>
            </a:extLst>
          </p:cNvPr>
          <p:cNvSpPr>
            <a:spLocks noGrp="1"/>
          </p:cNvSpPr>
          <p:nvPr>
            <p:ph type="body" sz="quarter" idx="13" hasCustomPrompt="1"/>
          </p:nvPr>
        </p:nvSpPr>
        <p:spPr>
          <a:xfrm>
            <a:off x="3811587" y="13484123"/>
            <a:ext cx="7418387" cy="684212"/>
          </a:xfrm>
        </p:spPr>
        <p:txBody>
          <a:bodyPr>
            <a:normAutofit/>
          </a:bodyPr>
          <a:lstStyle>
            <a:lvl1pPr marL="0" indent="0">
              <a:buNone/>
              <a:defRPr sz="2000"/>
            </a:lvl1pPr>
          </a:lstStyle>
          <a:p>
            <a:pPr lvl="0"/>
            <a:r>
              <a:rPr lang="en-US"/>
              <a:t>Click to insert location</a:t>
            </a:r>
          </a:p>
        </p:txBody>
      </p:sp>
      <p:sp>
        <p:nvSpPr>
          <p:cNvPr id="15" name="Text Placeholder 7">
            <a:extLst>
              <a:ext uri="{FF2B5EF4-FFF2-40B4-BE49-F238E27FC236}">
                <a16:creationId xmlns:a16="http://schemas.microsoft.com/office/drawing/2014/main" id="{77787A8A-70C2-6484-AA6E-E6621FD7064E}"/>
              </a:ext>
            </a:extLst>
          </p:cNvPr>
          <p:cNvSpPr>
            <a:spLocks noGrp="1"/>
          </p:cNvSpPr>
          <p:nvPr>
            <p:ph type="body" sz="quarter" idx="14" hasCustomPrompt="1"/>
          </p:nvPr>
        </p:nvSpPr>
        <p:spPr>
          <a:xfrm>
            <a:off x="3811587" y="14190285"/>
            <a:ext cx="7418387" cy="684212"/>
          </a:xfrm>
        </p:spPr>
        <p:txBody>
          <a:bodyPr>
            <a:normAutofit/>
          </a:bodyPr>
          <a:lstStyle>
            <a:lvl1pPr marL="0" indent="0">
              <a:buNone/>
              <a:defRPr sz="2000"/>
            </a:lvl1pPr>
          </a:lstStyle>
          <a:p>
            <a:pPr lvl="0"/>
            <a:r>
              <a:rPr lang="en-US"/>
              <a:t>Click to insert tags</a:t>
            </a:r>
          </a:p>
        </p:txBody>
      </p:sp>
      <p:sp>
        <p:nvSpPr>
          <p:cNvPr id="19" name="Text Placeholder 3">
            <a:extLst>
              <a:ext uri="{FF2B5EF4-FFF2-40B4-BE49-F238E27FC236}">
                <a16:creationId xmlns:a16="http://schemas.microsoft.com/office/drawing/2014/main" id="{A04B46B2-EC63-D997-9ECA-B32B7A796F7F}"/>
              </a:ext>
            </a:extLst>
          </p:cNvPr>
          <p:cNvSpPr>
            <a:spLocks noGrp="1"/>
          </p:cNvSpPr>
          <p:nvPr>
            <p:ph type="body" sz="quarter" idx="18" hasCustomPrompt="1"/>
          </p:nvPr>
        </p:nvSpPr>
        <p:spPr>
          <a:xfrm>
            <a:off x="733424" y="3953310"/>
            <a:ext cx="10725150" cy="965200"/>
          </a:xfrm>
        </p:spPr>
        <p:txBody>
          <a:bodyPr/>
          <a:lstStyle>
            <a:lvl1pPr marL="0" indent="0" algn="ctr">
              <a:buNone/>
              <a:defRPr/>
            </a:lvl1pPr>
          </a:lstStyle>
          <a:p>
            <a:pPr lvl="0"/>
            <a:r>
              <a:rPr lang="en-US"/>
              <a:t>Click to insert Article Body</a:t>
            </a:r>
          </a:p>
        </p:txBody>
      </p:sp>
    </p:spTree>
    <p:extLst>
      <p:ext uri="{BB962C8B-B14F-4D97-AF65-F5344CB8AC3E}">
        <p14:creationId xmlns:p14="http://schemas.microsoft.com/office/powerpoint/2010/main" val="32011691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Review Process Guidanc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DA92F6-2087-E12D-4041-9EDA057F1DDB}"/>
              </a:ext>
            </a:extLst>
          </p:cNvPr>
          <p:cNvSpPr>
            <a:spLocks noGrp="1"/>
          </p:cNvSpPr>
          <p:nvPr>
            <p:ph type="title" hasCustomPrompt="1"/>
          </p:nvPr>
        </p:nvSpPr>
        <p:spPr>
          <a:xfrm>
            <a:off x="838200" y="865486"/>
            <a:ext cx="10515600" cy="1523754"/>
          </a:xfrm>
        </p:spPr>
        <p:txBody>
          <a:bodyPr>
            <a:normAutofit/>
          </a:bodyPr>
          <a:lstStyle>
            <a:lvl1pPr>
              <a:defRPr sz="4800" b="1"/>
            </a:lvl1pPr>
          </a:lstStyle>
          <a:p>
            <a:r>
              <a:rPr lang="en-US"/>
              <a:t>Click to Insert: </a:t>
            </a:r>
            <a:r>
              <a:rPr lang="en-US" err="1"/>
              <a:t>Suite_Workstream_Title</a:t>
            </a:r>
            <a:endParaRPr lang="en-US"/>
          </a:p>
        </p:txBody>
      </p:sp>
      <p:sp>
        <p:nvSpPr>
          <p:cNvPr id="6" name="TextBox 5">
            <a:extLst>
              <a:ext uri="{FF2B5EF4-FFF2-40B4-BE49-F238E27FC236}">
                <a16:creationId xmlns:a16="http://schemas.microsoft.com/office/drawing/2014/main" id="{0EE8AC13-3617-9F0B-73DC-92A3ADEE1A9B}"/>
              </a:ext>
            </a:extLst>
          </p:cNvPr>
          <p:cNvSpPr txBox="1"/>
          <p:nvPr userDrawn="1"/>
        </p:nvSpPr>
        <p:spPr>
          <a:xfrm>
            <a:off x="838200" y="2772696"/>
            <a:ext cx="10515600" cy="6709529"/>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Review Process Guidance</a:t>
            </a:r>
          </a:p>
          <a:p>
            <a:pPr algn="ctr"/>
            <a:endParaRPr lang="en-US" sz="2400" b="1">
              <a:latin typeface="Arial" panose="020B0604020202020204" pitchFamily="34" charset="0"/>
              <a:cs typeface="Arial" panose="020B0604020202020204" pitchFamily="34" charset="0"/>
            </a:endParaRPr>
          </a:p>
          <a:p>
            <a:r>
              <a:rPr lang="en-US" b="1">
                <a:latin typeface="Arial" panose="020B0604020202020204" pitchFamily="34" charset="0"/>
                <a:cs typeface="Arial" panose="020B0604020202020204" pitchFamily="34" charset="0"/>
              </a:rPr>
              <a:t>Draft (In Development)</a:t>
            </a:r>
          </a:p>
          <a:p>
            <a:pPr marL="342900" indent="-342900">
              <a:buFont typeface="+mj-lt"/>
              <a:buAutoNum type="arabicPeriod"/>
            </a:pPr>
            <a:r>
              <a:rPr lang="en-US" b="0">
                <a:latin typeface="Arial" panose="020B0604020202020204" pitchFamily="34" charset="0"/>
                <a:cs typeface="Arial" panose="020B0604020202020204" pitchFamily="34" charset="0"/>
              </a:rPr>
              <a:t>Save Draft in SharePoint In Development folder</a:t>
            </a:r>
          </a:p>
          <a:p>
            <a:pPr marL="342900" indent="-342900">
              <a:buFont typeface="+mj-lt"/>
              <a:buAutoNum type="arabicPeriod"/>
            </a:pPr>
            <a:r>
              <a:rPr lang="en-US" b="0">
                <a:latin typeface="Arial" panose="020B0604020202020204" pitchFamily="34" charset="0"/>
                <a:cs typeface="Arial" panose="020B0604020202020204" pitchFamily="34" charset="0"/>
              </a:rPr>
              <a:t>Have a trainer Peer Review</a:t>
            </a:r>
          </a:p>
          <a:p>
            <a:endParaRPr lang="en-US" b="1">
              <a:latin typeface="Arial" panose="020B0604020202020204" pitchFamily="34" charset="0"/>
              <a:cs typeface="Arial" panose="020B0604020202020204" pitchFamily="34" charset="0"/>
            </a:endParaRPr>
          </a:p>
          <a:p>
            <a:r>
              <a:rPr lang="en-US" b="1">
                <a:latin typeface="Arial" panose="020B0604020202020204" pitchFamily="34" charset="0"/>
                <a:cs typeface="Arial" panose="020B0604020202020204" pitchFamily="34" charset="0"/>
              </a:rPr>
              <a:t>Workstream Review (State/Deloitte) - 5 days</a:t>
            </a:r>
          </a:p>
          <a:p>
            <a:pPr marL="342900" indent="-342900">
              <a:buAutoNum type="arabicPeriod"/>
            </a:pPr>
            <a:r>
              <a:rPr lang="en-US">
                <a:latin typeface="Arial" panose="020B0604020202020204" pitchFamily="34" charset="0"/>
                <a:cs typeface="Arial" panose="020B0604020202020204" pitchFamily="34" charset="0"/>
              </a:rPr>
              <a:t>Please review each slide for system accuracy and business process alignment</a:t>
            </a:r>
          </a:p>
          <a:p>
            <a:pPr marL="342900" indent="-342900">
              <a:buAutoNum type="arabicPeriod"/>
            </a:pPr>
            <a:r>
              <a:rPr lang="en-US">
                <a:latin typeface="Arial" panose="020B0604020202020204" pitchFamily="34" charset="0"/>
                <a:cs typeface="Arial" panose="020B0604020202020204" pitchFamily="34" charset="0"/>
              </a:rPr>
              <a:t>If updates are needed, use the comment feature to provide feedback</a:t>
            </a:r>
          </a:p>
          <a:p>
            <a:pPr marL="342900" indent="-342900">
              <a:buAutoNum type="arabicPeriod"/>
            </a:pPr>
            <a:r>
              <a:rPr lang="en-US">
                <a:latin typeface="Arial" panose="020B0604020202020204" pitchFamily="34" charset="0"/>
                <a:cs typeface="Arial" panose="020B0604020202020204" pitchFamily="34" charset="0"/>
              </a:rPr>
              <a:t>All comments will be added and tracked in the Comment Tracker by the Training Team</a:t>
            </a:r>
          </a:p>
          <a:p>
            <a:pPr marL="342900" indent="-342900">
              <a:buAutoNum type="arabicPeriod"/>
            </a:pPr>
            <a:endParaRPr lang="en-US">
              <a:latin typeface="Arial" panose="020B0604020202020204" pitchFamily="34" charset="0"/>
              <a:cs typeface="Arial" panose="020B0604020202020204" pitchFamily="34" charset="0"/>
            </a:endParaRPr>
          </a:p>
          <a:p>
            <a:pPr marL="0" indent="0">
              <a:buNone/>
            </a:pPr>
            <a:r>
              <a:rPr lang="en-US" b="1">
                <a:latin typeface="Arial" panose="020B0604020202020204" pitchFamily="34" charset="0"/>
                <a:cs typeface="Arial" panose="020B0604020202020204" pitchFamily="34" charset="0"/>
              </a:rPr>
              <a:t>Revision (Training Developer) - 2 days</a:t>
            </a:r>
          </a:p>
          <a:p>
            <a:pPr marL="342900" indent="-342900">
              <a:buAutoNum type="arabicPeriod"/>
            </a:pPr>
            <a:r>
              <a:rPr lang="en-US">
                <a:latin typeface="Arial" panose="020B0604020202020204" pitchFamily="34" charset="0"/>
                <a:cs typeface="Arial" panose="020B0604020202020204" pitchFamily="34" charset="0"/>
              </a:rPr>
              <a:t>Address all comments/feedback from Workstream</a:t>
            </a:r>
          </a:p>
          <a:p>
            <a:pPr marL="342900" indent="-342900">
              <a:buAutoNum type="arabicPeriod"/>
            </a:pPr>
            <a:r>
              <a:rPr lang="en-US">
                <a:latin typeface="Arial" panose="020B0604020202020204" pitchFamily="34" charset="0"/>
                <a:cs typeface="Arial" panose="020B0604020202020204" pitchFamily="34" charset="0"/>
              </a:rPr>
              <a:t>Add all comments/feedback to the Comment Tracker</a:t>
            </a:r>
          </a:p>
          <a:p>
            <a:pPr marL="342900" indent="-342900">
              <a:buAutoNum type="arabicPeriod"/>
            </a:pPr>
            <a:r>
              <a:rPr lang="en-US">
                <a:latin typeface="Arial" panose="020B0604020202020204" pitchFamily="34" charset="0"/>
                <a:cs typeface="Arial" panose="020B0604020202020204" pitchFamily="34" charset="0"/>
              </a:rPr>
              <a:t>Create Final Job Aid deliverable</a:t>
            </a:r>
          </a:p>
          <a:p>
            <a:pPr marL="342900" indent="-342900">
              <a:buAutoNum type="arabicPeriod"/>
            </a:pPr>
            <a:endParaRPr lang="en-US">
              <a:latin typeface="Arial" panose="020B0604020202020204" pitchFamily="34" charset="0"/>
              <a:cs typeface="Arial" panose="020B0604020202020204" pitchFamily="34" charset="0"/>
            </a:endParaRPr>
          </a:p>
          <a:p>
            <a:pPr marL="0" indent="0">
              <a:buNone/>
            </a:pPr>
            <a:r>
              <a:rPr lang="en-US" b="1">
                <a:latin typeface="Arial" panose="020B0604020202020204" pitchFamily="34" charset="0"/>
                <a:cs typeface="Arial" panose="020B0604020202020204" pitchFamily="34" charset="0"/>
              </a:rPr>
              <a:t>Training Lead Review (State/Deloitte) (3 days)</a:t>
            </a:r>
          </a:p>
          <a:p>
            <a:pPr marL="342900" indent="-342900">
              <a:buAutoNum type="arabicPeriod"/>
            </a:pPr>
            <a:r>
              <a:rPr lang="en-US">
                <a:latin typeface="Arial" panose="020B0604020202020204" pitchFamily="34" charset="0"/>
                <a:cs typeface="Arial" panose="020B0604020202020204" pitchFamily="34" charset="0"/>
              </a:rPr>
              <a:t>Please verify all requested updates are incorporated</a:t>
            </a:r>
          </a:p>
          <a:p>
            <a:pPr marL="342900" indent="-342900">
              <a:buAutoNum type="arabicPeriod"/>
            </a:pPr>
            <a:r>
              <a:rPr lang="en-US">
                <a:latin typeface="Arial" panose="020B0604020202020204" pitchFamily="34" charset="0"/>
                <a:cs typeface="Arial" panose="020B0604020202020204" pitchFamily="34" charset="0"/>
              </a:rPr>
              <a:t>Notify Training Developer when review is complete</a:t>
            </a:r>
          </a:p>
          <a:p>
            <a:pPr marL="342900" indent="-342900">
              <a:buAutoNum type="arabicPeriod"/>
            </a:pPr>
            <a:endParaRPr lang="en-US">
              <a:latin typeface="Arial" panose="020B0604020202020204" pitchFamily="34" charset="0"/>
              <a:cs typeface="Arial" panose="020B0604020202020204" pitchFamily="34" charset="0"/>
            </a:endParaRPr>
          </a:p>
          <a:p>
            <a:pPr marL="0" indent="0">
              <a:buNone/>
            </a:pPr>
            <a:r>
              <a:rPr lang="en-US" b="1">
                <a:latin typeface="Arial" panose="020B0604020202020204" pitchFamily="34" charset="0"/>
                <a:cs typeface="Arial" panose="020B0604020202020204" pitchFamily="34" charset="0"/>
              </a:rPr>
              <a:t>Final Review and Sign Off (State Lead &amp; PMO) - 5 days</a:t>
            </a:r>
          </a:p>
          <a:p>
            <a:pPr marL="342900" indent="-342900">
              <a:buAutoNum type="arabicPeriod"/>
            </a:pPr>
            <a:r>
              <a:rPr lang="en-US">
                <a:latin typeface="Arial" panose="020B0604020202020204" pitchFamily="34" charset="0"/>
                <a:cs typeface="Arial" panose="020B0604020202020204" pitchFamily="34" charset="0"/>
              </a:rPr>
              <a:t>Incorporate final updates</a:t>
            </a:r>
          </a:p>
          <a:p>
            <a:pPr marL="342900" indent="-342900">
              <a:buAutoNum type="arabicPeriod"/>
            </a:pPr>
            <a:r>
              <a:rPr lang="en-US">
                <a:latin typeface="Arial" panose="020B0604020202020204" pitchFamily="34" charset="0"/>
                <a:cs typeface="Arial" panose="020B0604020202020204" pitchFamily="34" charset="0"/>
              </a:rPr>
              <a:t>Create and upload Final PDF and Final PPT version to client repository</a:t>
            </a:r>
          </a:p>
        </p:txBody>
      </p:sp>
      <p:pic>
        <p:nvPicPr>
          <p:cNvPr id="4" name="Picture 3">
            <a:extLst>
              <a:ext uri="{FF2B5EF4-FFF2-40B4-BE49-F238E27FC236}">
                <a16:creationId xmlns:a16="http://schemas.microsoft.com/office/drawing/2014/main" id="{C7415D64-35DC-654E-4A0D-43E390052453}"/>
              </a:ext>
            </a:extLst>
          </p:cNvPr>
          <p:cNvPicPr>
            <a:picLocks noChangeAspect="1"/>
          </p:cNvPicPr>
          <p:nvPr userDrawn="1"/>
        </p:nvPicPr>
        <p:blipFill>
          <a:blip r:embed="rId2"/>
          <a:stretch>
            <a:fillRect/>
          </a:stretch>
        </p:blipFill>
        <p:spPr>
          <a:xfrm>
            <a:off x="437012" y="10005252"/>
            <a:ext cx="11317976" cy="4172863"/>
          </a:xfrm>
          <a:prstGeom prst="rect">
            <a:avLst/>
          </a:prstGeom>
        </p:spPr>
      </p:pic>
    </p:spTree>
    <p:extLst>
      <p:ext uri="{BB962C8B-B14F-4D97-AF65-F5344CB8AC3E}">
        <p14:creationId xmlns:p14="http://schemas.microsoft.com/office/powerpoint/2010/main" val="3592559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3 shapes">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C0AE2BBF-F1CC-7032-049B-FDDA3E4AF09D}"/>
              </a:ext>
              <a:ext uri="{C183D7F6-B498-43B3-948B-1728B52AA6E4}">
                <adec:decorative xmlns:adec="http://schemas.microsoft.com/office/drawing/2017/decorative" val="1"/>
              </a:ext>
            </a:extLst>
          </p:cNvPr>
          <p:cNvSpPr/>
          <p:nvPr userDrawn="1"/>
        </p:nvSpPr>
        <p:spPr>
          <a:xfrm>
            <a:off x="0" y="1690446"/>
            <a:ext cx="12192000" cy="1644953"/>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a:extLst>
              <a:ext uri="{C183D7F6-B498-43B3-948B-1728B52AA6E4}">
                <adec:decorative xmlns:adec="http://schemas.microsoft.com/office/drawing/2017/decorative" val="1"/>
              </a:ext>
            </a:extLst>
          </p:cNvPr>
          <p:cNvSpPr>
            <a:spLocks noGrp="1"/>
          </p:cNvSpPr>
          <p:nvPr>
            <p:ph type="dt" sz="half" idx="10"/>
          </p:nvPr>
        </p:nvSpPr>
        <p:spPr/>
        <p:txBody>
          <a:bodyPr/>
          <a:lstStyle/>
          <a:p>
            <a:fld id="{367B9413-C376-4173-83FA-9706DE374DDA}" type="datetime1">
              <a:rPr lang="en-US" smtClean="0"/>
              <a:t>8/14/2026</a:t>
            </a:fld>
            <a:endParaRPr lang="en-US"/>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t>‹#›</a:t>
            </a:fld>
            <a:endParaRPr lang="en-US"/>
          </a:p>
        </p:txBody>
      </p:sp>
      <p:sp>
        <p:nvSpPr>
          <p:cNvPr id="7" name="Title 1">
            <a:extLst>
              <a:ext uri="{FF2B5EF4-FFF2-40B4-BE49-F238E27FC236}">
                <a16:creationId xmlns:a16="http://schemas.microsoft.com/office/drawing/2014/main" id="{B43BFAD7-08AC-18FC-0272-E8C4741C4E50}"/>
              </a:ext>
            </a:extLst>
          </p:cNvPr>
          <p:cNvSpPr>
            <a:spLocks noGrp="1"/>
          </p:cNvSpPr>
          <p:nvPr>
            <p:ph type="title" hasCustomPrompt="1"/>
          </p:nvPr>
        </p:nvSpPr>
        <p:spPr>
          <a:xfrm>
            <a:off x="0" y="1694391"/>
            <a:ext cx="12192000" cy="1673532"/>
          </a:xfrm>
        </p:spPr>
        <p:txBody>
          <a:bodyPr anchor="ctr">
            <a:noAutofit/>
          </a:bodyPr>
          <a:lstStyle>
            <a:lvl1pPr algn="ctr">
              <a:defRPr sz="4800" b="1">
                <a:solidFill>
                  <a:schemeClr val="tx1"/>
                </a:solidFill>
                <a:latin typeface="Arial" panose="020B0604020202020204" pitchFamily="34" charset="0"/>
                <a:cs typeface="Arial" panose="020B0604020202020204" pitchFamily="34" charset="0"/>
              </a:defRPr>
            </a:lvl1pPr>
          </a:lstStyle>
          <a:p>
            <a:pPr lvl="0"/>
            <a:r>
              <a:rPr lang="en-US"/>
              <a:t>Developers: Insert Title</a:t>
            </a:r>
          </a:p>
        </p:txBody>
      </p:sp>
      <p:sp>
        <p:nvSpPr>
          <p:cNvPr id="8" name="Text Placeholder 11">
            <a:extLst>
              <a:ext uri="{FF2B5EF4-FFF2-40B4-BE49-F238E27FC236}">
                <a16:creationId xmlns:a16="http://schemas.microsoft.com/office/drawing/2014/main" id="{4AE75C53-C779-2E0B-71C1-B395C639F481}"/>
              </a:ext>
            </a:extLst>
          </p:cNvPr>
          <p:cNvSpPr>
            <a:spLocks noGrp="1"/>
          </p:cNvSpPr>
          <p:nvPr>
            <p:ph type="body" sz="quarter" idx="13" hasCustomPrompt="1"/>
          </p:nvPr>
        </p:nvSpPr>
        <p:spPr>
          <a:xfrm>
            <a:off x="864923" y="4181004"/>
            <a:ext cx="10515600" cy="2563561"/>
          </a:xfrm>
        </p:spPr>
        <p:txBody>
          <a:bodyPr>
            <a:normAutofit/>
          </a:bodyPr>
          <a:lstStyle>
            <a:lvl1pPr marL="0" indent="0">
              <a:buNone/>
              <a:defRPr sz="3600">
                <a:latin typeface="Arial" panose="020B0604020202020204" pitchFamily="34" charset="0"/>
                <a:cs typeface="Arial" panose="020B0604020202020204" pitchFamily="34" charset="0"/>
              </a:defRPr>
            </a:lvl1pPr>
            <a:lvl2pPr marL="257175" indent="0">
              <a:buNone/>
              <a:defRPr>
                <a:latin typeface="Arial" panose="020B0604020202020204" pitchFamily="34" charset="0"/>
                <a:cs typeface="Arial" panose="020B0604020202020204" pitchFamily="34" charset="0"/>
              </a:defRPr>
            </a:lvl2pPr>
          </a:lstStyle>
          <a:p>
            <a:pPr lvl="0"/>
            <a:r>
              <a:rPr lang="en-US"/>
              <a:t>This guide will show…</a:t>
            </a:r>
          </a:p>
        </p:txBody>
      </p:sp>
      <p:sp>
        <p:nvSpPr>
          <p:cNvPr id="10" name="Text Placeholder 32">
            <a:extLst>
              <a:ext uri="{FF2B5EF4-FFF2-40B4-BE49-F238E27FC236}">
                <a16:creationId xmlns:a16="http://schemas.microsoft.com/office/drawing/2014/main" id="{5EFAEB02-1FB5-9E2E-67B6-3A20C1E2C089}"/>
              </a:ext>
            </a:extLst>
          </p:cNvPr>
          <p:cNvSpPr>
            <a:spLocks noGrp="1"/>
          </p:cNvSpPr>
          <p:nvPr>
            <p:ph type="body" sz="quarter" idx="14" hasCustomPrompt="1"/>
          </p:nvPr>
        </p:nvSpPr>
        <p:spPr>
          <a:xfrm>
            <a:off x="844889" y="8043364"/>
            <a:ext cx="10542315" cy="4014905"/>
          </a:xfrm>
        </p:spPr>
        <p:txBody>
          <a:bodyPr>
            <a:normAutofit/>
          </a:bodyPr>
          <a:lstStyle>
            <a:lvl1pPr marL="457200" indent="-457200">
              <a:buFont typeface="+mj-lt"/>
              <a:buAutoNum type="arabicPeriod"/>
              <a:defRPr sz="3000" b="0">
                <a:latin typeface="Arial" panose="020B0604020202020204" pitchFamily="34" charset="0"/>
                <a:cs typeface="Arial" panose="020B0604020202020204" pitchFamily="34" charset="0"/>
              </a:defRPr>
            </a:lvl1pPr>
            <a:lvl2pPr marL="514350" indent="-257175">
              <a:buFont typeface="+mj-lt"/>
              <a:buAutoNum type="arabicPeriod"/>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Provide an overview of the high-level process steps. Below, under Business Process: Provide a high-level process map so end users can visualize the business process flow.</a:t>
            </a:r>
          </a:p>
        </p:txBody>
      </p:sp>
      <p:cxnSp>
        <p:nvCxnSpPr>
          <p:cNvPr id="11" name="Straight Connector 10">
            <a:extLst>
              <a:ext uri="{FF2B5EF4-FFF2-40B4-BE49-F238E27FC236}">
                <a16:creationId xmlns:a16="http://schemas.microsoft.com/office/drawing/2014/main" id="{3B2FC54E-9B65-8E02-22A1-D4B279FAF06C}"/>
              </a:ext>
              <a:ext uri="{C183D7F6-B498-43B3-948B-1728B52AA6E4}">
                <adec:decorative xmlns:adec="http://schemas.microsoft.com/office/drawing/2017/decorative" val="1"/>
              </a:ext>
            </a:extLst>
          </p:cNvPr>
          <p:cNvCxnSpPr>
            <a:cxnSpLocks/>
          </p:cNvCxnSpPr>
          <p:nvPr userDrawn="1"/>
        </p:nvCxnSpPr>
        <p:spPr>
          <a:xfrm>
            <a:off x="864923" y="3858460"/>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A7D92039-E8CD-162A-53EE-7DBF9987FC80}"/>
              </a:ext>
              <a:ext uri="{C183D7F6-B498-43B3-948B-1728B52AA6E4}">
                <adec:decorative xmlns:adec="http://schemas.microsoft.com/office/drawing/2017/decorative" val="1"/>
              </a:ext>
            </a:extLst>
          </p:cNvPr>
          <p:cNvCxnSpPr>
            <a:cxnSpLocks/>
          </p:cNvCxnSpPr>
          <p:nvPr userDrawn="1"/>
        </p:nvCxnSpPr>
        <p:spPr>
          <a:xfrm>
            <a:off x="844889" y="7166555"/>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Oval 1">
            <a:extLst>
              <a:ext uri="{FF2B5EF4-FFF2-40B4-BE49-F238E27FC236}">
                <a16:creationId xmlns:a16="http://schemas.microsoft.com/office/drawing/2014/main" id="{3D54BC28-8849-0E75-55BD-00353ABDE1D8}"/>
              </a:ext>
              <a:ext uri="{C183D7F6-B498-43B3-948B-1728B52AA6E4}">
                <adec:decorative xmlns:adec="http://schemas.microsoft.com/office/drawing/2017/decorative" val="1"/>
              </a:ext>
            </a:extLst>
          </p:cNvPr>
          <p:cNvSpPr/>
          <p:nvPr userDrawn="1"/>
        </p:nvSpPr>
        <p:spPr>
          <a:xfrm>
            <a:off x="825839" y="13309460"/>
            <a:ext cx="2135333" cy="1546907"/>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latin typeface="Arial" panose="020B0604020202020204" pitchFamily="34" charset="0"/>
              <a:cs typeface="Arial" panose="020B0604020202020204" pitchFamily="34" charset="0"/>
            </a:endParaRPr>
          </a:p>
        </p:txBody>
      </p:sp>
      <p:cxnSp>
        <p:nvCxnSpPr>
          <p:cNvPr id="12" name="Straight Arrow Connector 11">
            <a:extLst>
              <a:ext uri="{FF2B5EF4-FFF2-40B4-BE49-F238E27FC236}">
                <a16:creationId xmlns:a16="http://schemas.microsoft.com/office/drawing/2014/main" id="{06C14F2E-E381-93EA-DBCB-C1F91E6E4009}"/>
              </a:ext>
              <a:ext uri="{C183D7F6-B498-43B3-948B-1728B52AA6E4}">
                <adec:decorative xmlns:adec="http://schemas.microsoft.com/office/drawing/2017/decorative" val="1"/>
              </a:ext>
            </a:extLst>
          </p:cNvPr>
          <p:cNvCxnSpPr>
            <a:cxnSpLocks/>
          </p:cNvCxnSpPr>
          <p:nvPr userDrawn="1"/>
        </p:nvCxnSpPr>
        <p:spPr>
          <a:xfrm>
            <a:off x="3738366" y="14010734"/>
            <a:ext cx="49835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12A50FB9-2B4B-F6F6-1F53-921E17055B98}"/>
              </a:ext>
              <a:ext uri="{C183D7F6-B498-43B3-948B-1728B52AA6E4}">
                <adec:decorative xmlns:adec="http://schemas.microsoft.com/office/drawing/2017/decorative" val="1"/>
              </a:ext>
            </a:extLst>
          </p:cNvPr>
          <p:cNvSpPr/>
          <p:nvPr userDrawn="1"/>
        </p:nvSpPr>
        <p:spPr>
          <a:xfrm>
            <a:off x="5151390" y="13309457"/>
            <a:ext cx="1889219" cy="154691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cs typeface="Arial" panose="020B0604020202020204" pitchFamily="34" charset="0"/>
            </a:endParaRPr>
          </a:p>
        </p:txBody>
      </p:sp>
      <p:cxnSp>
        <p:nvCxnSpPr>
          <p:cNvPr id="20" name="Straight Arrow Connector 19">
            <a:extLst>
              <a:ext uri="{FF2B5EF4-FFF2-40B4-BE49-F238E27FC236}">
                <a16:creationId xmlns:a16="http://schemas.microsoft.com/office/drawing/2014/main" id="{0FCE2A6E-264E-7C16-B0B4-3931B56EBDB1}"/>
              </a:ext>
              <a:ext uri="{C183D7F6-B498-43B3-948B-1728B52AA6E4}">
                <adec:decorative xmlns:adec="http://schemas.microsoft.com/office/drawing/2017/decorative" val="1"/>
              </a:ext>
            </a:extLst>
          </p:cNvPr>
          <p:cNvCxnSpPr>
            <a:cxnSpLocks/>
          </p:cNvCxnSpPr>
          <p:nvPr userDrawn="1"/>
        </p:nvCxnSpPr>
        <p:spPr>
          <a:xfrm>
            <a:off x="7893885" y="14010734"/>
            <a:ext cx="49835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8ED1E73F-EED6-6925-1934-3E148AD56F9C}"/>
              </a:ext>
              <a:ext uri="{C183D7F6-B498-43B3-948B-1728B52AA6E4}">
                <adec:decorative xmlns:adec="http://schemas.microsoft.com/office/drawing/2017/decorative" val="1"/>
              </a:ext>
            </a:extLst>
          </p:cNvPr>
          <p:cNvSpPr/>
          <p:nvPr userDrawn="1"/>
        </p:nvSpPr>
        <p:spPr>
          <a:xfrm>
            <a:off x="9077068" y="13309460"/>
            <a:ext cx="2135333" cy="1546907"/>
          </a:xfrm>
          <a:prstGeom prst="ellips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latin typeface="Arial" panose="020B0604020202020204" pitchFamily="34" charset="0"/>
              <a:cs typeface="Arial" panose="020B0604020202020204" pitchFamily="34" charset="0"/>
            </a:endParaRPr>
          </a:p>
        </p:txBody>
      </p:sp>
      <p:sp>
        <p:nvSpPr>
          <p:cNvPr id="23" name="Text Placeholder 22">
            <a:extLst>
              <a:ext uri="{FF2B5EF4-FFF2-40B4-BE49-F238E27FC236}">
                <a16:creationId xmlns:a16="http://schemas.microsoft.com/office/drawing/2014/main" id="{F32B346A-D51C-7573-6A20-9C90A35CE6C9}"/>
              </a:ext>
            </a:extLst>
          </p:cNvPr>
          <p:cNvSpPr>
            <a:spLocks noGrp="1"/>
          </p:cNvSpPr>
          <p:nvPr>
            <p:ph type="body" sz="quarter" idx="16" hasCustomPrompt="1"/>
          </p:nvPr>
        </p:nvSpPr>
        <p:spPr>
          <a:xfrm>
            <a:off x="1141337" y="13697149"/>
            <a:ext cx="1449387" cy="771525"/>
          </a:xfrm>
        </p:spPr>
        <p:txBody>
          <a:bodyPr anchor="ctr">
            <a:noAutofit/>
          </a:bodyPr>
          <a:lstStyle>
            <a:lvl1pPr marL="0" indent="0" algn="ctr">
              <a:buNone/>
              <a:defRPr sz="1800" b="1"/>
            </a:lvl1pPr>
          </a:lstStyle>
          <a:p>
            <a:pPr lvl="0"/>
            <a:r>
              <a:rPr lang="en-US"/>
              <a:t>Start Process</a:t>
            </a:r>
          </a:p>
        </p:txBody>
      </p:sp>
      <p:sp>
        <p:nvSpPr>
          <p:cNvPr id="24" name="Text Placeholder 22">
            <a:extLst>
              <a:ext uri="{FF2B5EF4-FFF2-40B4-BE49-F238E27FC236}">
                <a16:creationId xmlns:a16="http://schemas.microsoft.com/office/drawing/2014/main" id="{71D51A69-F01C-AB78-1C2B-6ABB6C851D2B}"/>
              </a:ext>
            </a:extLst>
          </p:cNvPr>
          <p:cNvSpPr>
            <a:spLocks noGrp="1"/>
          </p:cNvSpPr>
          <p:nvPr>
            <p:ph type="body" sz="quarter" idx="17" hasCustomPrompt="1"/>
          </p:nvPr>
        </p:nvSpPr>
        <p:spPr>
          <a:xfrm>
            <a:off x="5371305" y="13687823"/>
            <a:ext cx="1449387" cy="771525"/>
          </a:xfrm>
        </p:spPr>
        <p:txBody>
          <a:bodyPr anchor="ctr">
            <a:noAutofit/>
          </a:bodyPr>
          <a:lstStyle>
            <a:lvl1pPr marL="0" indent="0" algn="ctr">
              <a:buNone/>
              <a:defRPr sz="1800" b="1">
                <a:solidFill>
                  <a:schemeClr val="tx1"/>
                </a:solidFill>
              </a:defRPr>
            </a:lvl1pPr>
          </a:lstStyle>
          <a:p>
            <a:pPr lvl="0"/>
            <a:r>
              <a:rPr lang="en-US"/>
              <a:t>Step (title of this Job Aid)</a:t>
            </a:r>
          </a:p>
        </p:txBody>
      </p:sp>
      <p:sp>
        <p:nvSpPr>
          <p:cNvPr id="26" name="Text Placeholder 22">
            <a:extLst>
              <a:ext uri="{FF2B5EF4-FFF2-40B4-BE49-F238E27FC236}">
                <a16:creationId xmlns:a16="http://schemas.microsoft.com/office/drawing/2014/main" id="{41901540-64EE-405A-6296-8C24087B7765}"/>
              </a:ext>
            </a:extLst>
          </p:cNvPr>
          <p:cNvSpPr>
            <a:spLocks noGrp="1"/>
          </p:cNvSpPr>
          <p:nvPr>
            <p:ph type="body" sz="quarter" idx="19" hasCustomPrompt="1"/>
          </p:nvPr>
        </p:nvSpPr>
        <p:spPr>
          <a:xfrm>
            <a:off x="9420040" y="13701592"/>
            <a:ext cx="1449387" cy="771525"/>
          </a:xfrm>
        </p:spPr>
        <p:txBody>
          <a:bodyPr anchor="ctr">
            <a:noAutofit/>
          </a:bodyPr>
          <a:lstStyle>
            <a:lvl1pPr marL="0" indent="0" algn="ctr">
              <a:buNone/>
              <a:defRPr sz="1800" b="1"/>
            </a:lvl1pPr>
          </a:lstStyle>
          <a:p>
            <a:pPr lvl="0"/>
            <a:r>
              <a:rPr lang="en-US"/>
              <a:t>End of Process</a:t>
            </a:r>
          </a:p>
        </p:txBody>
      </p:sp>
      <p:pic>
        <p:nvPicPr>
          <p:cNvPr id="27" name="Picture 26">
            <a:extLst>
              <a:ext uri="{FF2B5EF4-FFF2-40B4-BE49-F238E27FC236}">
                <a16:creationId xmlns:a16="http://schemas.microsoft.com/office/drawing/2014/main" id="{EFD19BBC-BAC4-08DB-FDBA-738F62F04F6C}"/>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65936" y="624853"/>
            <a:ext cx="4544577" cy="731521"/>
          </a:xfrm>
          <a:prstGeom prst="rect">
            <a:avLst/>
          </a:prstGeom>
        </p:spPr>
      </p:pic>
      <p:sp>
        <p:nvSpPr>
          <p:cNvPr id="22" name="Rectangle 21">
            <a:extLst>
              <a:ext uri="{FF2B5EF4-FFF2-40B4-BE49-F238E27FC236}">
                <a16:creationId xmlns:a16="http://schemas.microsoft.com/office/drawing/2014/main" id="{35F9B85C-AFA7-E163-E45A-5AE9207940DF}"/>
              </a:ext>
              <a:ext uri="{C183D7F6-B498-43B3-948B-1728B52AA6E4}">
                <adec:decorative xmlns:adec="http://schemas.microsoft.com/office/drawing/2017/decorative" val="1"/>
              </a:ext>
            </a:extLst>
          </p:cNvPr>
          <p:cNvSpPr/>
          <p:nvPr userDrawn="1"/>
        </p:nvSpPr>
        <p:spPr>
          <a:xfrm>
            <a:off x="-2" y="3239405"/>
            <a:ext cx="12192000" cy="112855"/>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D2881183-AB5B-F9DE-8894-57103CCFE1F4}"/>
              </a:ext>
              <a:ext uri="{C183D7F6-B498-43B3-948B-1728B52AA6E4}">
                <adec:decorative xmlns:adec="http://schemas.microsoft.com/office/drawing/2017/decorative" val="1"/>
              </a:ext>
            </a:extLst>
          </p:cNvPr>
          <p:cNvSpPr/>
          <p:nvPr userDrawn="1"/>
        </p:nvSpPr>
        <p:spPr>
          <a:xfrm>
            <a:off x="4610100" y="3609981"/>
            <a:ext cx="2971800"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EF57F10D-29E7-F3E8-912B-C32328D477A5}"/>
              </a:ext>
              <a:ext uri="{C183D7F6-B498-43B3-948B-1728B52AA6E4}">
                <adec:decorative xmlns:adec="http://schemas.microsoft.com/office/drawing/2017/decorative" val="1"/>
              </a:ext>
            </a:extLst>
          </p:cNvPr>
          <p:cNvSpPr/>
          <p:nvPr userDrawn="1"/>
        </p:nvSpPr>
        <p:spPr>
          <a:xfrm>
            <a:off x="4884255" y="6921923"/>
            <a:ext cx="2423491"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A6DCACEB-421D-F103-65F2-925C08747F12}"/>
              </a:ext>
            </a:extLst>
          </p:cNvPr>
          <p:cNvSpPr txBox="1"/>
          <p:nvPr userDrawn="1"/>
        </p:nvSpPr>
        <p:spPr>
          <a:xfrm>
            <a:off x="311727" y="14942127"/>
            <a:ext cx="11554691" cy="646331"/>
          </a:xfrm>
          <a:prstGeom prst="rect">
            <a:avLst/>
          </a:prstGeom>
          <a:noFill/>
        </p:spPr>
        <p:txBody>
          <a:bodyPr wrap="square" rtlCol="0">
            <a:spAutoFit/>
          </a:bodyPr>
          <a:lstStyle/>
          <a:p>
            <a:r>
              <a:rPr lang="en-US" b="1">
                <a:latin typeface="Arial" panose="020B0604020202020204" pitchFamily="34" charset="0"/>
                <a:cs typeface="Arial" panose="020B0604020202020204" pitchFamily="34" charset="0"/>
              </a:rPr>
              <a:t>Disclaimer</a:t>
            </a:r>
            <a:r>
              <a:rPr lang="en-US">
                <a:latin typeface="Arial" panose="020B0604020202020204" pitchFamily="34" charset="0"/>
                <a:cs typeface="Arial" panose="020B0604020202020204" pitchFamily="34" charset="0"/>
              </a:rPr>
              <a:t>: Due to regular system updates, the screens and features in GA@WORK may differ slightly from those shown in this job aid. For questions or assistance, please contact the Help Desk.</a:t>
            </a:r>
          </a:p>
        </p:txBody>
      </p:sp>
    </p:spTree>
    <p:extLst>
      <p:ext uri="{BB962C8B-B14F-4D97-AF65-F5344CB8AC3E}">
        <p14:creationId xmlns:p14="http://schemas.microsoft.com/office/powerpoint/2010/main" val="11206523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Steps 1">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6901E62B-D0DB-DDFA-96E1-09AAD861E260}"/>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8/14/2026</a:t>
            </a:fld>
            <a:endParaRPr lang="en-US"/>
          </a:p>
        </p:txBody>
      </p:sp>
      <p:sp>
        <p:nvSpPr>
          <p:cNvPr id="4" name="Footer Placeholder 3">
            <a:extLst>
              <a:ext uri="{FF2B5EF4-FFF2-40B4-BE49-F238E27FC236}">
                <a16:creationId xmlns:a16="http://schemas.microsoft.com/office/drawing/2014/main" id="{E876CA14-C108-A4F7-CA16-1FE42DA122F4}"/>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5" name="Slide Number Placeholder 4">
            <a:extLst>
              <a:ext uri="{FF2B5EF4-FFF2-40B4-BE49-F238E27FC236}">
                <a16:creationId xmlns:a16="http://schemas.microsoft.com/office/drawing/2014/main" id="{46A31B87-8BC0-7654-5DF7-3AECA9CE9F17}"/>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a:t>
            </a:fld>
            <a:endParaRPr lang="en-US"/>
          </a:p>
        </p:txBody>
      </p:sp>
      <p:sp>
        <p:nvSpPr>
          <p:cNvPr id="6" name="Title 1">
            <a:extLst>
              <a:ext uri="{FF2B5EF4-FFF2-40B4-BE49-F238E27FC236}">
                <a16:creationId xmlns:a16="http://schemas.microsoft.com/office/drawing/2014/main" id="{416D0E2C-DC70-A1E8-7516-7FF72B443D6A}"/>
              </a:ext>
            </a:extLst>
          </p:cNvPr>
          <p:cNvSpPr>
            <a:spLocks noGrp="1"/>
          </p:cNvSpPr>
          <p:nvPr>
            <p:ph type="title" hasCustomPrompt="1"/>
          </p:nvPr>
        </p:nvSpPr>
        <p:spPr>
          <a:xfrm>
            <a:off x="838199" y="792148"/>
            <a:ext cx="10515600" cy="808698"/>
          </a:xfrm>
        </p:spPr>
        <p:txBody>
          <a:bodyPr>
            <a:normAutofit/>
          </a:bodyPr>
          <a:lstStyle>
            <a:lvl1pPr>
              <a:defRPr sz="4000" b="1">
                <a:latin typeface="Arial" panose="020B0604020202020204" pitchFamily="34" charset="0"/>
                <a:cs typeface="Arial" panose="020B0604020202020204" pitchFamily="34" charset="0"/>
              </a:defRPr>
            </a:lvl1pPr>
          </a:lstStyle>
          <a:p>
            <a:r>
              <a:rPr lang="en-US"/>
              <a:t>Job Aid Title (Part # of #)</a:t>
            </a:r>
          </a:p>
        </p:txBody>
      </p:sp>
      <p:cxnSp>
        <p:nvCxnSpPr>
          <p:cNvPr id="7" name="Straight Connector 6">
            <a:extLst>
              <a:ext uri="{FF2B5EF4-FFF2-40B4-BE49-F238E27FC236}">
                <a16:creationId xmlns:a16="http://schemas.microsoft.com/office/drawing/2014/main" id="{6A25D613-3146-2531-854B-A81EAED05792}"/>
              </a:ext>
              <a:ext uri="{C183D7F6-B498-43B3-948B-1728B52AA6E4}">
                <adec:decorative xmlns:adec="http://schemas.microsoft.com/office/drawing/2017/decorative" val="1"/>
              </a:ext>
            </a:extLst>
          </p:cNvPr>
          <p:cNvCxnSpPr>
            <a:cxnSpLocks/>
          </p:cNvCxnSpPr>
          <p:nvPr userDrawn="1"/>
        </p:nvCxnSpPr>
        <p:spPr>
          <a:xfrm>
            <a:off x="838199" y="2035018"/>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 Placeholder 12">
            <a:extLst>
              <a:ext uri="{FF2B5EF4-FFF2-40B4-BE49-F238E27FC236}">
                <a16:creationId xmlns:a16="http://schemas.microsoft.com/office/drawing/2014/main" id="{CD45E371-C9BC-F0F7-F56A-7DC37E7E0DD5}"/>
              </a:ext>
            </a:extLst>
          </p:cNvPr>
          <p:cNvSpPr>
            <a:spLocks noGrp="1"/>
          </p:cNvSpPr>
          <p:nvPr>
            <p:ph type="body" sz="quarter" idx="13" hasCustomPrompt="1"/>
          </p:nvPr>
        </p:nvSpPr>
        <p:spPr>
          <a:xfrm>
            <a:off x="838199" y="2358030"/>
            <a:ext cx="10569221" cy="6053667"/>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Use Arial font, bold step numbers, bold Workday actions, add screenshot of action.</a:t>
            </a:r>
          </a:p>
        </p:txBody>
      </p:sp>
      <p:pic>
        <p:nvPicPr>
          <p:cNvPr id="2" name="Picture 1">
            <a:extLst>
              <a:ext uri="{FF2B5EF4-FFF2-40B4-BE49-F238E27FC236}">
                <a16:creationId xmlns:a16="http://schemas.microsoft.com/office/drawing/2014/main" id="{27D9D906-924F-559D-A2D0-0CF232BBFF10}"/>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58940" y="146838"/>
            <a:ext cx="2936764" cy="472719"/>
          </a:xfrm>
          <a:prstGeom prst="rect">
            <a:avLst/>
          </a:prstGeom>
        </p:spPr>
      </p:pic>
      <p:sp>
        <p:nvSpPr>
          <p:cNvPr id="10" name="Rectangle 9">
            <a:extLst>
              <a:ext uri="{FF2B5EF4-FFF2-40B4-BE49-F238E27FC236}">
                <a16:creationId xmlns:a16="http://schemas.microsoft.com/office/drawing/2014/main" id="{13FD2C3A-9CD7-69CB-79BD-441FE0B0CF92}"/>
              </a:ext>
              <a:ext uri="{C183D7F6-B498-43B3-948B-1728B52AA6E4}">
                <adec:decorative xmlns:adec="http://schemas.microsoft.com/office/drawing/2017/decorative" val="1"/>
              </a:ext>
            </a:extLst>
          </p:cNvPr>
          <p:cNvSpPr/>
          <p:nvPr userDrawn="1"/>
        </p:nvSpPr>
        <p:spPr>
          <a:xfrm>
            <a:off x="4610100" y="1810899"/>
            <a:ext cx="2971800"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75250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Steps 2">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09A3FAA4-DEA7-FA82-16D4-A3D741BAA5A8}"/>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8/14/2026</a:t>
            </a:fld>
            <a:endParaRPr lang="en-US"/>
          </a:p>
        </p:txBody>
      </p:sp>
      <p:sp>
        <p:nvSpPr>
          <p:cNvPr id="4" name="Footer Placeholder 3">
            <a:extLst>
              <a:ext uri="{FF2B5EF4-FFF2-40B4-BE49-F238E27FC236}">
                <a16:creationId xmlns:a16="http://schemas.microsoft.com/office/drawing/2014/main" id="{0D24CC63-EC9E-E561-D793-B6D72C369512}"/>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5" name="Slide Number Placeholder 4">
            <a:extLst>
              <a:ext uri="{FF2B5EF4-FFF2-40B4-BE49-F238E27FC236}">
                <a16:creationId xmlns:a16="http://schemas.microsoft.com/office/drawing/2014/main" id="{D76F3A2A-2C14-EA83-4E37-EFB1F50F4882}"/>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a:t>
            </a:fld>
            <a:endParaRPr lang="en-US"/>
          </a:p>
        </p:txBody>
      </p:sp>
      <p:sp>
        <p:nvSpPr>
          <p:cNvPr id="6" name="Title 1">
            <a:extLst>
              <a:ext uri="{FF2B5EF4-FFF2-40B4-BE49-F238E27FC236}">
                <a16:creationId xmlns:a16="http://schemas.microsoft.com/office/drawing/2014/main" id="{EA67389A-647C-25B9-EC21-96D8E89E0006}"/>
              </a:ext>
            </a:extLst>
          </p:cNvPr>
          <p:cNvSpPr>
            <a:spLocks noGrp="1"/>
          </p:cNvSpPr>
          <p:nvPr>
            <p:ph type="title" hasCustomPrompt="1"/>
          </p:nvPr>
        </p:nvSpPr>
        <p:spPr>
          <a:xfrm>
            <a:off x="838199" y="792148"/>
            <a:ext cx="10515600" cy="808698"/>
          </a:xfrm>
        </p:spPr>
        <p:txBody>
          <a:bodyPr>
            <a:normAutofit/>
          </a:bodyPr>
          <a:lstStyle>
            <a:lvl1pPr>
              <a:defRPr sz="4000" b="1">
                <a:latin typeface="Arial" panose="020B0604020202020204" pitchFamily="34" charset="0"/>
                <a:cs typeface="Arial" panose="020B0604020202020204" pitchFamily="34" charset="0"/>
              </a:defRPr>
            </a:lvl1pPr>
          </a:lstStyle>
          <a:p>
            <a:r>
              <a:rPr lang="en-US"/>
              <a:t>Job Aid Title (Part # of #)</a:t>
            </a:r>
          </a:p>
        </p:txBody>
      </p:sp>
      <p:cxnSp>
        <p:nvCxnSpPr>
          <p:cNvPr id="7" name="Straight Connector 6">
            <a:extLst>
              <a:ext uri="{FF2B5EF4-FFF2-40B4-BE49-F238E27FC236}">
                <a16:creationId xmlns:a16="http://schemas.microsoft.com/office/drawing/2014/main" id="{4C91B243-49B2-9D53-E684-4A24A21F1557}"/>
              </a:ext>
              <a:ext uri="{C183D7F6-B498-43B3-948B-1728B52AA6E4}">
                <adec:decorative xmlns:adec="http://schemas.microsoft.com/office/drawing/2017/decorative" val="1"/>
              </a:ext>
            </a:extLst>
          </p:cNvPr>
          <p:cNvCxnSpPr>
            <a:cxnSpLocks/>
          </p:cNvCxnSpPr>
          <p:nvPr userDrawn="1"/>
        </p:nvCxnSpPr>
        <p:spPr>
          <a:xfrm>
            <a:off x="838199" y="8814963"/>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BD8B138E-1F3F-DC77-5EA4-6C4BCFF0A395}"/>
              </a:ext>
              <a:ext uri="{C183D7F6-B498-43B3-948B-1728B52AA6E4}">
                <adec:decorative xmlns:adec="http://schemas.microsoft.com/office/drawing/2017/decorative" val="1"/>
              </a:ext>
            </a:extLst>
          </p:cNvPr>
          <p:cNvCxnSpPr>
            <a:cxnSpLocks/>
          </p:cNvCxnSpPr>
          <p:nvPr userDrawn="1"/>
        </p:nvCxnSpPr>
        <p:spPr>
          <a:xfrm>
            <a:off x="838199" y="2035018"/>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ext Placeholder 12">
            <a:extLst>
              <a:ext uri="{FF2B5EF4-FFF2-40B4-BE49-F238E27FC236}">
                <a16:creationId xmlns:a16="http://schemas.microsoft.com/office/drawing/2014/main" id="{750B7665-440D-E687-1931-F77CD27F9E48}"/>
              </a:ext>
            </a:extLst>
          </p:cNvPr>
          <p:cNvSpPr>
            <a:spLocks noGrp="1"/>
          </p:cNvSpPr>
          <p:nvPr>
            <p:ph type="body" sz="quarter" idx="13" hasCustomPrompt="1"/>
          </p:nvPr>
        </p:nvSpPr>
        <p:spPr>
          <a:xfrm>
            <a:off x="838199" y="2358030"/>
            <a:ext cx="10569221" cy="6053667"/>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Use this slide to show two steps</a:t>
            </a:r>
          </a:p>
        </p:txBody>
      </p:sp>
      <p:sp>
        <p:nvSpPr>
          <p:cNvPr id="11" name="Text Placeholder 12">
            <a:extLst>
              <a:ext uri="{FF2B5EF4-FFF2-40B4-BE49-F238E27FC236}">
                <a16:creationId xmlns:a16="http://schemas.microsoft.com/office/drawing/2014/main" id="{D3DE3D2C-37D2-B62A-B24C-CBEF78DBF395}"/>
              </a:ext>
            </a:extLst>
          </p:cNvPr>
          <p:cNvSpPr>
            <a:spLocks noGrp="1"/>
          </p:cNvSpPr>
          <p:nvPr>
            <p:ph type="body" sz="quarter" idx="14" hasCustomPrompt="1"/>
          </p:nvPr>
        </p:nvSpPr>
        <p:spPr>
          <a:xfrm>
            <a:off x="838199" y="9017659"/>
            <a:ext cx="10569221" cy="6053667"/>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Insert Step</a:t>
            </a:r>
          </a:p>
        </p:txBody>
      </p:sp>
      <p:pic>
        <p:nvPicPr>
          <p:cNvPr id="2" name="Picture 1">
            <a:extLst>
              <a:ext uri="{FF2B5EF4-FFF2-40B4-BE49-F238E27FC236}">
                <a16:creationId xmlns:a16="http://schemas.microsoft.com/office/drawing/2014/main" id="{CE342976-675F-9A54-1C8B-53AF5FC0BBAF}"/>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58940" y="146838"/>
            <a:ext cx="2936764" cy="472719"/>
          </a:xfrm>
          <a:prstGeom prst="rect">
            <a:avLst/>
          </a:prstGeom>
        </p:spPr>
      </p:pic>
      <p:sp>
        <p:nvSpPr>
          <p:cNvPr id="12" name="Rectangle 11">
            <a:extLst>
              <a:ext uri="{FF2B5EF4-FFF2-40B4-BE49-F238E27FC236}">
                <a16:creationId xmlns:a16="http://schemas.microsoft.com/office/drawing/2014/main" id="{9D1D62B9-092A-5F26-5652-E9634800D1CA}"/>
              </a:ext>
              <a:ext uri="{C183D7F6-B498-43B3-948B-1728B52AA6E4}">
                <adec:decorative xmlns:adec="http://schemas.microsoft.com/office/drawing/2017/decorative" val="1"/>
              </a:ext>
            </a:extLst>
          </p:cNvPr>
          <p:cNvSpPr/>
          <p:nvPr userDrawn="1"/>
        </p:nvSpPr>
        <p:spPr>
          <a:xfrm>
            <a:off x="4610100" y="1830931"/>
            <a:ext cx="2971800"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735986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Steps 3">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1CC4B09-B11D-A6E6-A469-482C4BE4D414}"/>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8/14/2026</a:t>
            </a:fld>
            <a:endParaRPr lang="en-US"/>
          </a:p>
        </p:txBody>
      </p:sp>
      <p:sp>
        <p:nvSpPr>
          <p:cNvPr id="4" name="Footer Placeholder 3">
            <a:extLst>
              <a:ext uri="{FF2B5EF4-FFF2-40B4-BE49-F238E27FC236}">
                <a16:creationId xmlns:a16="http://schemas.microsoft.com/office/drawing/2014/main" id="{8A3306A1-BF0B-04AA-E055-CBCD9F88FDDC}"/>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5" name="Slide Number Placeholder 4">
            <a:extLst>
              <a:ext uri="{FF2B5EF4-FFF2-40B4-BE49-F238E27FC236}">
                <a16:creationId xmlns:a16="http://schemas.microsoft.com/office/drawing/2014/main" id="{4BA2A929-451C-6074-98A2-9C6F206D11C3}"/>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a:t>
            </a:fld>
            <a:endParaRPr lang="en-US"/>
          </a:p>
        </p:txBody>
      </p:sp>
      <p:cxnSp>
        <p:nvCxnSpPr>
          <p:cNvPr id="6" name="Straight Connector 5">
            <a:extLst>
              <a:ext uri="{FF2B5EF4-FFF2-40B4-BE49-F238E27FC236}">
                <a16:creationId xmlns:a16="http://schemas.microsoft.com/office/drawing/2014/main" id="{8A64A6B0-E796-E2BD-8EE7-0F619EB03470}"/>
              </a:ext>
              <a:ext uri="{C183D7F6-B498-43B3-948B-1728B52AA6E4}">
                <adec:decorative xmlns:adec="http://schemas.microsoft.com/office/drawing/2017/decorative" val="1"/>
              </a:ext>
            </a:extLst>
          </p:cNvPr>
          <p:cNvCxnSpPr>
            <a:cxnSpLocks/>
          </p:cNvCxnSpPr>
          <p:nvPr userDrawn="1"/>
        </p:nvCxnSpPr>
        <p:spPr>
          <a:xfrm>
            <a:off x="838201" y="6488007"/>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932E6A9-4DAB-998B-3C6C-E139BC54BCE6}"/>
              </a:ext>
              <a:ext uri="{C183D7F6-B498-43B3-948B-1728B52AA6E4}">
                <adec:decorative xmlns:adec="http://schemas.microsoft.com/office/drawing/2017/decorative" val="1"/>
              </a:ext>
            </a:extLst>
          </p:cNvPr>
          <p:cNvCxnSpPr>
            <a:cxnSpLocks/>
          </p:cNvCxnSpPr>
          <p:nvPr userDrawn="1"/>
        </p:nvCxnSpPr>
        <p:spPr>
          <a:xfrm>
            <a:off x="838201" y="2045263"/>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4D4D0C3-7A54-6024-A936-F4B3565BCB0A}"/>
              </a:ext>
              <a:ext uri="{C183D7F6-B498-43B3-948B-1728B52AA6E4}">
                <adec:decorative xmlns:adec="http://schemas.microsoft.com/office/drawing/2017/decorative" val="1"/>
              </a:ext>
            </a:extLst>
          </p:cNvPr>
          <p:cNvCxnSpPr>
            <a:cxnSpLocks/>
          </p:cNvCxnSpPr>
          <p:nvPr userDrawn="1"/>
        </p:nvCxnSpPr>
        <p:spPr>
          <a:xfrm>
            <a:off x="811485" y="10935476"/>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57CD3333-F900-AA66-4437-6BC55500907D}"/>
              </a:ext>
            </a:extLst>
          </p:cNvPr>
          <p:cNvSpPr>
            <a:spLocks noGrp="1"/>
          </p:cNvSpPr>
          <p:nvPr>
            <p:ph type="title" hasCustomPrompt="1"/>
          </p:nvPr>
        </p:nvSpPr>
        <p:spPr>
          <a:xfrm>
            <a:off x="838199" y="792148"/>
            <a:ext cx="10515600" cy="808698"/>
          </a:xfrm>
        </p:spPr>
        <p:txBody>
          <a:bodyPr>
            <a:normAutofit/>
          </a:bodyPr>
          <a:lstStyle>
            <a:lvl1pPr>
              <a:defRPr sz="4000" b="1">
                <a:latin typeface="Arial" panose="020B0604020202020204" pitchFamily="34" charset="0"/>
                <a:cs typeface="Arial" panose="020B0604020202020204" pitchFamily="34" charset="0"/>
              </a:defRPr>
            </a:lvl1pPr>
          </a:lstStyle>
          <a:p>
            <a:r>
              <a:rPr lang="en-US"/>
              <a:t>Job Aid Title (Part # of #)</a:t>
            </a:r>
          </a:p>
        </p:txBody>
      </p:sp>
      <p:sp>
        <p:nvSpPr>
          <p:cNvPr id="11" name="Text Placeholder 12">
            <a:extLst>
              <a:ext uri="{FF2B5EF4-FFF2-40B4-BE49-F238E27FC236}">
                <a16:creationId xmlns:a16="http://schemas.microsoft.com/office/drawing/2014/main" id="{D3FE134B-6B21-A9D3-2F8F-ECAFF3CE24D8}"/>
              </a:ext>
            </a:extLst>
          </p:cNvPr>
          <p:cNvSpPr>
            <a:spLocks noGrp="1"/>
          </p:cNvSpPr>
          <p:nvPr>
            <p:ph type="body" sz="quarter" idx="16" hasCustomPrompt="1"/>
          </p:nvPr>
        </p:nvSpPr>
        <p:spPr>
          <a:xfrm>
            <a:off x="838198" y="2389822"/>
            <a:ext cx="10569221" cy="3941946"/>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Use this slide to show three steps</a:t>
            </a:r>
          </a:p>
        </p:txBody>
      </p:sp>
      <p:sp>
        <p:nvSpPr>
          <p:cNvPr id="13" name="Text Placeholder 12">
            <a:extLst>
              <a:ext uri="{FF2B5EF4-FFF2-40B4-BE49-F238E27FC236}">
                <a16:creationId xmlns:a16="http://schemas.microsoft.com/office/drawing/2014/main" id="{F900CAC4-4AA7-5917-6E77-B293E9B08800}"/>
              </a:ext>
            </a:extLst>
          </p:cNvPr>
          <p:cNvSpPr>
            <a:spLocks noGrp="1"/>
          </p:cNvSpPr>
          <p:nvPr>
            <p:ph type="body" sz="quarter" idx="18" hasCustomPrompt="1"/>
          </p:nvPr>
        </p:nvSpPr>
        <p:spPr>
          <a:xfrm>
            <a:off x="784577" y="6786990"/>
            <a:ext cx="10569221" cy="3941946"/>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Insert Step</a:t>
            </a:r>
          </a:p>
        </p:txBody>
      </p:sp>
      <p:sp>
        <p:nvSpPr>
          <p:cNvPr id="12" name="Text Placeholder 12">
            <a:extLst>
              <a:ext uri="{FF2B5EF4-FFF2-40B4-BE49-F238E27FC236}">
                <a16:creationId xmlns:a16="http://schemas.microsoft.com/office/drawing/2014/main" id="{843CAA79-4A70-3945-4EE6-34BECE9C8DFF}"/>
              </a:ext>
            </a:extLst>
          </p:cNvPr>
          <p:cNvSpPr>
            <a:spLocks noGrp="1"/>
          </p:cNvSpPr>
          <p:nvPr>
            <p:ph type="body" sz="quarter" idx="17" hasCustomPrompt="1"/>
          </p:nvPr>
        </p:nvSpPr>
        <p:spPr>
          <a:xfrm>
            <a:off x="784577" y="11249224"/>
            <a:ext cx="10569221" cy="3941946"/>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Insert Step</a:t>
            </a:r>
          </a:p>
        </p:txBody>
      </p:sp>
      <p:pic>
        <p:nvPicPr>
          <p:cNvPr id="14" name="Picture 13">
            <a:extLst>
              <a:ext uri="{FF2B5EF4-FFF2-40B4-BE49-F238E27FC236}">
                <a16:creationId xmlns:a16="http://schemas.microsoft.com/office/drawing/2014/main" id="{BB3590C5-EAE4-5F81-FAC9-C74EE395E4A5}"/>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58940" y="146838"/>
            <a:ext cx="2936764" cy="472719"/>
          </a:xfrm>
          <a:prstGeom prst="rect">
            <a:avLst/>
          </a:prstGeom>
        </p:spPr>
      </p:pic>
      <p:sp>
        <p:nvSpPr>
          <p:cNvPr id="2" name="Rectangle 1">
            <a:extLst>
              <a:ext uri="{FF2B5EF4-FFF2-40B4-BE49-F238E27FC236}">
                <a16:creationId xmlns:a16="http://schemas.microsoft.com/office/drawing/2014/main" id="{8AAF977A-F5B7-8D5D-85A5-89899962E2B8}"/>
              </a:ext>
              <a:ext uri="{C183D7F6-B498-43B3-948B-1728B52AA6E4}">
                <adec:decorative xmlns:adec="http://schemas.microsoft.com/office/drawing/2017/decorative" val="1"/>
              </a:ext>
            </a:extLst>
          </p:cNvPr>
          <p:cNvSpPr/>
          <p:nvPr userDrawn="1"/>
        </p:nvSpPr>
        <p:spPr>
          <a:xfrm>
            <a:off x="4610100" y="1786472"/>
            <a:ext cx="2971800"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038162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Steps En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6901E62B-D0DB-DDFA-96E1-09AAD861E260}"/>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8/14/2026</a:t>
            </a:fld>
            <a:endParaRPr lang="en-US"/>
          </a:p>
        </p:txBody>
      </p:sp>
      <p:sp>
        <p:nvSpPr>
          <p:cNvPr id="4" name="Footer Placeholder 3">
            <a:extLst>
              <a:ext uri="{FF2B5EF4-FFF2-40B4-BE49-F238E27FC236}">
                <a16:creationId xmlns:a16="http://schemas.microsoft.com/office/drawing/2014/main" id="{E876CA14-C108-A4F7-CA16-1FE42DA122F4}"/>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5" name="Slide Number Placeholder 4">
            <a:extLst>
              <a:ext uri="{FF2B5EF4-FFF2-40B4-BE49-F238E27FC236}">
                <a16:creationId xmlns:a16="http://schemas.microsoft.com/office/drawing/2014/main" id="{46A31B87-8BC0-7654-5DF7-3AECA9CE9F17}"/>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a:t>
            </a:fld>
            <a:endParaRPr lang="en-US"/>
          </a:p>
        </p:txBody>
      </p:sp>
      <p:sp>
        <p:nvSpPr>
          <p:cNvPr id="6" name="Title 1">
            <a:extLst>
              <a:ext uri="{FF2B5EF4-FFF2-40B4-BE49-F238E27FC236}">
                <a16:creationId xmlns:a16="http://schemas.microsoft.com/office/drawing/2014/main" id="{416D0E2C-DC70-A1E8-7516-7FF72B443D6A}"/>
              </a:ext>
            </a:extLst>
          </p:cNvPr>
          <p:cNvSpPr>
            <a:spLocks noGrp="1"/>
          </p:cNvSpPr>
          <p:nvPr>
            <p:ph type="title" hasCustomPrompt="1"/>
          </p:nvPr>
        </p:nvSpPr>
        <p:spPr>
          <a:xfrm>
            <a:off x="838199" y="792148"/>
            <a:ext cx="10515600" cy="808698"/>
          </a:xfrm>
        </p:spPr>
        <p:txBody>
          <a:bodyPr>
            <a:normAutofit/>
          </a:bodyPr>
          <a:lstStyle>
            <a:lvl1pPr>
              <a:defRPr sz="4000" b="1">
                <a:latin typeface="Arial" panose="020B0604020202020204" pitchFamily="34" charset="0"/>
                <a:cs typeface="Arial" panose="020B0604020202020204" pitchFamily="34" charset="0"/>
              </a:defRPr>
            </a:lvl1pPr>
          </a:lstStyle>
          <a:p>
            <a:r>
              <a:rPr lang="en-US"/>
              <a:t>Job Aid Title (Part # of #)</a:t>
            </a:r>
          </a:p>
        </p:txBody>
      </p:sp>
      <p:cxnSp>
        <p:nvCxnSpPr>
          <p:cNvPr id="7" name="Straight Connector 6">
            <a:extLst>
              <a:ext uri="{FF2B5EF4-FFF2-40B4-BE49-F238E27FC236}">
                <a16:creationId xmlns:a16="http://schemas.microsoft.com/office/drawing/2014/main" id="{6A25D613-3146-2531-854B-A81EAED05792}"/>
              </a:ext>
              <a:ext uri="{C183D7F6-B498-43B3-948B-1728B52AA6E4}">
                <adec:decorative xmlns:adec="http://schemas.microsoft.com/office/drawing/2017/decorative" val="1"/>
              </a:ext>
            </a:extLst>
          </p:cNvPr>
          <p:cNvCxnSpPr>
            <a:cxnSpLocks/>
          </p:cNvCxnSpPr>
          <p:nvPr userDrawn="1"/>
        </p:nvCxnSpPr>
        <p:spPr>
          <a:xfrm>
            <a:off x="838199" y="2035018"/>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 Placeholder 12">
            <a:extLst>
              <a:ext uri="{FF2B5EF4-FFF2-40B4-BE49-F238E27FC236}">
                <a16:creationId xmlns:a16="http://schemas.microsoft.com/office/drawing/2014/main" id="{CD45E371-C9BC-F0F7-F56A-7DC37E7E0DD5}"/>
              </a:ext>
            </a:extLst>
          </p:cNvPr>
          <p:cNvSpPr>
            <a:spLocks noGrp="1"/>
          </p:cNvSpPr>
          <p:nvPr>
            <p:ph type="body" sz="quarter" idx="13" hasCustomPrompt="1"/>
          </p:nvPr>
        </p:nvSpPr>
        <p:spPr>
          <a:xfrm>
            <a:off x="838199" y="2358030"/>
            <a:ext cx="10569221" cy="6053667"/>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Use this slide for the final step</a:t>
            </a:r>
          </a:p>
        </p:txBody>
      </p:sp>
      <p:pic>
        <p:nvPicPr>
          <p:cNvPr id="2" name="Picture 1">
            <a:extLst>
              <a:ext uri="{FF2B5EF4-FFF2-40B4-BE49-F238E27FC236}">
                <a16:creationId xmlns:a16="http://schemas.microsoft.com/office/drawing/2014/main" id="{9BA4C340-0BC8-0DF0-0BFF-CE95BC9F989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58940" y="146838"/>
            <a:ext cx="2936764" cy="472719"/>
          </a:xfrm>
          <a:prstGeom prst="rect">
            <a:avLst/>
          </a:prstGeom>
        </p:spPr>
      </p:pic>
      <p:sp>
        <p:nvSpPr>
          <p:cNvPr id="10" name="Rectangle 9">
            <a:extLst>
              <a:ext uri="{FF2B5EF4-FFF2-40B4-BE49-F238E27FC236}">
                <a16:creationId xmlns:a16="http://schemas.microsoft.com/office/drawing/2014/main" id="{B16D5B2F-86C6-2EE7-3391-D9177BA81304}"/>
              </a:ext>
              <a:ext uri="{C183D7F6-B498-43B3-948B-1728B52AA6E4}">
                <adec:decorative xmlns:adec="http://schemas.microsoft.com/office/drawing/2017/decorative" val="1"/>
              </a:ext>
            </a:extLst>
          </p:cNvPr>
          <p:cNvSpPr/>
          <p:nvPr userDrawn="1"/>
        </p:nvSpPr>
        <p:spPr>
          <a:xfrm>
            <a:off x="4610100" y="1773437"/>
            <a:ext cx="2971800"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304002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758B117-82B1-D4A7-C00A-09069072C6A3}"/>
              </a:ext>
            </a:extLst>
          </p:cNvPr>
          <p:cNvSpPr txBox="1"/>
          <p:nvPr userDrawn="1"/>
        </p:nvSpPr>
        <p:spPr>
          <a:xfrm>
            <a:off x="838200" y="797661"/>
            <a:ext cx="10515598" cy="1107996"/>
          </a:xfrm>
          <a:prstGeom prst="rect">
            <a:avLst/>
          </a:prstGeom>
          <a:noFill/>
        </p:spPr>
        <p:txBody>
          <a:bodyPr wrap="square" rtlCol="0">
            <a:spAutoFit/>
          </a:bodyPr>
          <a:lstStyle/>
          <a:p>
            <a:pPr algn="ctr"/>
            <a:r>
              <a:rPr lang="en-US" sz="6600" b="1">
                <a:latin typeface="Arial" panose="020B0604020202020204" pitchFamily="34" charset="0"/>
                <a:cs typeface="Arial" panose="020B0604020202020204" pitchFamily="34" charset="0"/>
              </a:rPr>
              <a:t>Image Repository</a:t>
            </a:r>
          </a:p>
        </p:txBody>
      </p:sp>
    </p:spTree>
    <p:extLst>
      <p:ext uri="{BB962C8B-B14F-4D97-AF65-F5344CB8AC3E}">
        <p14:creationId xmlns:p14="http://schemas.microsoft.com/office/powerpoint/2010/main" val="3133235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758B117-82B1-D4A7-C00A-09069072C6A3}"/>
              </a:ext>
            </a:extLst>
          </p:cNvPr>
          <p:cNvSpPr txBox="1"/>
          <p:nvPr userDrawn="1"/>
        </p:nvSpPr>
        <p:spPr>
          <a:xfrm>
            <a:off x="838200" y="797661"/>
            <a:ext cx="10515598" cy="1107996"/>
          </a:xfrm>
          <a:prstGeom prst="rect">
            <a:avLst/>
          </a:prstGeom>
          <a:noFill/>
        </p:spPr>
        <p:txBody>
          <a:bodyPr wrap="square" rtlCol="0">
            <a:spAutoFit/>
          </a:bodyPr>
          <a:lstStyle/>
          <a:p>
            <a:pPr algn="ctr"/>
            <a:r>
              <a:rPr lang="en-US" sz="6600" b="1">
                <a:latin typeface="Arial" panose="020B0604020202020204" pitchFamily="34" charset="0"/>
                <a:cs typeface="Arial" panose="020B0604020202020204" pitchFamily="34" charset="0"/>
              </a:rPr>
              <a:t>Image Repository</a:t>
            </a:r>
          </a:p>
        </p:txBody>
      </p:sp>
    </p:spTree>
    <p:extLst>
      <p:ext uri="{BB962C8B-B14F-4D97-AF65-F5344CB8AC3E}">
        <p14:creationId xmlns:p14="http://schemas.microsoft.com/office/powerpoint/2010/main" val="4283060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p:spTree>
      <p:nvGrpSpPr>
        <p:cNvPr id="1" name=""/>
        <p:cNvGrpSpPr/>
        <p:nvPr/>
      </p:nvGrpSpPr>
      <p:grpSpPr>
        <a:xfrm>
          <a:off x="0" y="0"/>
          <a:ext cx="0" cy="0"/>
          <a:chOff x="0" y="0"/>
          <a:chExt cx="0" cy="0"/>
        </a:xfrm>
      </p:grpSpPr>
      <p:sp>
        <p:nvSpPr>
          <p:cNvPr id="31" name="Oval 30">
            <a:extLst>
              <a:ext uri="{FF2B5EF4-FFF2-40B4-BE49-F238E27FC236}">
                <a16:creationId xmlns:a16="http://schemas.microsoft.com/office/drawing/2014/main" id="{561A4B8F-15BD-F04B-C2B8-A2BC52070B54}"/>
              </a:ext>
            </a:extLst>
          </p:cNvPr>
          <p:cNvSpPr/>
          <p:nvPr userDrawn="1"/>
        </p:nvSpPr>
        <p:spPr>
          <a:xfrm>
            <a:off x="9077068" y="13309460"/>
            <a:ext cx="2135333" cy="1546907"/>
          </a:xfrm>
          <a:prstGeom prst="ellips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latin typeface="Arial" panose="020B0604020202020204" pitchFamily="34" charset="0"/>
              <a:cs typeface="Arial" panose="020B0604020202020204" pitchFamily="34" charset="0"/>
            </a:endParaRPr>
          </a:p>
        </p:txBody>
      </p:sp>
      <p:sp>
        <p:nvSpPr>
          <p:cNvPr id="30" name="Rectangle 29">
            <a:extLst>
              <a:ext uri="{FF2B5EF4-FFF2-40B4-BE49-F238E27FC236}">
                <a16:creationId xmlns:a16="http://schemas.microsoft.com/office/drawing/2014/main" id="{D0A68BA2-5DFD-0D7C-7BBE-89A66D3650A6}"/>
              </a:ext>
            </a:extLst>
          </p:cNvPr>
          <p:cNvSpPr/>
          <p:nvPr userDrawn="1"/>
        </p:nvSpPr>
        <p:spPr>
          <a:xfrm>
            <a:off x="6569257" y="13309460"/>
            <a:ext cx="1786198" cy="1546907"/>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latin typeface="Arial" panose="020B0604020202020204" pitchFamily="34" charset="0"/>
              <a:cs typeface="Arial" panose="020B0604020202020204" pitchFamily="34" charset="0"/>
            </a:endParaRPr>
          </a:p>
        </p:txBody>
      </p:sp>
      <p:sp>
        <p:nvSpPr>
          <p:cNvPr id="29" name="Rectangle 28">
            <a:extLst>
              <a:ext uri="{FF2B5EF4-FFF2-40B4-BE49-F238E27FC236}">
                <a16:creationId xmlns:a16="http://schemas.microsoft.com/office/drawing/2014/main" id="{196A9F63-E8AC-F2FD-5A86-DB35996D3280}"/>
              </a:ext>
            </a:extLst>
          </p:cNvPr>
          <p:cNvSpPr/>
          <p:nvPr userDrawn="1"/>
        </p:nvSpPr>
        <p:spPr>
          <a:xfrm>
            <a:off x="3770291" y="13309457"/>
            <a:ext cx="1889219" cy="154691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cs typeface="Arial" panose="020B0604020202020204" pitchFamily="34" charset="0"/>
            </a:endParaRPr>
          </a:p>
        </p:txBody>
      </p:sp>
      <p:sp>
        <p:nvSpPr>
          <p:cNvPr id="28" name="Oval 27">
            <a:extLst>
              <a:ext uri="{FF2B5EF4-FFF2-40B4-BE49-F238E27FC236}">
                <a16:creationId xmlns:a16="http://schemas.microsoft.com/office/drawing/2014/main" id="{775670BA-4FC6-938B-0672-428F40A63757}"/>
              </a:ext>
            </a:extLst>
          </p:cNvPr>
          <p:cNvSpPr/>
          <p:nvPr userDrawn="1"/>
        </p:nvSpPr>
        <p:spPr>
          <a:xfrm>
            <a:off x="825839" y="13309460"/>
            <a:ext cx="2135333" cy="1546907"/>
          </a:xfrm>
          <a:prstGeom prst="ellipse">
            <a:avLst/>
          </a:prstGeom>
          <a:solidFill>
            <a:schemeClr val="bg2"/>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latin typeface="Arial" panose="020B0604020202020204" pitchFamily="34" charset="0"/>
              <a:cs typeface="Arial" panose="020B0604020202020204" pitchFamily="34" charset="0"/>
            </a:endParaRPr>
          </a:p>
        </p:txBody>
      </p:sp>
      <p:sp>
        <p:nvSpPr>
          <p:cNvPr id="19" name="Rectangle 18">
            <a:extLst>
              <a:ext uri="{FF2B5EF4-FFF2-40B4-BE49-F238E27FC236}">
                <a16:creationId xmlns:a16="http://schemas.microsoft.com/office/drawing/2014/main" id="{C0AE2BBF-F1CC-7032-049B-FDDA3E4AF09D}"/>
              </a:ext>
            </a:extLst>
          </p:cNvPr>
          <p:cNvSpPr/>
          <p:nvPr userDrawn="1"/>
        </p:nvSpPr>
        <p:spPr>
          <a:xfrm>
            <a:off x="0" y="1690446"/>
            <a:ext cx="12192000" cy="1644953"/>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367B9413-C376-4173-83FA-9706DE374DDA}" type="datetime1">
              <a:rPr lang="en-US" smtClean="0"/>
              <a:t>8/14/2026</a:t>
            </a:fld>
            <a:endParaRPr lang="en-US"/>
          </a:p>
        </p:txBody>
      </p:sp>
      <p:sp>
        <p:nvSpPr>
          <p:cNvPr id="5" name="Footer Placeholder 4"/>
          <p:cNvSpPr>
            <a:spLocks noGrp="1"/>
          </p:cNvSpPr>
          <p:nvPr>
            <p:ph type="ftr" sz="quarter" idx="11"/>
          </p:nvPr>
        </p:nvSpPr>
        <p:spPr/>
        <p:txBody>
          <a:bodyPr/>
          <a:lstStyle/>
          <a:p>
            <a:r>
              <a:rPr lang="en-US"/>
              <a:t>Version 1</a:t>
            </a:r>
          </a:p>
        </p:txBody>
      </p:sp>
      <p:sp>
        <p:nvSpPr>
          <p:cNvPr id="6" name="Slide Number Placeholder 5"/>
          <p:cNvSpPr>
            <a:spLocks noGrp="1"/>
          </p:cNvSpPr>
          <p:nvPr>
            <p:ph type="sldNum" sz="quarter" idx="12"/>
          </p:nvPr>
        </p:nvSpPr>
        <p:spPr/>
        <p:txBody>
          <a:bodyPr/>
          <a:lstStyle/>
          <a:p>
            <a:fld id="{A178E8AA-DD40-477F-A66C-355F3DFD5912}" type="slidenum">
              <a:rPr lang="en-US" smtClean="0"/>
              <a:t>‹#›</a:t>
            </a:fld>
            <a:endParaRPr lang="en-US"/>
          </a:p>
        </p:txBody>
      </p:sp>
      <p:sp>
        <p:nvSpPr>
          <p:cNvPr id="7" name="Title 1">
            <a:extLst>
              <a:ext uri="{FF2B5EF4-FFF2-40B4-BE49-F238E27FC236}">
                <a16:creationId xmlns:a16="http://schemas.microsoft.com/office/drawing/2014/main" id="{B43BFAD7-08AC-18FC-0272-E8C4741C4E50}"/>
              </a:ext>
            </a:extLst>
          </p:cNvPr>
          <p:cNvSpPr>
            <a:spLocks noGrp="1"/>
          </p:cNvSpPr>
          <p:nvPr>
            <p:ph type="title" hasCustomPrompt="1"/>
          </p:nvPr>
        </p:nvSpPr>
        <p:spPr>
          <a:xfrm>
            <a:off x="0" y="1694391"/>
            <a:ext cx="12192000" cy="1673532"/>
          </a:xfrm>
        </p:spPr>
        <p:txBody>
          <a:bodyPr anchor="ctr">
            <a:noAutofit/>
          </a:bodyPr>
          <a:lstStyle>
            <a:lvl1pPr algn="ctr">
              <a:defRPr sz="4800" b="1">
                <a:solidFill>
                  <a:schemeClr val="bg1"/>
                </a:solidFill>
                <a:latin typeface="Arial" panose="020B0604020202020204" pitchFamily="34" charset="0"/>
                <a:cs typeface="Arial" panose="020B0604020202020204" pitchFamily="34" charset="0"/>
              </a:defRPr>
            </a:lvl1pPr>
          </a:lstStyle>
          <a:p>
            <a:pPr lvl="0"/>
            <a:r>
              <a:rPr lang="en-US"/>
              <a:t>Developers: Insert Title</a:t>
            </a:r>
          </a:p>
        </p:txBody>
      </p:sp>
      <p:sp>
        <p:nvSpPr>
          <p:cNvPr id="8" name="Text Placeholder 11">
            <a:extLst>
              <a:ext uri="{FF2B5EF4-FFF2-40B4-BE49-F238E27FC236}">
                <a16:creationId xmlns:a16="http://schemas.microsoft.com/office/drawing/2014/main" id="{4AE75C53-C779-2E0B-71C1-B395C639F481}"/>
              </a:ext>
            </a:extLst>
          </p:cNvPr>
          <p:cNvSpPr>
            <a:spLocks noGrp="1"/>
          </p:cNvSpPr>
          <p:nvPr>
            <p:ph type="body" sz="quarter" idx="13" hasCustomPrompt="1"/>
          </p:nvPr>
        </p:nvSpPr>
        <p:spPr>
          <a:xfrm>
            <a:off x="864923" y="4133379"/>
            <a:ext cx="10515600" cy="2563561"/>
          </a:xfrm>
        </p:spPr>
        <p:txBody>
          <a:bodyPr>
            <a:normAutofit/>
          </a:bodyPr>
          <a:lstStyle>
            <a:lvl1pPr marL="0" indent="0">
              <a:buNone/>
              <a:defRPr sz="2400">
                <a:latin typeface="Arial" panose="020B0604020202020204" pitchFamily="34" charset="0"/>
                <a:cs typeface="Arial" panose="020B0604020202020204" pitchFamily="34" charset="0"/>
              </a:defRPr>
            </a:lvl1pPr>
            <a:lvl2pPr marL="257175" indent="0">
              <a:buNone/>
              <a:defRPr>
                <a:latin typeface="Arial" panose="020B0604020202020204" pitchFamily="34" charset="0"/>
                <a:cs typeface="Arial" panose="020B0604020202020204" pitchFamily="34" charset="0"/>
              </a:defRPr>
            </a:lvl2pPr>
          </a:lstStyle>
          <a:p>
            <a:pPr lvl="0"/>
            <a:r>
              <a:rPr lang="en-US"/>
              <a:t>Developers: Insert Description</a:t>
            </a:r>
          </a:p>
        </p:txBody>
      </p:sp>
      <p:sp>
        <p:nvSpPr>
          <p:cNvPr id="9" name="TextBox 8">
            <a:extLst>
              <a:ext uri="{FF2B5EF4-FFF2-40B4-BE49-F238E27FC236}">
                <a16:creationId xmlns:a16="http://schemas.microsoft.com/office/drawing/2014/main" id="{933F5DCB-BF1C-8491-A3DC-FEC224ABEE49}"/>
              </a:ext>
            </a:extLst>
          </p:cNvPr>
          <p:cNvSpPr txBox="1"/>
          <p:nvPr userDrawn="1"/>
        </p:nvSpPr>
        <p:spPr>
          <a:xfrm>
            <a:off x="838199" y="7470505"/>
            <a:ext cx="10470445" cy="553998"/>
          </a:xfrm>
          <a:prstGeom prst="rect">
            <a:avLst/>
          </a:prstGeom>
          <a:noFill/>
        </p:spPr>
        <p:txBody>
          <a:bodyPr wrap="square">
            <a:spAutoFit/>
          </a:bodyPr>
          <a:lstStyle/>
          <a:p>
            <a:pPr lvl="0"/>
            <a:r>
              <a:rPr lang="en-US" sz="3000" b="1">
                <a:latin typeface="Arial" panose="020B0604020202020204" pitchFamily="34" charset="0"/>
                <a:cs typeface="Arial" panose="020B0604020202020204" pitchFamily="34" charset="0"/>
              </a:rPr>
              <a:t>The key steps in the process are below:</a:t>
            </a:r>
          </a:p>
        </p:txBody>
      </p:sp>
      <p:sp>
        <p:nvSpPr>
          <p:cNvPr id="10" name="Text Placeholder 32">
            <a:extLst>
              <a:ext uri="{FF2B5EF4-FFF2-40B4-BE49-F238E27FC236}">
                <a16:creationId xmlns:a16="http://schemas.microsoft.com/office/drawing/2014/main" id="{5EFAEB02-1FB5-9E2E-67B6-3A20C1E2C089}"/>
              </a:ext>
            </a:extLst>
          </p:cNvPr>
          <p:cNvSpPr>
            <a:spLocks noGrp="1"/>
          </p:cNvSpPr>
          <p:nvPr>
            <p:ph type="body" sz="quarter" idx="14" hasCustomPrompt="1"/>
          </p:nvPr>
        </p:nvSpPr>
        <p:spPr>
          <a:xfrm>
            <a:off x="844889" y="7986214"/>
            <a:ext cx="10542315" cy="4014905"/>
          </a:xfrm>
        </p:spPr>
        <p:txBody>
          <a:bodyPr>
            <a:normAutofit/>
          </a:bodyPr>
          <a:lstStyle>
            <a:lvl1pPr marL="457200" indent="-457200">
              <a:buFont typeface="+mj-lt"/>
              <a:buAutoNum type="arabicPeriod"/>
              <a:defRPr sz="2000" b="0">
                <a:latin typeface="Arial" panose="020B0604020202020204" pitchFamily="34" charset="0"/>
                <a:cs typeface="Arial" panose="020B0604020202020204" pitchFamily="34" charset="0"/>
              </a:defRPr>
            </a:lvl1pPr>
            <a:lvl2pPr marL="514350" indent="-257175">
              <a:buFont typeface="+mj-lt"/>
              <a:buAutoNum type="arabicPeriod"/>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Provide an overview of the high-level process steps. Below, under Business Process: Provide a high-level process map so end users can visualize the business process flow.</a:t>
            </a:r>
          </a:p>
        </p:txBody>
      </p:sp>
      <p:cxnSp>
        <p:nvCxnSpPr>
          <p:cNvPr id="11" name="Straight Connector 10">
            <a:extLst>
              <a:ext uri="{FF2B5EF4-FFF2-40B4-BE49-F238E27FC236}">
                <a16:creationId xmlns:a16="http://schemas.microsoft.com/office/drawing/2014/main" id="{3B2FC54E-9B65-8E02-22A1-D4B279FAF06C}"/>
              </a:ext>
            </a:extLst>
          </p:cNvPr>
          <p:cNvCxnSpPr>
            <a:cxnSpLocks/>
          </p:cNvCxnSpPr>
          <p:nvPr userDrawn="1"/>
        </p:nvCxnSpPr>
        <p:spPr>
          <a:xfrm>
            <a:off x="864923" y="3858460"/>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C316F513-664B-E57C-7380-97BAD8FBA6DE}"/>
              </a:ext>
            </a:extLst>
          </p:cNvPr>
          <p:cNvSpPr txBox="1"/>
          <p:nvPr userDrawn="1"/>
        </p:nvSpPr>
        <p:spPr>
          <a:xfrm>
            <a:off x="838200" y="12531829"/>
            <a:ext cx="10470445" cy="461665"/>
          </a:xfrm>
          <a:prstGeom prst="rect">
            <a:avLst/>
          </a:prstGeom>
          <a:noFill/>
        </p:spPr>
        <p:txBody>
          <a:bodyPr wrap="square">
            <a:spAutoFit/>
          </a:bodyPr>
          <a:lstStyle/>
          <a:p>
            <a:pPr lvl="0"/>
            <a:r>
              <a:rPr lang="en-US" sz="2400" b="1">
                <a:latin typeface="Arial" panose="020B0604020202020204" pitchFamily="34" charset="0"/>
                <a:cs typeface="Arial" panose="020B0604020202020204" pitchFamily="34" charset="0"/>
              </a:rPr>
              <a:t>Business Process:</a:t>
            </a:r>
          </a:p>
        </p:txBody>
      </p:sp>
      <p:sp>
        <p:nvSpPr>
          <p:cNvPr id="15" name="Rectangle 14">
            <a:extLst>
              <a:ext uri="{FF2B5EF4-FFF2-40B4-BE49-F238E27FC236}">
                <a16:creationId xmlns:a16="http://schemas.microsoft.com/office/drawing/2014/main" id="{475ABD0E-385F-8592-5776-5CC2B84409B1}"/>
              </a:ext>
            </a:extLst>
          </p:cNvPr>
          <p:cNvSpPr/>
          <p:nvPr userDrawn="1"/>
        </p:nvSpPr>
        <p:spPr>
          <a:xfrm>
            <a:off x="4621183" y="3602669"/>
            <a:ext cx="2634080" cy="523220"/>
          </a:xfrm>
          <a:prstGeom prst="rect">
            <a:avLst/>
          </a:prstGeom>
          <a:solidFill>
            <a:schemeClr val="bg1"/>
          </a:solidFill>
        </p:spPr>
        <p:txBody>
          <a:bodyPr wrap="square">
            <a:spAutoFit/>
          </a:bodyPr>
          <a:lstStyle/>
          <a:p>
            <a:pPr algn="ctr"/>
            <a:r>
              <a:rPr lang="en-US" sz="2800" b="1">
                <a:latin typeface="Arial" panose="020B0604020202020204" pitchFamily="34" charset="0"/>
                <a:cs typeface="Arial" panose="020B0604020202020204" pitchFamily="34" charset="0"/>
              </a:rPr>
              <a:t>DESCRIPTION</a:t>
            </a:r>
          </a:p>
        </p:txBody>
      </p:sp>
      <p:cxnSp>
        <p:nvCxnSpPr>
          <p:cNvPr id="3" name="Straight Connector 2">
            <a:extLst>
              <a:ext uri="{FF2B5EF4-FFF2-40B4-BE49-F238E27FC236}">
                <a16:creationId xmlns:a16="http://schemas.microsoft.com/office/drawing/2014/main" id="{A7D92039-E8CD-162A-53EE-7DBF9987FC80}"/>
              </a:ext>
            </a:extLst>
          </p:cNvPr>
          <p:cNvCxnSpPr>
            <a:cxnSpLocks/>
          </p:cNvCxnSpPr>
          <p:nvPr userDrawn="1"/>
        </p:nvCxnSpPr>
        <p:spPr>
          <a:xfrm>
            <a:off x="844889" y="7166555"/>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C9DB5D73-FB9A-8A80-AA19-14615243C2BB}"/>
              </a:ext>
            </a:extLst>
          </p:cNvPr>
          <p:cNvSpPr/>
          <p:nvPr userDrawn="1"/>
        </p:nvSpPr>
        <p:spPr>
          <a:xfrm>
            <a:off x="4873060" y="6904945"/>
            <a:ext cx="2130326" cy="523220"/>
          </a:xfrm>
          <a:prstGeom prst="rect">
            <a:avLst/>
          </a:prstGeom>
          <a:solidFill>
            <a:schemeClr val="bg1"/>
          </a:solidFill>
        </p:spPr>
        <p:txBody>
          <a:bodyPr wrap="square">
            <a:spAutoFit/>
          </a:bodyPr>
          <a:lstStyle/>
          <a:p>
            <a:pPr algn="ctr"/>
            <a:r>
              <a:rPr lang="en-US" sz="2800" b="1">
                <a:latin typeface="Arial" panose="020B0604020202020204" pitchFamily="34" charset="0"/>
                <a:cs typeface="Arial" panose="020B0604020202020204" pitchFamily="34" charset="0"/>
              </a:rPr>
              <a:t>OVERVIEW</a:t>
            </a:r>
          </a:p>
        </p:txBody>
      </p:sp>
      <p:cxnSp>
        <p:nvCxnSpPr>
          <p:cNvPr id="12" name="Straight Arrow Connector 11" descr="Arrow">
            <a:extLst>
              <a:ext uri="{FF2B5EF4-FFF2-40B4-BE49-F238E27FC236}">
                <a16:creationId xmlns:a16="http://schemas.microsoft.com/office/drawing/2014/main" id="{06C14F2E-E381-93EA-DBCB-C1F91E6E4009}"/>
              </a:ext>
            </a:extLst>
          </p:cNvPr>
          <p:cNvCxnSpPr>
            <a:cxnSpLocks/>
          </p:cNvCxnSpPr>
          <p:nvPr userDrawn="1"/>
        </p:nvCxnSpPr>
        <p:spPr>
          <a:xfrm>
            <a:off x="3167583" y="14054024"/>
            <a:ext cx="49835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descr="straight arrow">
            <a:extLst>
              <a:ext uri="{FF2B5EF4-FFF2-40B4-BE49-F238E27FC236}">
                <a16:creationId xmlns:a16="http://schemas.microsoft.com/office/drawing/2014/main" id="{6FDA55B7-CD6E-C95A-2992-64371D2A2250}"/>
              </a:ext>
            </a:extLst>
          </p:cNvPr>
          <p:cNvCxnSpPr>
            <a:cxnSpLocks/>
          </p:cNvCxnSpPr>
          <p:nvPr userDrawn="1"/>
        </p:nvCxnSpPr>
        <p:spPr>
          <a:xfrm>
            <a:off x="5900260" y="14102150"/>
            <a:ext cx="49835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descr="straight arrow">
            <a:extLst>
              <a:ext uri="{FF2B5EF4-FFF2-40B4-BE49-F238E27FC236}">
                <a16:creationId xmlns:a16="http://schemas.microsoft.com/office/drawing/2014/main" id="{0FCE2A6E-264E-7C16-B0B4-3931B56EBDB1}"/>
              </a:ext>
            </a:extLst>
          </p:cNvPr>
          <p:cNvCxnSpPr>
            <a:cxnSpLocks/>
          </p:cNvCxnSpPr>
          <p:nvPr userDrawn="1"/>
        </p:nvCxnSpPr>
        <p:spPr>
          <a:xfrm>
            <a:off x="8476515" y="14082910"/>
            <a:ext cx="49835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23" name="Text Placeholder 22">
            <a:extLst>
              <a:ext uri="{FF2B5EF4-FFF2-40B4-BE49-F238E27FC236}">
                <a16:creationId xmlns:a16="http://schemas.microsoft.com/office/drawing/2014/main" id="{F32B346A-D51C-7573-6A20-9C90A35CE6C9}"/>
              </a:ext>
            </a:extLst>
          </p:cNvPr>
          <p:cNvSpPr>
            <a:spLocks noGrp="1"/>
          </p:cNvSpPr>
          <p:nvPr>
            <p:ph type="body" sz="quarter" idx="16" hasCustomPrompt="1"/>
          </p:nvPr>
        </p:nvSpPr>
        <p:spPr>
          <a:xfrm>
            <a:off x="1168811" y="13697149"/>
            <a:ext cx="1449387" cy="771525"/>
          </a:xfrm>
        </p:spPr>
        <p:txBody>
          <a:bodyPr anchor="ctr">
            <a:normAutofit/>
          </a:bodyPr>
          <a:lstStyle>
            <a:lvl1pPr marL="0" indent="0" algn="ctr">
              <a:buNone/>
              <a:defRPr sz="1800" b="1"/>
            </a:lvl1pPr>
          </a:lstStyle>
          <a:p>
            <a:pPr lvl="0"/>
            <a:r>
              <a:rPr lang="en-US"/>
              <a:t>Start Process</a:t>
            </a:r>
          </a:p>
        </p:txBody>
      </p:sp>
      <p:sp>
        <p:nvSpPr>
          <p:cNvPr id="24" name="Text Placeholder 22">
            <a:extLst>
              <a:ext uri="{FF2B5EF4-FFF2-40B4-BE49-F238E27FC236}">
                <a16:creationId xmlns:a16="http://schemas.microsoft.com/office/drawing/2014/main" id="{71D51A69-F01C-AB78-1C2B-6ABB6C851D2B}"/>
              </a:ext>
            </a:extLst>
          </p:cNvPr>
          <p:cNvSpPr>
            <a:spLocks noGrp="1"/>
          </p:cNvSpPr>
          <p:nvPr>
            <p:ph type="body" sz="quarter" idx="17" hasCustomPrompt="1"/>
          </p:nvPr>
        </p:nvSpPr>
        <p:spPr>
          <a:xfrm>
            <a:off x="4005851" y="13697148"/>
            <a:ext cx="1449387" cy="771525"/>
          </a:xfrm>
        </p:spPr>
        <p:txBody>
          <a:bodyPr anchor="ctr">
            <a:normAutofit/>
          </a:bodyPr>
          <a:lstStyle>
            <a:lvl1pPr marL="0" indent="0" algn="ctr">
              <a:buNone/>
              <a:defRPr sz="1800" b="1">
                <a:solidFill>
                  <a:srgbClr val="FFFFFF"/>
                </a:solidFill>
              </a:defRPr>
            </a:lvl1pPr>
          </a:lstStyle>
          <a:p>
            <a:pPr lvl="0"/>
            <a:r>
              <a:rPr lang="en-US"/>
              <a:t>Step (title of this Job Aid)</a:t>
            </a:r>
          </a:p>
        </p:txBody>
      </p:sp>
      <p:sp>
        <p:nvSpPr>
          <p:cNvPr id="25" name="Text Placeholder 22">
            <a:extLst>
              <a:ext uri="{FF2B5EF4-FFF2-40B4-BE49-F238E27FC236}">
                <a16:creationId xmlns:a16="http://schemas.microsoft.com/office/drawing/2014/main" id="{8EF3B554-0B76-2A27-119D-14B00A458086}"/>
              </a:ext>
            </a:extLst>
          </p:cNvPr>
          <p:cNvSpPr>
            <a:spLocks noGrp="1"/>
          </p:cNvSpPr>
          <p:nvPr>
            <p:ph type="body" sz="quarter" idx="18" hasCustomPrompt="1"/>
          </p:nvPr>
        </p:nvSpPr>
        <p:spPr>
          <a:xfrm>
            <a:off x="6737662" y="13697148"/>
            <a:ext cx="1449387" cy="771525"/>
          </a:xfrm>
        </p:spPr>
        <p:txBody>
          <a:bodyPr anchor="ctr">
            <a:normAutofit/>
          </a:bodyPr>
          <a:lstStyle>
            <a:lvl1pPr marL="0" indent="0" algn="ctr">
              <a:buNone/>
              <a:defRPr sz="1800" b="1"/>
            </a:lvl1pPr>
          </a:lstStyle>
          <a:p>
            <a:pPr lvl="0"/>
            <a:r>
              <a:rPr lang="en-US"/>
              <a:t>Next step</a:t>
            </a:r>
          </a:p>
        </p:txBody>
      </p:sp>
      <p:sp>
        <p:nvSpPr>
          <p:cNvPr id="26" name="Text Placeholder 22">
            <a:extLst>
              <a:ext uri="{FF2B5EF4-FFF2-40B4-BE49-F238E27FC236}">
                <a16:creationId xmlns:a16="http://schemas.microsoft.com/office/drawing/2014/main" id="{41901540-64EE-405A-6296-8C24087B7765}"/>
              </a:ext>
            </a:extLst>
          </p:cNvPr>
          <p:cNvSpPr>
            <a:spLocks noGrp="1"/>
          </p:cNvSpPr>
          <p:nvPr>
            <p:ph type="body" sz="quarter" idx="19" hasCustomPrompt="1"/>
          </p:nvPr>
        </p:nvSpPr>
        <p:spPr>
          <a:xfrm>
            <a:off x="9420040" y="13697148"/>
            <a:ext cx="1449387" cy="771525"/>
          </a:xfrm>
        </p:spPr>
        <p:txBody>
          <a:bodyPr anchor="ctr">
            <a:normAutofit/>
          </a:bodyPr>
          <a:lstStyle>
            <a:lvl1pPr marL="0" indent="0" algn="ctr">
              <a:buNone/>
              <a:defRPr sz="1800" b="1"/>
            </a:lvl1pPr>
          </a:lstStyle>
          <a:p>
            <a:pPr lvl="0"/>
            <a:r>
              <a:rPr lang="en-US"/>
              <a:t>End of Process</a:t>
            </a:r>
          </a:p>
        </p:txBody>
      </p:sp>
      <p:pic>
        <p:nvPicPr>
          <p:cNvPr id="27" name="Picture 26" descr="A black background with a black square&#10;&#10;Description automatically generated with medium confidence">
            <a:extLst>
              <a:ext uri="{FF2B5EF4-FFF2-40B4-BE49-F238E27FC236}">
                <a16:creationId xmlns:a16="http://schemas.microsoft.com/office/drawing/2014/main" id="{EFD19BBC-BAC4-08DB-FDBA-738F62F04F6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65936" y="624853"/>
            <a:ext cx="4544577" cy="731521"/>
          </a:xfrm>
          <a:prstGeom prst="rect">
            <a:avLst/>
          </a:prstGeom>
        </p:spPr>
      </p:pic>
      <p:sp>
        <p:nvSpPr>
          <p:cNvPr id="22" name="Rectangle 21">
            <a:extLst>
              <a:ext uri="{FF2B5EF4-FFF2-40B4-BE49-F238E27FC236}">
                <a16:creationId xmlns:a16="http://schemas.microsoft.com/office/drawing/2014/main" id="{35F9B85C-AFA7-E163-E45A-5AE9207940DF}"/>
              </a:ext>
            </a:extLst>
          </p:cNvPr>
          <p:cNvSpPr/>
          <p:nvPr userDrawn="1"/>
        </p:nvSpPr>
        <p:spPr>
          <a:xfrm>
            <a:off x="-2" y="3239405"/>
            <a:ext cx="12192000" cy="112855"/>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403697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AE2930E-B342-6EC2-71B0-A923496E2855}"/>
              </a:ext>
              <a:ext uri="{C183D7F6-B498-43B3-948B-1728B52AA6E4}">
                <adec:decorative xmlns:adec="http://schemas.microsoft.com/office/drawing/2017/decorative" val="1"/>
              </a:ext>
            </a:extLst>
          </p:cNvPr>
          <p:cNvSpPr/>
          <p:nvPr userDrawn="1"/>
        </p:nvSpPr>
        <p:spPr>
          <a:xfrm>
            <a:off x="0" y="15564465"/>
            <a:ext cx="12192000" cy="685423"/>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38200" y="865485"/>
            <a:ext cx="10515600" cy="31420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4327407"/>
            <a:ext cx="10515600" cy="103142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C183D7F6-B498-43B3-948B-1728B52AA6E4}">
                <adec:decorative xmlns:adec="http://schemas.microsoft.com/office/drawing/2017/decorative" val="1"/>
              </a:ext>
            </a:extLst>
          </p:cNvPr>
          <p:cNvSpPr>
            <a:spLocks noGrp="1"/>
          </p:cNvSpPr>
          <p:nvPr>
            <p:ph type="dt" sz="half" idx="2"/>
          </p:nvPr>
        </p:nvSpPr>
        <p:spPr>
          <a:xfrm>
            <a:off x="838200" y="15564465"/>
            <a:ext cx="2743200" cy="685423"/>
          </a:xfrm>
          <a:prstGeom prst="rect">
            <a:avLst/>
          </a:prstGeom>
        </p:spPr>
        <p:txBody>
          <a:bodyPr vert="horz" lIns="91440" tIns="45720" rIns="91440" bIns="45720" rtlCol="0" anchor="ctr"/>
          <a:lstStyle>
            <a:lvl1pPr algn="l">
              <a:defRPr sz="1600" b="1">
                <a:solidFill>
                  <a:schemeClr val="bg1"/>
                </a:solidFill>
                <a:latin typeface="Arial" panose="020B0604020202020204" pitchFamily="34" charset="0"/>
                <a:cs typeface="Arial" panose="020B0604020202020204" pitchFamily="34" charset="0"/>
              </a:defRPr>
            </a:lvl1pPr>
          </a:lstStyle>
          <a:p>
            <a:fld id="{AABB7832-A06D-4E8B-A914-BDD6443ECE72}" type="datetime1">
              <a:rPr lang="en-US" smtClean="0"/>
              <a:pPr/>
              <a:t>8/14/2026</a:t>
            </a:fld>
            <a:endParaRPr lang="en-US"/>
          </a:p>
        </p:txBody>
      </p:sp>
      <p:sp>
        <p:nvSpPr>
          <p:cNvPr id="5" name="Footer Placeholder 4">
            <a:extLst>
              <a:ext uri="{C183D7F6-B498-43B3-948B-1728B52AA6E4}">
                <adec:decorative xmlns:adec="http://schemas.microsoft.com/office/drawing/2017/decorative" val="1"/>
              </a:ext>
            </a:extLst>
          </p:cNvPr>
          <p:cNvSpPr>
            <a:spLocks noGrp="1"/>
          </p:cNvSpPr>
          <p:nvPr>
            <p:ph type="ftr" sz="quarter" idx="3"/>
          </p:nvPr>
        </p:nvSpPr>
        <p:spPr>
          <a:xfrm>
            <a:off x="4038599" y="15564465"/>
            <a:ext cx="4114800" cy="685423"/>
          </a:xfrm>
          <a:prstGeom prst="rect">
            <a:avLst/>
          </a:prstGeom>
        </p:spPr>
        <p:txBody>
          <a:bodyPr vert="horz" lIns="91440" tIns="45720" rIns="91440" bIns="45720" rtlCol="0" anchor="ctr"/>
          <a:lstStyle>
            <a:lvl1pPr algn="ctr">
              <a:defRPr sz="1600" b="1">
                <a:solidFill>
                  <a:schemeClr val="bg1"/>
                </a:solidFill>
                <a:latin typeface="Arial" panose="020B0604020202020204" pitchFamily="34" charset="0"/>
                <a:cs typeface="Arial" panose="020B0604020202020204" pitchFamily="34" charset="0"/>
              </a:defRPr>
            </a:lvl1pPr>
          </a:lstStyle>
          <a:p>
            <a:r>
              <a:rPr lang="en-US"/>
              <a:t>Version 1</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4"/>
          </p:nvPr>
        </p:nvSpPr>
        <p:spPr>
          <a:xfrm>
            <a:off x="8610598" y="15564465"/>
            <a:ext cx="2743200" cy="685423"/>
          </a:xfrm>
          <a:prstGeom prst="rect">
            <a:avLst/>
          </a:prstGeom>
        </p:spPr>
        <p:txBody>
          <a:bodyPr vert="horz" lIns="91440" tIns="45720" rIns="91440" bIns="45720" rtlCol="0" anchor="ctr"/>
          <a:lstStyle>
            <a:lvl1pPr algn="r">
              <a:defRPr sz="1600" b="1">
                <a:solidFill>
                  <a:schemeClr val="bg1"/>
                </a:solidFill>
                <a:latin typeface="Arial" panose="020B0604020202020204" pitchFamily="34" charset="0"/>
                <a:cs typeface="Arial" panose="020B0604020202020204" pitchFamily="34" charset="0"/>
              </a:defRPr>
            </a:lvl1pPr>
          </a:lstStyle>
          <a:p>
            <a:fld id="{A178E8AA-DD40-477F-A66C-355F3DFD5912}" type="slidenum">
              <a:rPr lang="en-US" smtClean="0"/>
              <a:pPr/>
              <a:t>‹#›</a:t>
            </a:fld>
            <a:endParaRPr lang="en-US"/>
          </a:p>
        </p:txBody>
      </p:sp>
    </p:spTree>
    <p:extLst>
      <p:ext uri="{BB962C8B-B14F-4D97-AF65-F5344CB8AC3E}">
        <p14:creationId xmlns:p14="http://schemas.microsoft.com/office/powerpoint/2010/main" val="626881921"/>
      </p:ext>
    </p:extLst>
  </p:cSld>
  <p:clrMap bg1="lt1" tx1="dk1" bg2="lt2" tx2="dk2" accent1="accent1" accent2="accent2" accent3="accent3" accent4="accent4" accent5="accent5" accent6="accent6" hlink="hlink" folHlink="folHlink"/>
  <p:sldLayoutIdLst>
    <p:sldLayoutId id="2147483714" r:id="rId1"/>
    <p:sldLayoutId id="2147483731" r:id="rId2"/>
    <p:sldLayoutId id="2147483727" r:id="rId3"/>
    <p:sldLayoutId id="2147483728" r:id="rId4"/>
    <p:sldLayoutId id="2147483729" r:id="rId5"/>
    <p:sldLayoutId id="2147483730" r:id="rId6"/>
    <p:sldLayoutId id="2147483732" r:id="rId7"/>
  </p:sldLayoutIdLst>
  <p:hf hdr="0"/>
  <p:txStyles>
    <p:titleStyle>
      <a:lvl1pPr algn="l" defTabSz="1219170" rtl="0" eaLnBrk="1" latinLnBrk="0" hangingPunct="1">
        <a:lnSpc>
          <a:spcPct val="90000"/>
        </a:lnSpc>
        <a:spcBef>
          <a:spcPct val="0"/>
        </a:spcBef>
        <a:buNone/>
        <a:defRPr sz="5867" kern="1200">
          <a:solidFill>
            <a:schemeClr val="tx1"/>
          </a:solidFill>
          <a:latin typeface="Arial" panose="020B0604020202020204" pitchFamily="34" charset="0"/>
          <a:ea typeface="+mj-ea"/>
          <a:cs typeface="Arial" panose="020B0604020202020204" pitchFamily="34" charset="0"/>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Arial" panose="020B0604020202020204" pitchFamily="34" charset="0"/>
          <a:ea typeface="+mn-ea"/>
          <a:cs typeface="Arial" panose="020B0604020202020204" pitchFamily="34" charset="0"/>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Arial" panose="020B0604020202020204" pitchFamily="34" charset="0"/>
          <a:ea typeface="+mn-ea"/>
          <a:cs typeface="Arial" panose="020B0604020202020204" pitchFamily="34" charset="0"/>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7182A1D-66EC-74BC-AB60-89C831CAC7B3}"/>
              </a:ext>
            </a:extLst>
          </p:cNvPr>
          <p:cNvSpPr>
            <a:spLocks noGrp="1"/>
          </p:cNvSpPr>
          <p:nvPr>
            <p:ph type="title"/>
          </p:nvPr>
        </p:nvSpPr>
        <p:spPr>
          <a:xfrm>
            <a:off x="838200" y="865188"/>
            <a:ext cx="10515600" cy="314166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63B7592-11CA-2A6E-1542-0BE2F9DF11A0}"/>
              </a:ext>
            </a:extLst>
          </p:cNvPr>
          <p:cNvSpPr>
            <a:spLocks noGrp="1"/>
          </p:cNvSpPr>
          <p:nvPr>
            <p:ph type="body" idx="1"/>
          </p:nvPr>
        </p:nvSpPr>
        <p:spPr>
          <a:xfrm>
            <a:off x="838200" y="4327525"/>
            <a:ext cx="10515600" cy="1031398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E7DC6595-393F-C30E-D49F-F56A5356E571}"/>
              </a:ext>
            </a:extLst>
          </p:cNvPr>
          <p:cNvSpPr/>
          <p:nvPr userDrawn="1"/>
        </p:nvSpPr>
        <p:spPr>
          <a:xfrm>
            <a:off x="0" y="16059617"/>
            <a:ext cx="12192000" cy="196383"/>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8793FA5-7779-9A5A-2D1A-6A4D7543CEA1}"/>
              </a:ext>
            </a:extLst>
          </p:cNvPr>
          <p:cNvSpPr/>
          <p:nvPr userDrawn="1"/>
        </p:nvSpPr>
        <p:spPr>
          <a:xfrm>
            <a:off x="0" y="15814613"/>
            <a:ext cx="12192000" cy="45719"/>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B65F10F9-1BC4-F778-75AE-3BE8E035C2B5}"/>
              </a:ext>
            </a:extLst>
          </p:cNvPr>
          <p:cNvSpPr/>
          <p:nvPr userDrawn="1"/>
        </p:nvSpPr>
        <p:spPr>
          <a:xfrm>
            <a:off x="0" y="15906150"/>
            <a:ext cx="12192000" cy="116792"/>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ack background with a black square&#10;&#10;Description automatically generated with medium confidence">
            <a:extLst>
              <a:ext uri="{FF2B5EF4-FFF2-40B4-BE49-F238E27FC236}">
                <a16:creationId xmlns:a16="http://schemas.microsoft.com/office/drawing/2014/main" id="{3BD588AB-8E23-C19A-1F89-2E8E911DB76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27618" y="133201"/>
            <a:ext cx="2936764" cy="472719"/>
          </a:xfrm>
          <a:prstGeom prst="rect">
            <a:avLst/>
          </a:prstGeom>
        </p:spPr>
      </p:pic>
      <p:sp>
        <p:nvSpPr>
          <p:cNvPr id="8" name="Rectangle 7">
            <a:extLst>
              <a:ext uri="{FF2B5EF4-FFF2-40B4-BE49-F238E27FC236}">
                <a16:creationId xmlns:a16="http://schemas.microsoft.com/office/drawing/2014/main" id="{BF5D4F38-F451-E598-8188-4BA135F7B4DE}"/>
              </a:ext>
            </a:extLst>
          </p:cNvPr>
          <p:cNvSpPr/>
          <p:nvPr userDrawn="1"/>
        </p:nvSpPr>
        <p:spPr>
          <a:xfrm>
            <a:off x="0" y="698365"/>
            <a:ext cx="4031311" cy="121005"/>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557F171-F95D-BF02-8249-DFFEC6B94B21}"/>
              </a:ext>
            </a:extLst>
          </p:cNvPr>
          <p:cNvSpPr/>
          <p:nvPr userDrawn="1"/>
        </p:nvSpPr>
        <p:spPr>
          <a:xfrm>
            <a:off x="4031311" y="698366"/>
            <a:ext cx="4129378" cy="121004"/>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2B4463F-88E7-4CAB-FEA0-5B3F158CC5D7}"/>
              </a:ext>
            </a:extLst>
          </p:cNvPr>
          <p:cNvSpPr/>
          <p:nvPr userDrawn="1"/>
        </p:nvSpPr>
        <p:spPr>
          <a:xfrm>
            <a:off x="8160689" y="698364"/>
            <a:ext cx="4031311" cy="121005"/>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47579002"/>
      </p:ext>
    </p:extLst>
  </p:cSld>
  <p:clrMap bg1="lt1" tx1="dk1" bg2="lt2" tx2="dk2" accent1="accent1" accent2="accent2" accent3="accent3" accent4="accent4" accent5="accent5" accent6="accent6" hlink="hlink" folHlink="folHlink"/>
  <p:sldLayoutIdLst>
    <p:sldLayoutId id="2147483752" r:id="rId1"/>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AE2930E-B342-6EC2-71B0-A923496E2855}"/>
              </a:ext>
            </a:extLst>
          </p:cNvPr>
          <p:cNvSpPr/>
          <p:nvPr userDrawn="1"/>
        </p:nvSpPr>
        <p:spPr>
          <a:xfrm>
            <a:off x="0" y="15564465"/>
            <a:ext cx="12192000" cy="685423"/>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38200" y="865485"/>
            <a:ext cx="10515600" cy="31420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4327407"/>
            <a:ext cx="10515600" cy="103142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15564465"/>
            <a:ext cx="2743200" cy="685423"/>
          </a:xfrm>
          <a:prstGeom prst="rect">
            <a:avLst/>
          </a:prstGeom>
        </p:spPr>
        <p:txBody>
          <a:bodyPr vert="horz" lIns="91440" tIns="45720" rIns="91440" bIns="45720" rtlCol="0" anchor="ctr"/>
          <a:lstStyle>
            <a:lvl1pPr algn="l">
              <a:defRPr sz="1600" b="1">
                <a:solidFill>
                  <a:schemeClr val="bg1"/>
                </a:solidFill>
                <a:latin typeface="Arial" panose="020B0604020202020204" pitchFamily="34" charset="0"/>
                <a:cs typeface="Arial" panose="020B0604020202020204" pitchFamily="34" charset="0"/>
              </a:defRPr>
            </a:lvl1pPr>
          </a:lstStyle>
          <a:p>
            <a:fld id="{AABB7832-A06D-4E8B-A914-BDD6443ECE72}" type="datetime1">
              <a:rPr lang="en-US" smtClean="0"/>
              <a:pPr/>
              <a:t>8/14/2026</a:t>
            </a:fld>
            <a:endParaRPr lang="en-US"/>
          </a:p>
        </p:txBody>
      </p:sp>
      <p:sp>
        <p:nvSpPr>
          <p:cNvPr id="5" name="Footer Placeholder 4"/>
          <p:cNvSpPr>
            <a:spLocks noGrp="1"/>
          </p:cNvSpPr>
          <p:nvPr>
            <p:ph type="ftr" sz="quarter" idx="3"/>
          </p:nvPr>
        </p:nvSpPr>
        <p:spPr>
          <a:xfrm>
            <a:off x="4038599" y="15564465"/>
            <a:ext cx="4114800" cy="685423"/>
          </a:xfrm>
          <a:prstGeom prst="rect">
            <a:avLst/>
          </a:prstGeom>
        </p:spPr>
        <p:txBody>
          <a:bodyPr vert="horz" lIns="91440" tIns="45720" rIns="91440" bIns="45720" rtlCol="0" anchor="ctr"/>
          <a:lstStyle>
            <a:lvl1pPr algn="ctr">
              <a:defRPr sz="1600" b="1">
                <a:solidFill>
                  <a:schemeClr val="bg1"/>
                </a:solidFill>
                <a:latin typeface="Arial" panose="020B0604020202020204" pitchFamily="34" charset="0"/>
                <a:cs typeface="Arial" panose="020B0604020202020204" pitchFamily="34" charset="0"/>
              </a:defRPr>
            </a:lvl1pPr>
          </a:lstStyle>
          <a:p>
            <a:r>
              <a:rPr lang="en-US"/>
              <a:t>Version 1</a:t>
            </a:r>
          </a:p>
        </p:txBody>
      </p:sp>
      <p:sp>
        <p:nvSpPr>
          <p:cNvPr id="6" name="Slide Number Placeholder 5"/>
          <p:cNvSpPr>
            <a:spLocks noGrp="1"/>
          </p:cNvSpPr>
          <p:nvPr>
            <p:ph type="sldNum" sz="quarter" idx="4"/>
          </p:nvPr>
        </p:nvSpPr>
        <p:spPr>
          <a:xfrm>
            <a:off x="8610598" y="15564465"/>
            <a:ext cx="2743200" cy="685423"/>
          </a:xfrm>
          <a:prstGeom prst="rect">
            <a:avLst/>
          </a:prstGeom>
        </p:spPr>
        <p:txBody>
          <a:bodyPr vert="horz" lIns="91440" tIns="45720" rIns="91440" bIns="45720" rtlCol="0" anchor="ctr"/>
          <a:lstStyle>
            <a:lvl1pPr algn="r">
              <a:defRPr sz="1600" b="1">
                <a:solidFill>
                  <a:schemeClr val="bg1"/>
                </a:solidFill>
                <a:latin typeface="Arial" panose="020B0604020202020204" pitchFamily="34" charset="0"/>
                <a:cs typeface="Arial" panose="020B0604020202020204" pitchFamily="34" charset="0"/>
              </a:defRPr>
            </a:lvl1pPr>
          </a:lstStyle>
          <a:p>
            <a:fld id="{A178E8AA-DD40-477F-A66C-355F3DFD5912}" type="slidenum">
              <a:rPr lang="en-US" smtClean="0"/>
              <a:pPr/>
              <a:t>‹#›</a:t>
            </a:fld>
            <a:endParaRPr lang="en-US"/>
          </a:p>
        </p:txBody>
      </p:sp>
    </p:spTree>
    <p:extLst>
      <p:ext uri="{BB962C8B-B14F-4D97-AF65-F5344CB8AC3E}">
        <p14:creationId xmlns:p14="http://schemas.microsoft.com/office/powerpoint/2010/main" val="1643608723"/>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Lst>
  <p:hf hdr="0"/>
  <p:txStyles>
    <p:titleStyle>
      <a:lvl1pPr algn="l" defTabSz="1219170" rtl="0" eaLnBrk="1" latinLnBrk="0" hangingPunct="1">
        <a:lnSpc>
          <a:spcPct val="90000"/>
        </a:lnSpc>
        <a:spcBef>
          <a:spcPct val="0"/>
        </a:spcBef>
        <a:buNone/>
        <a:defRPr sz="5867" kern="1200">
          <a:solidFill>
            <a:schemeClr val="tx1"/>
          </a:solidFill>
          <a:latin typeface="Arial" panose="020B0604020202020204" pitchFamily="34" charset="0"/>
          <a:ea typeface="+mj-ea"/>
          <a:cs typeface="Arial" panose="020B0604020202020204" pitchFamily="34" charset="0"/>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Arial" panose="020B0604020202020204" pitchFamily="34" charset="0"/>
          <a:ea typeface="+mn-ea"/>
          <a:cs typeface="Arial" panose="020B0604020202020204" pitchFamily="34" charset="0"/>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Arial" panose="020B0604020202020204" pitchFamily="34" charset="0"/>
          <a:ea typeface="+mn-ea"/>
          <a:cs typeface="Arial" panose="020B0604020202020204" pitchFamily="34" charset="0"/>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4.xml"/><Relationship Id="rId1" Type="http://schemas.openxmlformats.org/officeDocument/2006/relationships/tags" Target="../tags/tag3.xml"/><Relationship Id="rId6" Type="http://schemas.openxmlformats.org/officeDocument/2006/relationships/image" Target="../media/image4.png"/><Relationship Id="rId5" Type="http://schemas.openxmlformats.org/officeDocument/2006/relationships/image" Target="../media/image3.png"/><Relationship Id="rId4" Type="http://schemas.microsoft.com/office/2018/10/relationships/comments" Target="../comments/modernComment_164_81D72489.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10.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10.xml"/><Relationship Id="rId1" Type="http://schemas.openxmlformats.org/officeDocument/2006/relationships/tags" Target="../tags/tag5.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microsoft.com/office/2018/10/relationships/comments" Target="../comments/modernComment_173_B33430A2.xml"/><Relationship Id="rId2" Type="http://schemas.openxmlformats.org/officeDocument/2006/relationships/slideLayout" Target="../slideLayouts/slideLayout11.xml"/><Relationship Id="rId1" Type="http://schemas.openxmlformats.org/officeDocument/2006/relationships/tags" Target="../tags/tag6.xml"/><Relationship Id="rId5" Type="http://schemas.openxmlformats.org/officeDocument/2006/relationships/image" Target="../media/image9.jpe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11.xml"/><Relationship Id="rId1" Type="http://schemas.openxmlformats.org/officeDocument/2006/relationships/tags" Target="../tags/tag7.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11.xml"/><Relationship Id="rId1" Type="http://schemas.openxmlformats.org/officeDocument/2006/relationships/tags" Target="../tags/tag8.xm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slideLayout" Target="../slideLayouts/slideLayout11.xml"/><Relationship Id="rId1" Type="http://schemas.openxmlformats.org/officeDocument/2006/relationships/tags" Target="../tags/tag9.xml"/><Relationship Id="rId5" Type="http://schemas.openxmlformats.org/officeDocument/2006/relationships/image" Target="../media/image16.jpeg"/><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3A41B5F-51EC-E4D9-7E5D-F46D804D3307}"/>
              </a:ext>
              <a:ext uri="{C183D7F6-B498-43B3-948B-1728B52AA6E4}">
                <adec:decorative xmlns:adec="http://schemas.microsoft.com/office/drawing/2017/decorative" val="1"/>
              </a:ext>
            </a:extLst>
          </p:cNvPr>
          <p:cNvSpPr>
            <a:spLocks noGrp="1"/>
          </p:cNvSpPr>
          <p:nvPr>
            <p:ph type="dt" sz="half" idx="10"/>
          </p:nvPr>
        </p:nvSpPr>
        <p:spPr/>
        <p:txBody>
          <a:bodyPr/>
          <a:lstStyle/>
          <a:p>
            <a:fld id="{367B9413-C376-4173-83FA-9706DE374DDA}" type="datetime1">
              <a:rPr lang="en-US" smtClean="0"/>
              <a:t>8/14/2026</a:t>
            </a:fld>
            <a:endParaRPr lang="en-US"/>
          </a:p>
        </p:txBody>
      </p:sp>
      <p:sp>
        <p:nvSpPr>
          <p:cNvPr id="3" name="Footer Placeholder 2">
            <a:extLst>
              <a:ext uri="{FF2B5EF4-FFF2-40B4-BE49-F238E27FC236}">
                <a16:creationId xmlns:a16="http://schemas.microsoft.com/office/drawing/2014/main" id="{45700EA9-E4DC-D434-51A2-AEF41B444490}"/>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44D66180-99C2-0078-3DD3-180AA56DF99E}"/>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t>1</a:t>
            </a:fld>
            <a:endParaRPr lang="en-US"/>
          </a:p>
        </p:txBody>
      </p:sp>
      <p:sp>
        <p:nvSpPr>
          <p:cNvPr id="5" name="Title 4">
            <a:extLst>
              <a:ext uri="{FF2B5EF4-FFF2-40B4-BE49-F238E27FC236}">
                <a16:creationId xmlns:a16="http://schemas.microsoft.com/office/drawing/2014/main" id="{D6E0B337-8DA2-78BA-F4A2-712586723766}"/>
              </a:ext>
            </a:extLst>
          </p:cNvPr>
          <p:cNvSpPr>
            <a:spLocks noGrp="1"/>
          </p:cNvSpPr>
          <p:nvPr>
            <p:ph type="title"/>
          </p:nvPr>
        </p:nvSpPr>
        <p:spPr/>
        <p:txBody>
          <a:bodyPr/>
          <a:lstStyle/>
          <a:p>
            <a:r>
              <a:rPr lang="en-US"/>
              <a:t>Request Extended Enterprise </a:t>
            </a:r>
            <a:br>
              <a:rPr lang="en-US"/>
            </a:br>
            <a:r>
              <a:rPr lang="en-US"/>
              <a:t>Learner – Activate Account</a:t>
            </a:r>
          </a:p>
        </p:txBody>
      </p:sp>
      <p:sp>
        <p:nvSpPr>
          <p:cNvPr id="11" name="TextBox 10">
            <a:extLst>
              <a:ext uri="{FF2B5EF4-FFF2-40B4-BE49-F238E27FC236}">
                <a16:creationId xmlns:a16="http://schemas.microsoft.com/office/drawing/2014/main" id="{E4BD3D3D-025B-CA3A-A388-1B787A361CCB}"/>
              </a:ext>
            </a:extLst>
          </p:cNvPr>
          <p:cNvSpPr txBox="1"/>
          <p:nvPr/>
        </p:nvSpPr>
        <p:spPr>
          <a:xfrm>
            <a:off x="4788196" y="3576893"/>
            <a:ext cx="2615609"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DESCRIPTION</a:t>
            </a:r>
          </a:p>
        </p:txBody>
      </p:sp>
      <p:sp>
        <p:nvSpPr>
          <p:cNvPr id="6" name="Text Placeholder 5">
            <a:extLst>
              <a:ext uri="{FF2B5EF4-FFF2-40B4-BE49-F238E27FC236}">
                <a16:creationId xmlns:a16="http://schemas.microsoft.com/office/drawing/2014/main" id="{11A325F9-DCFC-2886-9462-28EC4767A2A5}"/>
              </a:ext>
            </a:extLst>
          </p:cNvPr>
          <p:cNvSpPr>
            <a:spLocks noGrp="1"/>
          </p:cNvSpPr>
          <p:nvPr>
            <p:ph type="body" sz="quarter" idx="13"/>
          </p:nvPr>
        </p:nvSpPr>
        <p:spPr>
          <a:xfrm>
            <a:off x="624468" y="4079496"/>
            <a:ext cx="11062010" cy="2826851"/>
          </a:xfrm>
        </p:spPr>
        <p:txBody>
          <a:bodyPr vert="horz" lIns="91440" tIns="45720" rIns="91440" bIns="45720" rtlCol="0" anchor="t">
            <a:noAutofit/>
          </a:bodyPr>
          <a:lstStyle/>
          <a:p>
            <a:r>
              <a:rPr lang="en-US">
                <a:latin typeface="Arial"/>
                <a:cs typeface="Arial"/>
              </a:rPr>
              <a:t>This guide will assist </a:t>
            </a:r>
            <a:r>
              <a:rPr lang="en-US" i="1">
                <a:latin typeface="Arial"/>
                <a:cs typeface="Arial"/>
              </a:rPr>
              <a:t>External Learners </a:t>
            </a:r>
            <a:r>
              <a:rPr lang="en-US">
                <a:latin typeface="Arial"/>
                <a:cs typeface="Arial"/>
              </a:rPr>
              <a:t>with the steps to </a:t>
            </a:r>
            <a:r>
              <a:rPr lang="en-US" i="1">
                <a:latin typeface="Arial"/>
                <a:cs typeface="Arial"/>
              </a:rPr>
              <a:t>Request Activation of their Extended Enterprise Learner Account.</a:t>
            </a:r>
          </a:p>
        </p:txBody>
      </p:sp>
      <p:sp>
        <p:nvSpPr>
          <p:cNvPr id="12" name="TextBox 11">
            <a:extLst>
              <a:ext uri="{FF2B5EF4-FFF2-40B4-BE49-F238E27FC236}">
                <a16:creationId xmlns:a16="http://schemas.microsoft.com/office/drawing/2014/main" id="{62512B1B-C945-723A-9439-9A4C042E720F}"/>
              </a:ext>
            </a:extLst>
          </p:cNvPr>
          <p:cNvSpPr txBox="1"/>
          <p:nvPr/>
        </p:nvSpPr>
        <p:spPr>
          <a:xfrm>
            <a:off x="4788196" y="6906348"/>
            <a:ext cx="2615609"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OVERVIEW</a:t>
            </a:r>
          </a:p>
        </p:txBody>
      </p:sp>
      <p:sp>
        <p:nvSpPr>
          <p:cNvPr id="13" name="TextBox 12">
            <a:extLst>
              <a:ext uri="{FF2B5EF4-FFF2-40B4-BE49-F238E27FC236}">
                <a16:creationId xmlns:a16="http://schemas.microsoft.com/office/drawing/2014/main" id="{B52EB016-0671-A773-C5C4-9CFDF0F55C00}"/>
              </a:ext>
            </a:extLst>
          </p:cNvPr>
          <p:cNvSpPr txBox="1"/>
          <p:nvPr/>
        </p:nvSpPr>
        <p:spPr>
          <a:xfrm>
            <a:off x="838200" y="7420232"/>
            <a:ext cx="7680109" cy="55399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The key steps in the process are below:</a:t>
            </a:r>
          </a:p>
        </p:txBody>
      </p:sp>
      <p:sp>
        <p:nvSpPr>
          <p:cNvPr id="7" name="Text Placeholder 6">
            <a:extLst>
              <a:ext uri="{FF2B5EF4-FFF2-40B4-BE49-F238E27FC236}">
                <a16:creationId xmlns:a16="http://schemas.microsoft.com/office/drawing/2014/main" id="{55CB5F00-1815-EC7F-2599-B9E60B0E1808}"/>
              </a:ext>
            </a:extLst>
          </p:cNvPr>
          <p:cNvSpPr>
            <a:spLocks noGrp="1"/>
          </p:cNvSpPr>
          <p:nvPr>
            <p:ph type="body" sz="quarter" idx="14"/>
          </p:nvPr>
        </p:nvSpPr>
        <p:spPr>
          <a:xfrm>
            <a:off x="844889" y="8043364"/>
            <a:ext cx="10542315" cy="4468739"/>
          </a:xfrm>
        </p:spPr>
        <p:txBody>
          <a:bodyPr>
            <a:normAutofit fontScale="92500" lnSpcReduction="20000"/>
          </a:bodyPr>
          <a:lstStyle/>
          <a:p>
            <a:r>
              <a:rPr lang="en-US" sz="3200"/>
              <a:t>Click </a:t>
            </a:r>
            <a:r>
              <a:rPr lang="en-US" sz="3200" b="1"/>
              <a:t>Activate Account</a:t>
            </a:r>
            <a:r>
              <a:rPr lang="en-US" sz="3200"/>
              <a:t>.</a:t>
            </a:r>
          </a:p>
          <a:p>
            <a:r>
              <a:rPr lang="en-US" sz="3200"/>
              <a:t>Enter your </a:t>
            </a:r>
            <a:r>
              <a:rPr lang="en-US" sz="3200" b="1"/>
              <a:t>Email Address</a:t>
            </a:r>
            <a:r>
              <a:rPr lang="en-US" sz="3200"/>
              <a:t>.</a:t>
            </a:r>
          </a:p>
          <a:p>
            <a:r>
              <a:rPr lang="en-US" sz="3200"/>
              <a:t>Enter your </a:t>
            </a:r>
            <a:r>
              <a:rPr lang="en-US" sz="3200" b="1"/>
              <a:t>Username</a:t>
            </a:r>
            <a:r>
              <a:rPr lang="en-US" sz="3200"/>
              <a:t> and </a:t>
            </a:r>
            <a:r>
              <a:rPr lang="en-US" sz="3200" b="1"/>
              <a:t>Verification Code</a:t>
            </a:r>
            <a:r>
              <a:rPr lang="en-US" sz="3200"/>
              <a:t>.</a:t>
            </a:r>
          </a:p>
          <a:p>
            <a:r>
              <a:rPr lang="en-US" sz="3200"/>
              <a:t>Click </a:t>
            </a:r>
            <a:r>
              <a:rPr lang="en-US" sz="3200" b="1"/>
              <a:t>Update and Activate Account</a:t>
            </a:r>
            <a:r>
              <a:rPr lang="en-US" sz="3200"/>
              <a:t>.</a:t>
            </a:r>
          </a:p>
          <a:p>
            <a:pPr marL="0" indent="0">
              <a:buNone/>
            </a:pPr>
            <a:endParaRPr lang="en-US"/>
          </a:p>
          <a:p>
            <a:pPr marL="0" indent="0">
              <a:buNone/>
            </a:pPr>
            <a:r>
              <a:rPr lang="en-US" b="1">
                <a:latin typeface="Arial"/>
                <a:cs typeface="Arial"/>
              </a:rPr>
              <a:t>Note</a:t>
            </a:r>
            <a:r>
              <a:rPr lang="en-US">
                <a:latin typeface="Arial"/>
                <a:cs typeface="Arial"/>
              </a:rPr>
              <a:t>: If an external learner has not logged in for over 90 days, their account becomes inactive and will show as blocked when logging in via ELRA. However, if their certification is set to expire within 60 days, the account will be automatically reactivated. Otherwise, to regain access, they must follow the account activation steps.</a:t>
            </a:r>
            <a:endParaRPr lang="en-US"/>
          </a:p>
          <a:p>
            <a:pPr marL="0" indent="0">
              <a:buNone/>
            </a:pPr>
            <a:endParaRPr lang="en-US"/>
          </a:p>
        </p:txBody>
      </p:sp>
      <p:sp>
        <p:nvSpPr>
          <p:cNvPr id="14" name="TextBox 13">
            <a:extLst>
              <a:ext uri="{FF2B5EF4-FFF2-40B4-BE49-F238E27FC236}">
                <a16:creationId xmlns:a16="http://schemas.microsoft.com/office/drawing/2014/main" id="{1152CD07-81BD-E6E2-48FE-0548F2B64C6E}"/>
              </a:ext>
            </a:extLst>
          </p:cNvPr>
          <p:cNvSpPr txBox="1"/>
          <p:nvPr/>
        </p:nvSpPr>
        <p:spPr>
          <a:xfrm>
            <a:off x="864923" y="12512103"/>
            <a:ext cx="10470445" cy="553998"/>
          </a:xfrm>
          <a:prstGeom prst="rect">
            <a:avLst/>
          </a:prstGeom>
          <a:noFill/>
        </p:spPr>
        <p:txBody>
          <a:bodyPr wrap="square">
            <a:spAutoFit/>
          </a:bodyPr>
          <a:lstStyle/>
          <a:p>
            <a:pPr lvl="0"/>
            <a:r>
              <a:rPr lang="en-US" sz="3000" b="1">
                <a:latin typeface="Arial" panose="020B0604020202020204" pitchFamily="34" charset="0"/>
                <a:cs typeface="Arial" panose="020B0604020202020204" pitchFamily="34" charset="0"/>
              </a:rPr>
              <a:t>Business Process:</a:t>
            </a:r>
          </a:p>
        </p:txBody>
      </p:sp>
      <p:sp>
        <p:nvSpPr>
          <p:cNvPr id="8" name="Text Placeholder 7">
            <a:extLst>
              <a:ext uri="{FF2B5EF4-FFF2-40B4-BE49-F238E27FC236}">
                <a16:creationId xmlns:a16="http://schemas.microsoft.com/office/drawing/2014/main" id="{D1C7E0FB-420A-7BCB-D739-5041C62D8978}"/>
              </a:ext>
            </a:extLst>
          </p:cNvPr>
          <p:cNvSpPr>
            <a:spLocks noGrp="1"/>
          </p:cNvSpPr>
          <p:nvPr>
            <p:ph type="body" sz="quarter" idx="16"/>
          </p:nvPr>
        </p:nvSpPr>
        <p:spPr>
          <a:xfrm>
            <a:off x="1153369" y="13687822"/>
            <a:ext cx="1449387" cy="771525"/>
          </a:xfrm>
        </p:spPr>
        <p:txBody>
          <a:bodyPr/>
          <a:lstStyle/>
          <a:p>
            <a:r>
              <a:rPr lang="en-US"/>
              <a:t>Click Activate Account</a:t>
            </a:r>
          </a:p>
        </p:txBody>
      </p:sp>
      <p:sp>
        <p:nvSpPr>
          <p:cNvPr id="9" name="Text Placeholder 8">
            <a:extLst>
              <a:ext uri="{FF2B5EF4-FFF2-40B4-BE49-F238E27FC236}">
                <a16:creationId xmlns:a16="http://schemas.microsoft.com/office/drawing/2014/main" id="{B71822B1-E660-DC48-4D7B-6B8C0648C541}"/>
              </a:ext>
            </a:extLst>
          </p:cNvPr>
          <p:cNvSpPr>
            <a:spLocks noGrp="1"/>
          </p:cNvSpPr>
          <p:nvPr>
            <p:ph type="body" sz="quarter" idx="17"/>
          </p:nvPr>
        </p:nvSpPr>
        <p:spPr>
          <a:xfrm>
            <a:off x="5210933" y="13687820"/>
            <a:ext cx="1823579" cy="771525"/>
          </a:xfrm>
        </p:spPr>
        <p:txBody>
          <a:bodyPr/>
          <a:lstStyle/>
          <a:p>
            <a:r>
              <a:rPr lang="en-US"/>
              <a:t>Enter Username and Verification Code from Email</a:t>
            </a:r>
          </a:p>
        </p:txBody>
      </p:sp>
      <p:sp>
        <p:nvSpPr>
          <p:cNvPr id="10" name="Text Placeholder 9">
            <a:extLst>
              <a:ext uri="{FF2B5EF4-FFF2-40B4-BE49-F238E27FC236}">
                <a16:creationId xmlns:a16="http://schemas.microsoft.com/office/drawing/2014/main" id="{258B7251-486A-264C-FFCE-951D2D15EE87}"/>
              </a:ext>
            </a:extLst>
          </p:cNvPr>
          <p:cNvSpPr>
            <a:spLocks noGrp="1"/>
          </p:cNvSpPr>
          <p:nvPr>
            <p:ph type="body" sz="quarter" idx="19"/>
          </p:nvPr>
        </p:nvSpPr>
        <p:spPr>
          <a:xfrm>
            <a:off x="9338340" y="13687819"/>
            <a:ext cx="1630623" cy="771525"/>
          </a:xfrm>
        </p:spPr>
        <p:txBody>
          <a:bodyPr/>
          <a:lstStyle/>
          <a:p>
            <a:r>
              <a:rPr lang="en-US"/>
              <a:t>Click Update and Activate Account</a:t>
            </a:r>
          </a:p>
        </p:txBody>
      </p:sp>
    </p:spTree>
    <p:custDataLst>
      <p:tags r:id="rId1"/>
    </p:custDataLst>
    <p:extLst>
      <p:ext uri="{BB962C8B-B14F-4D97-AF65-F5344CB8AC3E}">
        <p14:creationId xmlns:p14="http://schemas.microsoft.com/office/powerpoint/2010/main" val="25290974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784F547-C756-7425-9015-FBAB92FC1895}"/>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066800" y="10976848"/>
            <a:ext cx="10058400" cy="4206067"/>
          </a:xfrm>
          <a:prstGeom prst="rect">
            <a:avLst/>
          </a:prstGeom>
          <a:ln w="12700">
            <a:solidFill>
              <a:schemeClr val="tx1"/>
            </a:solidFill>
          </a:ln>
        </p:spPr>
      </p:pic>
      <p:sp>
        <p:nvSpPr>
          <p:cNvPr id="2" name="Date Placeholder 1">
            <a:extLst>
              <a:ext uri="{FF2B5EF4-FFF2-40B4-BE49-F238E27FC236}">
                <a16:creationId xmlns:a16="http://schemas.microsoft.com/office/drawing/2014/main" id="{F83AD9FE-AACD-E717-9335-70B520799269}"/>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8/14/2026</a:t>
            </a:fld>
            <a:endParaRPr lang="en-US"/>
          </a:p>
        </p:txBody>
      </p:sp>
      <p:sp>
        <p:nvSpPr>
          <p:cNvPr id="3" name="Footer Placeholder 2">
            <a:extLst>
              <a:ext uri="{FF2B5EF4-FFF2-40B4-BE49-F238E27FC236}">
                <a16:creationId xmlns:a16="http://schemas.microsoft.com/office/drawing/2014/main" id="{549974E4-FED9-E34D-3397-72BFB3F936A8}"/>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C826F22A-9DC2-0131-3DE0-806446DD8C70}"/>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2</a:t>
            </a:fld>
            <a:endParaRPr lang="en-US"/>
          </a:p>
        </p:txBody>
      </p:sp>
      <p:sp>
        <p:nvSpPr>
          <p:cNvPr id="5" name="Title 4">
            <a:extLst>
              <a:ext uri="{FF2B5EF4-FFF2-40B4-BE49-F238E27FC236}">
                <a16:creationId xmlns:a16="http://schemas.microsoft.com/office/drawing/2014/main" id="{AA72F123-7042-8D81-34FB-091C1DD175DE}"/>
              </a:ext>
            </a:extLst>
          </p:cNvPr>
          <p:cNvSpPr>
            <a:spLocks noGrp="1"/>
          </p:cNvSpPr>
          <p:nvPr>
            <p:ph type="title"/>
          </p:nvPr>
        </p:nvSpPr>
        <p:spPr/>
        <p:txBody>
          <a:bodyPr>
            <a:noAutofit/>
          </a:bodyPr>
          <a:lstStyle/>
          <a:p>
            <a:r>
              <a:rPr lang="en-US"/>
              <a:t>Request Extended Enterprise Learner – </a:t>
            </a:r>
            <a:br>
              <a:rPr lang="en-US"/>
            </a:br>
            <a:r>
              <a:rPr lang="en-US"/>
              <a:t>Activate Account (Part 1 of 7)</a:t>
            </a:r>
          </a:p>
        </p:txBody>
      </p:sp>
      <p:sp>
        <p:nvSpPr>
          <p:cNvPr id="7" name="TextBox 6">
            <a:extLst>
              <a:ext uri="{FF2B5EF4-FFF2-40B4-BE49-F238E27FC236}">
                <a16:creationId xmlns:a16="http://schemas.microsoft.com/office/drawing/2014/main" id="{67FF6214-3BBB-D007-039D-F307757716E9}"/>
              </a:ext>
              <a:ext uri="{C183D7F6-B498-43B3-948B-1728B52AA6E4}">
                <adec:decorative xmlns:adec="http://schemas.microsoft.com/office/drawing/2017/decorative" val="1"/>
              </a:ext>
            </a:extLst>
          </p:cNvPr>
          <p:cNvSpPr txBox="1"/>
          <p:nvPr/>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13" name="Text Placeholder 12">
            <a:extLst>
              <a:ext uri="{FF2B5EF4-FFF2-40B4-BE49-F238E27FC236}">
                <a16:creationId xmlns:a16="http://schemas.microsoft.com/office/drawing/2014/main" id="{A39BFE7D-1216-2727-34CD-0984617B99D7}"/>
              </a:ext>
            </a:extLst>
          </p:cNvPr>
          <p:cNvSpPr>
            <a:spLocks noGrp="1"/>
          </p:cNvSpPr>
          <p:nvPr>
            <p:ph type="body" sz="quarter" idx="13"/>
          </p:nvPr>
        </p:nvSpPr>
        <p:spPr/>
        <p:txBody>
          <a:bodyPr/>
          <a:lstStyle/>
          <a:p>
            <a:pPr marL="742950" indent="-742950">
              <a:buFont typeface="+mj-lt"/>
              <a:buAutoNum type="arabicPeriod"/>
            </a:pPr>
            <a:r>
              <a:rPr lang="en-US"/>
              <a:t>Click </a:t>
            </a:r>
            <a:r>
              <a:rPr lang="en-US" b="1"/>
              <a:t>Activate Account</a:t>
            </a:r>
            <a:r>
              <a:rPr lang="en-US"/>
              <a:t>.</a:t>
            </a:r>
          </a:p>
          <a:p>
            <a:pPr marL="749300" indent="-1588">
              <a:spcBef>
                <a:spcPts val="1200"/>
              </a:spcBef>
              <a:spcAft>
                <a:spcPts val="1200"/>
              </a:spcAft>
            </a:pPr>
            <a:r>
              <a:rPr lang="en-US" sz="2800" b="1"/>
              <a:t>Note</a:t>
            </a:r>
            <a:r>
              <a:rPr lang="en-US" sz="2800"/>
              <a:t>: If you received the activation link in your email, you may skip </a:t>
            </a:r>
            <a:r>
              <a:rPr lang="en-US" sz="2800" i="1"/>
              <a:t>Step 1</a:t>
            </a:r>
            <a:r>
              <a:rPr lang="en-US" sz="2800"/>
              <a:t>. </a:t>
            </a:r>
            <a:endParaRPr lang="en-US"/>
          </a:p>
          <a:p>
            <a:pPr marL="742950" indent="-742950">
              <a:buFont typeface="+mj-lt"/>
              <a:buAutoNum type="arabicPeriod"/>
            </a:pPr>
            <a:endParaRPr lang="en-US"/>
          </a:p>
          <a:p>
            <a:endParaRPr lang="en-US"/>
          </a:p>
        </p:txBody>
      </p:sp>
      <p:sp>
        <p:nvSpPr>
          <p:cNvPr id="14" name="Text Placeholder 13">
            <a:extLst>
              <a:ext uri="{FF2B5EF4-FFF2-40B4-BE49-F238E27FC236}">
                <a16:creationId xmlns:a16="http://schemas.microsoft.com/office/drawing/2014/main" id="{57CB43C0-E684-8DC4-DD39-1D50E2B1512B}"/>
              </a:ext>
            </a:extLst>
          </p:cNvPr>
          <p:cNvSpPr>
            <a:spLocks noGrp="1"/>
          </p:cNvSpPr>
          <p:nvPr>
            <p:ph type="body" sz="quarter" idx="14"/>
          </p:nvPr>
        </p:nvSpPr>
        <p:spPr/>
        <p:txBody>
          <a:bodyPr/>
          <a:lstStyle/>
          <a:p>
            <a:pPr marL="742950" indent="-742950">
              <a:buFont typeface="+mj-lt"/>
              <a:buAutoNum type="arabicPeriod" startAt="2"/>
            </a:pPr>
            <a:r>
              <a:rPr lang="en-US"/>
              <a:t>Enter the </a:t>
            </a:r>
            <a:r>
              <a:rPr lang="en-US" b="1"/>
              <a:t>Email Address</a:t>
            </a:r>
            <a:r>
              <a:rPr lang="en-US">
                <a:solidFill>
                  <a:srgbClr val="FF0000"/>
                </a:solidFill>
              </a:rPr>
              <a:t>* </a:t>
            </a:r>
            <a:r>
              <a:rPr lang="en-US"/>
              <a:t>you previously used in the Legacy LMS.</a:t>
            </a:r>
          </a:p>
          <a:p>
            <a:pPr marL="742950" indent="-742950">
              <a:buFont typeface="+mj-lt"/>
              <a:buAutoNum type="arabicPeriod" startAt="2"/>
            </a:pPr>
            <a:r>
              <a:rPr lang="en-US"/>
              <a:t>Click </a:t>
            </a:r>
            <a:r>
              <a:rPr lang="en-US" b="1"/>
              <a:t>Retrieve My Account</a:t>
            </a:r>
            <a:r>
              <a:rPr lang="en-US"/>
              <a:t>.</a:t>
            </a:r>
          </a:p>
          <a:p>
            <a:endParaRPr lang="en-US"/>
          </a:p>
        </p:txBody>
      </p:sp>
      <p:pic>
        <p:nvPicPr>
          <p:cNvPr id="8" name="Picture 7">
            <a:extLst>
              <a:ext uri="{FF2B5EF4-FFF2-40B4-BE49-F238E27FC236}">
                <a16:creationId xmlns:a16="http://schemas.microsoft.com/office/drawing/2014/main" id="{3CFB4A2D-B5C1-5FD2-D173-52878C740E57}"/>
              </a:ext>
              <a:ext uri="{C183D7F6-B498-43B3-948B-1728B52AA6E4}">
                <adec:decorative xmlns:adec="http://schemas.microsoft.com/office/drawing/2017/decorative" val="1"/>
              </a:ext>
            </a:extLst>
          </p:cNvPr>
          <p:cNvPicPr>
            <a:picLocks noChangeAspect="1"/>
          </p:cNvPicPr>
          <p:nvPr/>
        </p:nvPicPr>
        <p:blipFill>
          <a:blip r:embed="rId6"/>
          <a:srcRect t="11090"/>
          <a:stretch>
            <a:fillRect/>
          </a:stretch>
        </p:blipFill>
        <p:spPr>
          <a:xfrm>
            <a:off x="1523999" y="4068478"/>
            <a:ext cx="9144000" cy="4654949"/>
          </a:xfrm>
          <a:prstGeom prst="rect">
            <a:avLst/>
          </a:prstGeom>
          <a:ln w="12700">
            <a:solidFill>
              <a:schemeClr val="tx1"/>
            </a:solidFill>
          </a:ln>
        </p:spPr>
      </p:pic>
      <p:sp>
        <p:nvSpPr>
          <p:cNvPr id="9" name="Rectangle 8">
            <a:extLst>
              <a:ext uri="{FF2B5EF4-FFF2-40B4-BE49-F238E27FC236}">
                <a16:creationId xmlns:a16="http://schemas.microsoft.com/office/drawing/2014/main" id="{46B76521-2686-163D-34F7-9AE1DF60D10B}"/>
              </a:ext>
              <a:ext uri="{C183D7F6-B498-43B3-948B-1728B52AA6E4}">
                <adec:decorative xmlns:adec="http://schemas.microsoft.com/office/drawing/2017/decorative" val="1"/>
              </a:ext>
            </a:extLst>
          </p:cNvPr>
          <p:cNvSpPr/>
          <p:nvPr/>
        </p:nvSpPr>
        <p:spPr>
          <a:xfrm>
            <a:off x="7445828" y="7838965"/>
            <a:ext cx="2236955" cy="534642"/>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99AEC0D-FAA8-0184-0D63-353EE70E97EC}"/>
              </a:ext>
              <a:ext uri="{C183D7F6-B498-43B3-948B-1728B52AA6E4}">
                <adec:decorative xmlns:adec="http://schemas.microsoft.com/office/drawing/2017/decorative" val="1"/>
              </a:ext>
            </a:extLst>
          </p:cNvPr>
          <p:cNvSpPr/>
          <p:nvPr/>
        </p:nvSpPr>
        <p:spPr>
          <a:xfrm>
            <a:off x="3191531" y="13523565"/>
            <a:ext cx="3570777" cy="390471"/>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4D7C82F-B3C3-7CC5-136B-711B4E7A9D64}"/>
              </a:ext>
              <a:ext uri="{C183D7F6-B498-43B3-948B-1728B52AA6E4}">
                <adec:decorative xmlns:adec="http://schemas.microsoft.com/office/drawing/2017/decorative" val="1"/>
              </a:ext>
            </a:extLst>
          </p:cNvPr>
          <p:cNvSpPr/>
          <p:nvPr/>
        </p:nvSpPr>
        <p:spPr>
          <a:xfrm>
            <a:off x="4933508" y="14158004"/>
            <a:ext cx="1828799" cy="521576"/>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9F8453CF-F51F-8543-8413-20C313839101}"/>
              </a:ext>
              <a:ext uri="{C183D7F6-B498-43B3-948B-1728B52AA6E4}">
                <adec:decorative xmlns:adec="http://schemas.microsoft.com/office/drawing/2017/decorative" val="1"/>
              </a:ext>
            </a:extLst>
          </p:cNvPr>
          <p:cNvSpPr>
            <a:spLocks noChangeAspect="1"/>
          </p:cNvSpPr>
          <p:nvPr/>
        </p:nvSpPr>
        <p:spPr>
          <a:xfrm>
            <a:off x="6762307" y="13444480"/>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2</a:t>
            </a:r>
          </a:p>
        </p:txBody>
      </p:sp>
      <p:sp>
        <p:nvSpPr>
          <p:cNvPr id="17" name="Oval 16">
            <a:extLst>
              <a:ext uri="{FF2B5EF4-FFF2-40B4-BE49-F238E27FC236}">
                <a16:creationId xmlns:a16="http://schemas.microsoft.com/office/drawing/2014/main" id="{36EC92DC-21F8-492C-19C0-EBF3BE11D8AF}"/>
              </a:ext>
              <a:ext uri="{C183D7F6-B498-43B3-948B-1728B52AA6E4}">
                <adec:decorative xmlns:adec="http://schemas.microsoft.com/office/drawing/2017/decorative" val="1"/>
              </a:ext>
            </a:extLst>
          </p:cNvPr>
          <p:cNvSpPr>
            <a:spLocks noChangeAspect="1"/>
          </p:cNvSpPr>
          <p:nvPr/>
        </p:nvSpPr>
        <p:spPr>
          <a:xfrm>
            <a:off x="6762307" y="14144472"/>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3</a:t>
            </a:r>
          </a:p>
        </p:txBody>
      </p:sp>
    </p:spTree>
    <p:custDataLst>
      <p:tags r:id="rId1"/>
    </p:custDataLst>
    <p:extLst>
      <p:ext uri="{BB962C8B-B14F-4D97-AF65-F5344CB8AC3E}">
        <p14:creationId xmlns:p14="http://schemas.microsoft.com/office/powerpoint/2010/main" val="2178360457"/>
      </p:ext>
    </p:extLst>
  </p:cSld>
  <p:clrMapOvr>
    <a:masterClrMapping/>
  </p:clrMapOvr>
  <p:extLst>
    <p:ext uri="{6950BFC3-D8DA-4A85-94F7-54DA5524770B}">
      <p188:commentRel xmlns:p188="http://schemas.microsoft.com/office/powerpoint/2018/8/main" r:id="rId4"/>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926EF52-C424-7FD2-EF3B-E0A8EC1F7A8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66800" y="6358517"/>
            <a:ext cx="10058400" cy="5774940"/>
          </a:xfrm>
          <a:prstGeom prst="rect">
            <a:avLst/>
          </a:prstGeom>
          <a:ln w="12700">
            <a:solidFill>
              <a:schemeClr val="tx1"/>
            </a:solidFill>
          </a:ln>
        </p:spPr>
      </p:pic>
      <p:sp>
        <p:nvSpPr>
          <p:cNvPr id="2" name="Date Placeholder 1">
            <a:extLst>
              <a:ext uri="{FF2B5EF4-FFF2-40B4-BE49-F238E27FC236}">
                <a16:creationId xmlns:a16="http://schemas.microsoft.com/office/drawing/2014/main" id="{D6807764-3E44-2EA7-D52A-F3BC1395117C}"/>
              </a:ext>
              <a:ext uri="{C183D7F6-B498-43B3-948B-1728B52AA6E4}">
                <adec:decorative xmlns:adec="http://schemas.microsoft.com/office/drawing/2017/decorative" val="1"/>
              </a:ext>
            </a:extLst>
          </p:cNvPr>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AABB7832-A06D-4E8B-A914-BDD6443ECE72}" type="datetime1">
              <a:rPr kumimoji="0" lang="en-US" sz="16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l" defTabSz="457200" rtl="0" eaLnBrk="1" fontAlgn="auto" latinLnBrk="0" hangingPunct="1">
                <a:lnSpc>
                  <a:spcPct val="100000"/>
                </a:lnSpc>
                <a:spcBef>
                  <a:spcPts val="0"/>
                </a:spcBef>
                <a:spcAft>
                  <a:spcPts val="0"/>
                </a:spcAft>
                <a:buClrTx/>
                <a:buSzTx/>
                <a:buFontTx/>
                <a:buNone/>
                <a:tabLst/>
                <a:defRPr/>
              </a:pPr>
              <a:t>8/14/2026</a:t>
            </a:fld>
            <a:endParaRPr kumimoji="0" lang="en-US" sz="1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Footer Placeholder 2">
            <a:extLst>
              <a:ext uri="{FF2B5EF4-FFF2-40B4-BE49-F238E27FC236}">
                <a16:creationId xmlns:a16="http://schemas.microsoft.com/office/drawing/2014/main" id="{8117B422-3F89-3B3B-B2DC-1C01CDE4A245}"/>
              </a:ext>
              <a:ext uri="{C183D7F6-B498-43B3-948B-1728B52AA6E4}">
                <adec:decorative xmlns:adec="http://schemas.microsoft.com/office/drawing/2017/decorative" val="1"/>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Version 1</a:t>
            </a:r>
          </a:p>
        </p:txBody>
      </p:sp>
      <p:sp>
        <p:nvSpPr>
          <p:cNvPr id="4" name="Slide Number Placeholder 3">
            <a:extLst>
              <a:ext uri="{FF2B5EF4-FFF2-40B4-BE49-F238E27FC236}">
                <a16:creationId xmlns:a16="http://schemas.microsoft.com/office/drawing/2014/main" id="{DEE2F32A-B7B9-68A4-2CFA-F57E8F9597F9}"/>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178E8AA-DD40-477F-A66C-355F3DFD5912}" type="slidenum">
              <a:rPr kumimoji="0" lang="en-US" sz="16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Title 4">
            <a:extLst>
              <a:ext uri="{FF2B5EF4-FFF2-40B4-BE49-F238E27FC236}">
                <a16:creationId xmlns:a16="http://schemas.microsoft.com/office/drawing/2014/main" id="{7740C1A0-7DF3-DFE7-94DB-CEEC76722895}"/>
              </a:ext>
            </a:extLst>
          </p:cNvPr>
          <p:cNvSpPr>
            <a:spLocks noGrp="1"/>
          </p:cNvSpPr>
          <p:nvPr>
            <p:ph type="title"/>
          </p:nvPr>
        </p:nvSpPr>
        <p:spPr/>
        <p:txBody>
          <a:bodyPr>
            <a:noAutofit/>
          </a:bodyPr>
          <a:lstStyle/>
          <a:p>
            <a:r>
              <a:rPr lang="en-US"/>
              <a:t>Request Extended Enterprise Learner – </a:t>
            </a:r>
            <a:br>
              <a:rPr lang="en-US"/>
            </a:br>
            <a:r>
              <a:rPr lang="en-US"/>
              <a:t>Activate Account (Part 2 of 7)</a:t>
            </a:r>
          </a:p>
        </p:txBody>
      </p:sp>
      <p:sp>
        <p:nvSpPr>
          <p:cNvPr id="6" name="Text Placeholder 5">
            <a:extLst>
              <a:ext uri="{FF2B5EF4-FFF2-40B4-BE49-F238E27FC236}">
                <a16:creationId xmlns:a16="http://schemas.microsoft.com/office/drawing/2014/main" id="{AEA20824-83AB-EBCA-6CD2-B705BAE4410F}"/>
              </a:ext>
            </a:extLst>
          </p:cNvPr>
          <p:cNvSpPr>
            <a:spLocks noGrp="1"/>
          </p:cNvSpPr>
          <p:nvPr>
            <p:ph type="body" sz="quarter" idx="13"/>
          </p:nvPr>
        </p:nvSpPr>
        <p:spPr>
          <a:xfrm>
            <a:off x="838199" y="2396583"/>
            <a:ext cx="10569221" cy="6053667"/>
          </a:xfrm>
        </p:spPr>
        <p:txBody>
          <a:bodyPr vert="horz" lIns="91440" tIns="45720" rIns="91440" bIns="45720" rtlCol="0" anchor="t">
            <a:normAutofit/>
          </a:bodyPr>
          <a:lstStyle/>
          <a:p>
            <a:pPr marL="742950" indent="-742950">
              <a:buFont typeface="+mj-lt"/>
              <a:buAutoNum type="arabicPeriod" startAt="4"/>
            </a:pPr>
            <a:r>
              <a:rPr lang="en-US"/>
              <a:t>Enter your </a:t>
            </a:r>
            <a:r>
              <a:rPr lang="en-US" b="1"/>
              <a:t>Username</a:t>
            </a:r>
            <a:r>
              <a:rPr lang="en-US">
                <a:solidFill>
                  <a:srgbClr val="FF0000"/>
                </a:solidFill>
              </a:rPr>
              <a:t>* </a:t>
            </a:r>
            <a:r>
              <a:rPr lang="en-US"/>
              <a:t>and </a:t>
            </a:r>
            <a:r>
              <a:rPr lang="en-US" b="1"/>
              <a:t>Verification Code</a:t>
            </a:r>
            <a:r>
              <a:rPr lang="en-US"/>
              <a:t>.</a:t>
            </a:r>
          </a:p>
          <a:p>
            <a:pPr marL="746125" lvl="1" indent="0">
              <a:buNone/>
            </a:pPr>
            <a:r>
              <a:rPr lang="en-US" sz="2800" b="1"/>
              <a:t>Note</a:t>
            </a:r>
            <a:r>
              <a:rPr lang="en-US" sz="2800"/>
              <a:t>: Your </a:t>
            </a:r>
            <a:r>
              <a:rPr lang="en-US" sz="2800" i="1"/>
              <a:t>Email Address</a:t>
            </a:r>
            <a:r>
              <a:rPr lang="en-US" sz="2800" i="1">
                <a:solidFill>
                  <a:srgbClr val="FF0000"/>
                </a:solidFill>
              </a:rPr>
              <a:t>*</a:t>
            </a:r>
            <a:r>
              <a:rPr lang="en-US" sz="2800" i="1"/>
              <a:t> </a:t>
            </a:r>
            <a:r>
              <a:rPr lang="en-US" sz="2800"/>
              <a:t>will appear automatically. Use the </a:t>
            </a:r>
            <a:r>
              <a:rPr lang="en-US" sz="2800" i="1"/>
              <a:t>Username</a:t>
            </a:r>
            <a:r>
              <a:rPr lang="en-US" sz="2800">
                <a:solidFill>
                  <a:srgbClr val="FF0000"/>
                </a:solidFill>
              </a:rPr>
              <a:t>*</a:t>
            </a:r>
            <a:r>
              <a:rPr lang="en-US" sz="2800"/>
              <a:t> and </a:t>
            </a:r>
            <a:r>
              <a:rPr lang="en-US" sz="2800" i="1"/>
              <a:t>Verification Code </a:t>
            </a:r>
            <a:r>
              <a:rPr lang="en-US" sz="2800"/>
              <a:t>sent to the registered email address. The </a:t>
            </a:r>
            <a:r>
              <a:rPr lang="en-US" sz="2800" i="1"/>
              <a:t>verification code </a:t>
            </a:r>
            <a:r>
              <a:rPr lang="en-US" sz="2800"/>
              <a:t>is only valid for 15 minutes.</a:t>
            </a:r>
            <a:endParaRPr lang="en-US"/>
          </a:p>
          <a:p>
            <a:pPr marL="742950" indent="-742950">
              <a:buFont typeface="+mj-lt"/>
              <a:buAutoNum type="arabicPeriod" startAt="5"/>
            </a:pPr>
            <a:r>
              <a:rPr lang="en-US"/>
              <a:t>Click </a:t>
            </a:r>
            <a:r>
              <a:rPr lang="en-US" b="1"/>
              <a:t>Verify Account</a:t>
            </a:r>
            <a:r>
              <a:rPr lang="en-US"/>
              <a:t>.</a:t>
            </a:r>
          </a:p>
          <a:p>
            <a:pPr marL="746125" lvl="1" indent="0">
              <a:buFont typeface="+mj-lt"/>
              <a:buAutoNum type="arabicPeriod"/>
            </a:pPr>
            <a:endParaRPr lang="en-US" sz="2800"/>
          </a:p>
          <a:p>
            <a:endParaRPr lang="en-US" sz="3600">
              <a:latin typeface="Arial"/>
              <a:cs typeface="Arial"/>
            </a:endParaRPr>
          </a:p>
          <a:p>
            <a:endParaRPr lang="en-US" sz="3700"/>
          </a:p>
        </p:txBody>
      </p:sp>
      <p:sp>
        <p:nvSpPr>
          <p:cNvPr id="9" name="Rectangle 8">
            <a:extLst>
              <a:ext uri="{FF2B5EF4-FFF2-40B4-BE49-F238E27FC236}">
                <a16:creationId xmlns:a16="http://schemas.microsoft.com/office/drawing/2014/main" id="{E1EB65FB-F95E-69FB-DD9B-2AD6EADB5A0D}"/>
              </a:ext>
              <a:ext uri="{C183D7F6-B498-43B3-948B-1728B52AA6E4}">
                <adec:decorative xmlns:adec="http://schemas.microsoft.com/office/drawing/2017/decorative" val="1"/>
              </a:ext>
            </a:extLst>
          </p:cNvPr>
          <p:cNvSpPr/>
          <p:nvPr/>
        </p:nvSpPr>
        <p:spPr>
          <a:xfrm>
            <a:off x="2900084" y="8572599"/>
            <a:ext cx="3452590" cy="1058779"/>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E8174900-6479-A3B6-966A-CE29A1D60AB3}"/>
              </a:ext>
              <a:ext uri="{C183D7F6-B498-43B3-948B-1728B52AA6E4}">
                <adec:decorative xmlns:adec="http://schemas.microsoft.com/office/drawing/2017/decorative" val="1"/>
              </a:ext>
            </a:extLst>
          </p:cNvPr>
          <p:cNvSpPr>
            <a:spLocks noChangeAspect="1"/>
          </p:cNvSpPr>
          <p:nvPr/>
        </p:nvSpPr>
        <p:spPr>
          <a:xfrm>
            <a:off x="6352673" y="8824095"/>
            <a:ext cx="548640" cy="548640"/>
          </a:xfrm>
          <a:prstGeom prst="ellipse">
            <a:avLst/>
          </a:prstGeom>
          <a:solidFill>
            <a:srgbClr val="A72608"/>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ysClr val="window" lastClr="FFFFFF"/>
                </a:solidFill>
                <a:latin typeface="Calibri" panose="020F0502020204030204"/>
              </a:defRPr>
            </a:lvl1pPr>
            <a:lvl2pPr marL="457200" algn="l" defTabSz="457200" rtl="0" eaLnBrk="1" latinLnBrk="0" hangingPunct="1">
              <a:defRPr sz="1800" kern="1200">
                <a:solidFill>
                  <a:sysClr val="window" lastClr="FFFFFF"/>
                </a:solidFill>
                <a:latin typeface="Calibri" panose="020F0502020204030204"/>
              </a:defRPr>
            </a:lvl2pPr>
            <a:lvl3pPr marL="914400" algn="l" defTabSz="457200" rtl="0" eaLnBrk="1" latinLnBrk="0" hangingPunct="1">
              <a:defRPr sz="1800" kern="1200">
                <a:solidFill>
                  <a:sysClr val="window" lastClr="FFFFFF"/>
                </a:solidFill>
                <a:latin typeface="Calibri" panose="020F0502020204030204"/>
              </a:defRPr>
            </a:lvl3pPr>
            <a:lvl4pPr marL="1371600" algn="l" defTabSz="457200" rtl="0" eaLnBrk="1" latinLnBrk="0" hangingPunct="1">
              <a:defRPr sz="1800" kern="1200">
                <a:solidFill>
                  <a:sysClr val="window" lastClr="FFFFFF"/>
                </a:solidFill>
                <a:latin typeface="Calibri" panose="020F0502020204030204"/>
              </a:defRPr>
            </a:lvl4pPr>
            <a:lvl5pPr marL="1828800" algn="l" defTabSz="457200" rtl="0" eaLnBrk="1" latinLnBrk="0" hangingPunct="1">
              <a:defRPr sz="1800" kern="1200">
                <a:solidFill>
                  <a:sysClr val="window" lastClr="FFFFFF"/>
                </a:solidFill>
                <a:latin typeface="Calibri" panose="020F0502020204030204"/>
              </a:defRPr>
            </a:lvl5pPr>
            <a:lvl6pPr marL="2286000" algn="l" defTabSz="457200" rtl="0" eaLnBrk="1" latinLnBrk="0" hangingPunct="1">
              <a:defRPr sz="1800" kern="1200">
                <a:solidFill>
                  <a:sysClr val="window" lastClr="FFFFFF"/>
                </a:solidFill>
                <a:latin typeface="Calibri" panose="020F0502020204030204"/>
              </a:defRPr>
            </a:lvl6pPr>
            <a:lvl7pPr marL="2743200" algn="l" defTabSz="457200" rtl="0" eaLnBrk="1" latinLnBrk="0" hangingPunct="1">
              <a:defRPr sz="1800" kern="1200">
                <a:solidFill>
                  <a:sysClr val="window" lastClr="FFFFFF"/>
                </a:solidFill>
                <a:latin typeface="Calibri" panose="020F0502020204030204"/>
              </a:defRPr>
            </a:lvl7pPr>
            <a:lvl8pPr marL="3200400" algn="l" defTabSz="457200" rtl="0" eaLnBrk="1" latinLnBrk="0" hangingPunct="1">
              <a:defRPr sz="1800" kern="1200">
                <a:solidFill>
                  <a:sysClr val="window" lastClr="FFFFFF"/>
                </a:solidFill>
                <a:latin typeface="Calibri" panose="020F0502020204030204"/>
              </a:defRPr>
            </a:lvl8pPr>
            <a:lvl9pPr marL="3657600" algn="l" defTabSz="457200" rtl="0" eaLnBrk="1" latinLnBrk="0" hangingPunct="1">
              <a:defRPr sz="1800" kern="1200">
                <a:solidFill>
                  <a:sysClr val="window" lastClr="FFFFFF"/>
                </a:solidFill>
                <a:latin typeface="Calibri" panose="020F0502020204030204"/>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ysClr val="window" lastClr="FFFFFF"/>
                </a:solidFill>
                <a:effectLst/>
                <a:uLnTx/>
                <a:uFillTx/>
                <a:latin typeface="Arial"/>
                <a:ea typeface="+mn-ea"/>
                <a:cs typeface="Arial"/>
              </a:rPr>
              <a:t>4</a:t>
            </a:r>
          </a:p>
        </p:txBody>
      </p:sp>
      <p:sp>
        <p:nvSpPr>
          <p:cNvPr id="17" name="Oval 16">
            <a:extLst>
              <a:ext uri="{FF2B5EF4-FFF2-40B4-BE49-F238E27FC236}">
                <a16:creationId xmlns:a16="http://schemas.microsoft.com/office/drawing/2014/main" id="{BB26A9A2-C2E1-493B-1E9D-3E439393D1A2}"/>
              </a:ext>
              <a:ext uri="{C183D7F6-B498-43B3-948B-1728B52AA6E4}">
                <adec:decorative xmlns:adec="http://schemas.microsoft.com/office/drawing/2017/decorative" val="1"/>
              </a:ext>
            </a:extLst>
          </p:cNvPr>
          <p:cNvSpPr>
            <a:spLocks noChangeAspect="1"/>
          </p:cNvSpPr>
          <p:nvPr/>
        </p:nvSpPr>
        <p:spPr>
          <a:xfrm>
            <a:off x="6352673" y="9998024"/>
            <a:ext cx="548640" cy="548640"/>
          </a:xfrm>
          <a:prstGeom prst="ellipse">
            <a:avLst/>
          </a:prstGeom>
          <a:solidFill>
            <a:srgbClr val="A72608"/>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ysClr val="window" lastClr="FFFFFF"/>
                </a:solidFill>
                <a:latin typeface="Calibri" panose="020F0502020204030204"/>
              </a:defRPr>
            </a:lvl1pPr>
            <a:lvl2pPr marL="457200" algn="l" defTabSz="457200" rtl="0" eaLnBrk="1" latinLnBrk="0" hangingPunct="1">
              <a:defRPr sz="1800" kern="1200">
                <a:solidFill>
                  <a:sysClr val="window" lastClr="FFFFFF"/>
                </a:solidFill>
                <a:latin typeface="Calibri" panose="020F0502020204030204"/>
              </a:defRPr>
            </a:lvl2pPr>
            <a:lvl3pPr marL="914400" algn="l" defTabSz="457200" rtl="0" eaLnBrk="1" latinLnBrk="0" hangingPunct="1">
              <a:defRPr sz="1800" kern="1200">
                <a:solidFill>
                  <a:sysClr val="window" lastClr="FFFFFF"/>
                </a:solidFill>
                <a:latin typeface="Calibri" panose="020F0502020204030204"/>
              </a:defRPr>
            </a:lvl3pPr>
            <a:lvl4pPr marL="1371600" algn="l" defTabSz="457200" rtl="0" eaLnBrk="1" latinLnBrk="0" hangingPunct="1">
              <a:defRPr sz="1800" kern="1200">
                <a:solidFill>
                  <a:sysClr val="window" lastClr="FFFFFF"/>
                </a:solidFill>
                <a:latin typeface="Calibri" panose="020F0502020204030204"/>
              </a:defRPr>
            </a:lvl4pPr>
            <a:lvl5pPr marL="1828800" algn="l" defTabSz="457200" rtl="0" eaLnBrk="1" latinLnBrk="0" hangingPunct="1">
              <a:defRPr sz="1800" kern="1200">
                <a:solidFill>
                  <a:sysClr val="window" lastClr="FFFFFF"/>
                </a:solidFill>
                <a:latin typeface="Calibri" panose="020F0502020204030204"/>
              </a:defRPr>
            </a:lvl5pPr>
            <a:lvl6pPr marL="2286000" algn="l" defTabSz="457200" rtl="0" eaLnBrk="1" latinLnBrk="0" hangingPunct="1">
              <a:defRPr sz="1800" kern="1200">
                <a:solidFill>
                  <a:sysClr val="window" lastClr="FFFFFF"/>
                </a:solidFill>
                <a:latin typeface="Calibri" panose="020F0502020204030204"/>
              </a:defRPr>
            </a:lvl6pPr>
            <a:lvl7pPr marL="2743200" algn="l" defTabSz="457200" rtl="0" eaLnBrk="1" latinLnBrk="0" hangingPunct="1">
              <a:defRPr sz="1800" kern="1200">
                <a:solidFill>
                  <a:sysClr val="window" lastClr="FFFFFF"/>
                </a:solidFill>
                <a:latin typeface="Calibri" panose="020F0502020204030204"/>
              </a:defRPr>
            </a:lvl7pPr>
            <a:lvl8pPr marL="3200400" algn="l" defTabSz="457200" rtl="0" eaLnBrk="1" latinLnBrk="0" hangingPunct="1">
              <a:defRPr sz="1800" kern="1200">
                <a:solidFill>
                  <a:sysClr val="window" lastClr="FFFFFF"/>
                </a:solidFill>
                <a:latin typeface="Calibri" panose="020F0502020204030204"/>
              </a:defRPr>
            </a:lvl8pPr>
            <a:lvl9pPr marL="3657600" algn="l" defTabSz="457200" rtl="0" eaLnBrk="1" latinLnBrk="0" hangingPunct="1">
              <a:defRPr sz="1800" kern="1200">
                <a:solidFill>
                  <a:sysClr val="window" lastClr="FFFFFF"/>
                </a:solidFill>
                <a:latin typeface="Calibri" panose="020F0502020204030204"/>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a:latin typeface="Arial"/>
                <a:cs typeface="Arial"/>
              </a:rPr>
              <a:t>5</a:t>
            </a:r>
            <a:endParaRPr kumimoji="0" lang="en-US" sz="1400" b="0" i="0" u="none" strike="noStrike" kern="1200" cap="none" spc="0" normalizeH="0" baseline="0" noProof="0">
              <a:ln>
                <a:noFill/>
              </a:ln>
              <a:solidFill>
                <a:sysClr val="window" lastClr="FFFFFF"/>
              </a:solidFill>
              <a:effectLst/>
              <a:uLnTx/>
              <a:uFillTx/>
              <a:latin typeface="Arial"/>
              <a:ea typeface="+mn-ea"/>
              <a:cs typeface="Arial"/>
            </a:endParaRPr>
          </a:p>
        </p:txBody>
      </p:sp>
      <p:sp>
        <p:nvSpPr>
          <p:cNvPr id="16" name="Rectangle 15">
            <a:extLst>
              <a:ext uri="{FF2B5EF4-FFF2-40B4-BE49-F238E27FC236}">
                <a16:creationId xmlns:a16="http://schemas.microsoft.com/office/drawing/2014/main" id="{59680850-C869-1837-0166-C8798443ECE1}"/>
              </a:ext>
              <a:ext uri="{C183D7F6-B498-43B3-948B-1728B52AA6E4}">
                <adec:decorative xmlns:adec="http://schemas.microsoft.com/office/drawing/2017/decorative" val="1"/>
              </a:ext>
            </a:extLst>
          </p:cNvPr>
          <p:cNvSpPr/>
          <p:nvPr/>
        </p:nvSpPr>
        <p:spPr>
          <a:xfrm>
            <a:off x="4954138" y="10048473"/>
            <a:ext cx="1398536" cy="447743"/>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4199517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000AA6-72BD-2B79-0AA0-EFD493A2ACD6}"/>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3E00984E-4A34-A452-0F75-2918DEDC06A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66799" y="4312464"/>
            <a:ext cx="10058400" cy="8268423"/>
          </a:xfrm>
          <a:prstGeom prst="rect">
            <a:avLst/>
          </a:prstGeom>
          <a:ln w="12700">
            <a:solidFill>
              <a:schemeClr val="tx1"/>
            </a:solidFill>
          </a:ln>
        </p:spPr>
      </p:pic>
      <p:sp>
        <p:nvSpPr>
          <p:cNvPr id="2" name="Date Placeholder 1">
            <a:extLst>
              <a:ext uri="{FF2B5EF4-FFF2-40B4-BE49-F238E27FC236}">
                <a16:creationId xmlns:a16="http://schemas.microsoft.com/office/drawing/2014/main" id="{ED309E3E-7E42-506C-5216-5EBCACE539C6}"/>
              </a:ext>
              <a:ext uri="{C183D7F6-B498-43B3-948B-1728B52AA6E4}">
                <adec:decorative xmlns:adec="http://schemas.microsoft.com/office/drawing/2017/decorative" val="1"/>
              </a:ext>
            </a:extLst>
          </p:cNvPr>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AABB7832-A06D-4E8B-A914-BDD6443ECE72}" type="datetime1">
              <a:rPr kumimoji="0" lang="en-US" sz="16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l" defTabSz="457200" rtl="0" eaLnBrk="1" fontAlgn="auto" latinLnBrk="0" hangingPunct="1">
                <a:lnSpc>
                  <a:spcPct val="100000"/>
                </a:lnSpc>
                <a:spcBef>
                  <a:spcPts val="0"/>
                </a:spcBef>
                <a:spcAft>
                  <a:spcPts val="0"/>
                </a:spcAft>
                <a:buClrTx/>
                <a:buSzTx/>
                <a:buFontTx/>
                <a:buNone/>
                <a:tabLst/>
                <a:defRPr/>
              </a:pPr>
              <a:t>8/14/2026</a:t>
            </a:fld>
            <a:endParaRPr kumimoji="0" lang="en-US" sz="1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Footer Placeholder 2">
            <a:extLst>
              <a:ext uri="{FF2B5EF4-FFF2-40B4-BE49-F238E27FC236}">
                <a16:creationId xmlns:a16="http://schemas.microsoft.com/office/drawing/2014/main" id="{FB62F988-95C9-F0DE-E715-A9D957B63B87}"/>
              </a:ext>
              <a:ext uri="{C183D7F6-B498-43B3-948B-1728B52AA6E4}">
                <adec:decorative xmlns:adec="http://schemas.microsoft.com/office/drawing/2017/decorative" val="1"/>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Version 1</a:t>
            </a:r>
          </a:p>
        </p:txBody>
      </p:sp>
      <p:sp>
        <p:nvSpPr>
          <p:cNvPr id="4" name="Slide Number Placeholder 3">
            <a:extLst>
              <a:ext uri="{FF2B5EF4-FFF2-40B4-BE49-F238E27FC236}">
                <a16:creationId xmlns:a16="http://schemas.microsoft.com/office/drawing/2014/main" id="{8BFB3D07-1C9E-09FD-E61A-AAE12B41D6B5}"/>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178E8AA-DD40-477F-A66C-355F3DFD5912}" type="slidenum">
              <a:rPr kumimoji="0" lang="en-US" sz="16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Title 4">
            <a:extLst>
              <a:ext uri="{FF2B5EF4-FFF2-40B4-BE49-F238E27FC236}">
                <a16:creationId xmlns:a16="http://schemas.microsoft.com/office/drawing/2014/main" id="{CDED25F5-04E3-CACA-B621-E1F8BEA45D8C}"/>
              </a:ext>
            </a:extLst>
          </p:cNvPr>
          <p:cNvSpPr>
            <a:spLocks noGrp="1"/>
          </p:cNvSpPr>
          <p:nvPr>
            <p:ph type="title"/>
          </p:nvPr>
        </p:nvSpPr>
        <p:spPr/>
        <p:txBody>
          <a:bodyPr>
            <a:noAutofit/>
          </a:bodyPr>
          <a:lstStyle/>
          <a:p>
            <a:r>
              <a:rPr lang="en-US"/>
              <a:t>Request Extended Enterprise Learner – </a:t>
            </a:r>
            <a:br>
              <a:rPr lang="en-US"/>
            </a:br>
            <a:r>
              <a:rPr lang="en-US"/>
              <a:t>Activate Account (Part 3 of 7)</a:t>
            </a:r>
          </a:p>
        </p:txBody>
      </p:sp>
      <p:sp>
        <p:nvSpPr>
          <p:cNvPr id="6" name="Text Placeholder 5">
            <a:extLst>
              <a:ext uri="{FF2B5EF4-FFF2-40B4-BE49-F238E27FC236}">
                <a16:creationId xmlns:a16="http://schemas.microsoft.com/office/drawing/2014/main" id="{8ED5E349-11C6-5897-0E4E-20B426288424}"/>
              </a:ext>
            </a:extLst>
          </p:cNvPr>
          <p:cNvSpPr>
            <a:spLocks noGrp="1"/>
          </p:cNvSpPr>
          <p:nvPr>
            <p:ph type="body" sz="quarter" idx="13"/>
          </p:nvPr>
        </p:nvSpPr>
        <p:spPr>
          <a:xfrm>
            <a:off x="838199" y="2396583"/>
            <a:ext cx="10569221" cy="6053667"/>
          </a:xfrm>
        </p:spPr>
        <p:txBody>
          <a:bodyPr vert="horz" lIns="91440" tIns="45720" rIns="91440" bIns="45720" rtlCol="0" anchor="t">
            <a:normAutofit/>
          </a:bodyPr>
          <a:lstStyle/>
          <a:p>
            <a:pPr marL="742950" indent="-742950">
              <a:buFont typeface="+mj-lt"/>
              <a:buAutoNum type="arabicPeriod" startAt="6"/>
            </a:pPr>
            <a:r>
              <a:rPr lang="en-US"/>
              <a:t>Update your profile, if applicable.</a:t>
            </a:r>
          </a:p>
          <a:p>
            <a:pPr marL="742950" indent="-742950">
              <a:buFont typeface="+mj-lt"/>
              <a:buAutoNum type="arabicPeriod" startAt="6"/>
            </a:pPr>
            <a:r>
              <a:rPr lang="en-US"/>
              <a:t>Click </a:t>
            </a:r>
            <a:r>
              <a:rPr lang="en-US" b="1"/>
              <a:t>Update And Activate Account</a:t>
            </a:r>
            <a:r>
              <a:rPr lang="en-US"/>
              <a:t>. </a:t>
            </a:r>
          </a:p>
          <a:p>
            <a:pPr marL="746125" lvl="1" indent="0">
              <a:buFont typeface="+mj-lt"/>
              <a:buAutoNum type="arabicPeriod"/>
            </a:pPr>
            <a:endParaRPr lang="en-US" sz="2800"/>
          </a:p>
          <a:p>
            <a:endParaRPr lang="en-US" sz="3600">
              <a:latin typeface="Arial"/>
              <a:cs typeface="Arial"/>
            </a:endParaRPr>
          </a:p>
          <a:p>
            <a:endParaRPr lang="en-US" sz="3700"/>
          </a:p>
        </p:txBody>
      </p:sp>
      <p:sp>
        <p:nvSpPr>
          <p:cNvPr id="9" name="Rectangle 8">
            <a:extLst>
              <a:ext uri="{FF2B5EF4-FFF2-40B4-BE49-F238E27FC236}">
                <a16:creationId xmlns:a16="http://schemas.microsoft.com/office/drawing/2014/main" id="{DA586CDD-332E-5AA9-46F7-0FE8E58B961D}"/>
              </a:ext>
              <a:ext uri="{C183D7F6-B498-43B3-948B-1728B52AA6E4}">
                <adec:decorative xmlns:adec="http://schemas.microsoft.com/office/drawing/2017/decorative" val="1"/>
              </a:ext>
            </a:extLst>
          </p:cNvPr>
          <p:cNvSpPr/>
          <p:nvPr/>
        </p:nvSpPr>
        <p:spPr>
          <a:xfrm>
            <a:off x="9204631" y="12173803"/>
            <a:ext cx="1645339" cy="348017"/>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82D39259-454E-726B-44A6-A80B9C71816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6799" y="4312464"/>
            <a:ext cx="10058400" cy="7384236"/>
          </a:xfrm>
          <a:prstGeom prst="rect">
            <a:avLst/>
          </a:prstGeom>
          <a:ln w="12700">
            <a:noFill/>
          </a:ln>
        </p:spPr>
      </p:pic>
    </p:spTree>
    <p:custDataLst>
      <p:tags r:id="rId1"/>
    </p:custDataLst>
    <p:extLst>
      <p:ext uri="{BB962C8B-B14F-4D97-AF65-F5344CB8AC3E}">
        <p14:creationId xmlns:p14="http://schemas.microsoft.com/office/powerpoint/2010/main" val="18084921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C65F30-E3E2-E8A1-9EB4-6AC42EFE3158}"/>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24717E59-6490-D961-DAE5-F3E95A8389C9}"/>
              </a:ext>
              <a:ext uri="{C183D7F6-B498-43B3-948B-1728B52AA6E4}">
                <adec:decorative xmlns:adec="http://schemas.microsoft.com/office/drawing/2017/decorative" val="1"/>
              </a:ext>
            </a:extLst>
          </p:cNvPr>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AABB7832-A06D-4E8B-A914-BDD6443ECE72}" type="datetime1">
              <a:rPr kumimoji="0" lang="en-US" sz="16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l" defTabSz="457200" rtl="0" eaLnBrk="1" fontAlgn="auto" latinLnBrk="0" hangingPunct="1">
                <a:lnSpc>
                  <a:spcPct val="100000"/>
                </a:lnSpc>
                <a:spcBef>
                  <a:spcPts val="0"/>
                </a:spcBef>
                <a:spcAft>
                  <a:spcPts val="0"/>
                </a:spcAft>
                <a:buClrTx/>
                <a:buSzTx/>
                <a:buFontTx/>
                <a:buNone/>
                <a:tabLst/>
                <a:defRPr/>
              </a:pPr>
              <a:t>8/14/2026</a:t>
            </a:fld>
            <a:endParaRPr kumimoji="0" lang="en-US" sz="1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Footer Placeholder 2">
            <a:extLst>
              <a:ext uri="{FF2B5EF4-FFF2-40B4-BE49-F238E27FC236}">
                <a16:creationId xmlns:a16="http://schemas.microsoft.com/office/drawing/2014/main" id="{A80A8078-E27B-EF04-9485-78DDD2A2CB1A}"/>
              </a:ext>
              <a:ext uri="{C183D7F6-B498-43B3-948B-1728B52AA6E4}">
                <adec:decorative xmlns:adec="http://schemas.microsoft.com/office/drawing/2017/decorative" val="1"/>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Version 1</a:t>
            </a:r>
          </a:p>
        </p:txBody>
      </p:sp>
      <p:sp>
        <p:nvSpPr>
          <p:cNvPr id="4" name="Slide Number Placeholder 3">
            <a:extLst>
              <a:ext uri="{FF2B5EF4-FFF2-40B4-BE49-F238E27FC236}">
                <a16:creationId xmlns:a16="http://schemas.microsoft.com/office/drawing/2014/main" id="{BD7C113F-BBFE-9108-C705-4FA6D19ABF29}"/>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178E8AA-DD40-477F-A66C-355F3DFD5912}" type="slidenum">
              <a:rPr kumimoji="0" lang="en-US" sz="16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Title 4">
            <a:extLst>
              <a:ext uri="{FF2B5EF4-FFF2-40B4-BE49-F238E27FC236}">
                <a16:creationId xmlns:a16="http://schemas.microsoft.com/office/drawing/2014/main" id="{F4AB2111-0136-399B-C615-C6270703364B}"/>
              </a:ext>
            </a:extLst>
          </p:cNvPr>
          <p:cNvSpPr>
            <a:spLocks noGrp="1"/>
          </p:cNvSpPr>
          <p:nvPr>
            <p:ph type="title"/>
          </p:nvPr>
        </p:nvSpPr>
        <p:spPr/>
        <p:txBody>
          <a:bodyPr>
            <a:noAutofit/>
          </a:bodyPr>
          <a:lstStyle/>
          <a:p>
            <a:r>
              <a:rPr lang="en-US"/>
              <a:t>Request Extended Enterprise Learner – </a:t>
            </a:r>
            <a:br>
              <a:rPr lang="en-US"/>
            </a:br>
            <a:r>
              <a:rPr lang="en-US"/>
              <a:t>Activate Account (Part 4 of 7)</a:t>
            </a:r>
          </a:p>
        </p:txBody>
      </p:sp>
      <p:sp>
        <p:nvSpPr>
          <p:cNvPr id="6" name="Text Placeholder 5">
            <a:extLst>
              <a:ext uri="{FF2B5EF4-FFF2-40B4-BE49-F238E27FC236}">
                <a16:creationId xmlns:a16="http://schemas.microsoft.com/office/drawing/2014/main" id="{71AF16A5-A6AC-7ABD-25CB-48A7E478798E}"/>
              </a:ext>
            </a:extLst>
          </p:cNvPr>
          <p:cNvSpPr>
            <a:spLocks noGrp="1"/>
          </p:cNvSpPr>
          <p:nvPr>
            <p:ph type="body" sz="quarter" idx="13"/>
          </p:nvPr>
        </p:nvSpPr>
        <p:spPr/>
        <p:txBody>
          <a:bodyPr vert="horz" lIns="91440" tIns="45720" rIns="91440" bIns="45720" rtlCol="0" anchor="t">
            <a:normAutofit/>
          </a:bodyPr>
          <a:lstStyle/>
          <a:p>
            <a:pPr marL="742950" indent="-742950">
              <a:buFont typeface="+mj-lt"/>
              <a:buAutoNum type="arabicPeriod" startAt="8"/>
            </a:pPr>
            <a:r>
              <a:rPr lang="en-US" sz="3600"/>
              <a:t>View confirmation of </a:t>
            </a:r>
            <a:r>
              <a:rPr lang="en-US" sz="3600" b="1"/>
              <a:t>Activation, </a:t>
            </a:r>
            <a:r>
              <a:rPr lang="en-US" sz="3600"/>
              <a:t>then click </a:t>
            </a:r>
            <a:r>
              <a:rPr lang="en-US" sz="3600" b="1"/>
              <a:t>Navigate to Workday</a:t>
            </a:r>
            <a:r>
              <a:rPr lang="en-US" sz="3600"/>
              <a:t>.</a:t>
            </a:r>
          </a:p>
          <a:p>
            <a:pPr marL="746125" lvl="1" indent="0">
              <a:buNone/>
            </a:pPr>
            <a:r>
              <a:rPr lang="en-US" sz="2800" b="1"/>
              <a:t>Note</a:t>
            </a:r>
            <a:r>
              <a:rPr lang="en-US" sz="2800"/>
              <a:t>: You will receive temporary login details via email. </a:t>
            </a:r>
            <a:endParaRPr lang="en-US" sz="3700"/>
          </a:p>
        </p:txBody>
      </p:sp>
      <p:sp>
        <p:nvSpPr>
          <p:cNvPr id="10" name="Text Placeholder 9">
            <a:extLst>
              <a:ext uri="{FF2B5EF4-FFF2-40B4-BE49-F238E27FC236}">
                <a16:creationId xmlns:a16="http://schemas.microsoft.com/office/drawing/2014/main" id="{A8D911A7-D491-1EE1-00BB-26FD587BB8CA}"/>
              </a:ext>
            </a:extLst>
          </p:cNvPr>
          <p:cNvSpPr>
            <a:spLocks noGrp="1"/>
          </p:cNvSpPr>
          <p:nvPr>
            <p:ph type="body" sz="quarter" idx="14"/>
          </p:nvPr>
        </p:nvSpPr>
        <p:spPr/>
        <p:txBody>
          <a:bodyPr vert="horz" lIns="91440" tIns="45720" rIns="91440" bIns="45720" rtlCol="0" anchor="t">
            <a:normAutofit/>
          </a:bodyPr>
          <a:lstStyle/>
          <a:p>
            <a:pPr marL="742950" indent="-742950">
              <a:buFont typeface="+mj-lt"/>
              <a:buAutoNum type="arabicPeriod" startAt="9"/>
            </a:pPr>
            <a:r>
              <a:rPr lang="en-US" sz="3700"/>
              <a:t>Click </a:t>
            </a:r>
            <a:r>
              <a:rPr lang="en-US" sz="3700" b="1"/>
              <a:t>User Name/Password-Native</a:t>
            </a:r>
            <a:r>
              <a:rPr lang="en-US" sz="3700"/>
              <a:t>.</a:t>
            </a:r>
          </a:p>
        </p:txBody>
      </p:sp>
      <p:sp>
        <p:nvSpPr>
          <p:cNvPr id="9" name="Rectangle 8">
            <a:extLst>
              <a:ext uri="{FF2B5EF4-FFF2-40B4-BE49-F238E27FC236}">
                <a16:creationId xmlns:a16="http://schemas.microsoft.com/office/drawing/2014/main" id="{CEE4CA20-D47C-270C-12EB-2F6B3CBB3A90}"/>
              </a:ext>
              <a:ext uri="{C183D7F6-B498-43B3-948B-1728B52AA6E4}">
                <adec:decorative xmlns:adec="http://schemas.microsoft.com/office/drawing/2017/decorative" val="1"/>
              </a:ext>
            </a:extLst>
          </p:cNvPr>
          <p:cNvSpPr/>
          <p:nvPr/>
        </p:nvSpPr>
        <p:spPr>
          <a:xfrm>
            <a:off x="8423662" y="6508314"/>
            <a:ext cx="2044172" cy="479079"/>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40ECE821-1EF1-83CE-2BAD-7A6C2B36049A}"/>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66800" y="4395680"/>
            <a:ext cx="10058400" cy="2840780"/>
          </a:xfrm>
          <a:prstGeom prst="rect">
            <a:avLst/>
          </a:prstGeom>
          <a:ln w="12700">
            <a:solidFill>
              <a:schemeClr val="tx1"/>
            </a:solidFill>
          </a:ln>
        </p:spPr>
      </p:pic>
      <p:sp>
        <p:nvSpPr>
          <p:cNvPr id="8" name="Rectangle 7">
            <a:extLst>
              <a:ext uri="{FF2B5EF4-FFF2-40B4-BE49-F238E27FC236}">
                <a16:creationId xmlns:a16="http://schemas.microsoft.com/office/drawing/2014/main" id="{B6658B5D-7187-4B12-BB1C-84FAFA8983D7}"/>
              </a:ext>
              <a:ext uri="{C183D7F6-B498-43B3-948B-1728B52AA6E4}">
                <adec:decorative xmlns:adec="http://schemas.microsoft.com/office/drawing/2017/decorative" val="1"/>
              </a:ext>
            </a:extLst>
          </p:cNvPr>
          <p:cNvSpPr/>
          <p:nvPr/>
        </p:nvSpPr>
        <p:spPr>
          <a:xfrm>
            <a:off x="9303027" y="6508314"/>
            <a:ext cx="1335819" cy="348017"/>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7" name="Picture 16">
            <a:extLst>
              <a:ext uri="{FF2B5EF4-FFF2-40B4-BE49-F238E27FC236}">
                <a16:creationId xmlns:a16="http://schemas.microsoft.com/office/drawing/2014/main" id="{B580F0C8-DD70-6FE0-A55F-669F746CE42D}"/>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rcRect b="55425"/>
          <a:stretch>
            <a:fillRect/>
          </a:stretch>
        </p:blipFill>
        <p:spPr>
          <a:xfrm>
            <a:off x="1981199" y="10275223"/>
            <a:ext cx="8229600" cy="4555897"/>
          </a:xfrm>
          <a:prstGeom prst="rect">
            <a:avLst/>
          </a:prstGeom>
          <a:ln w="12700">
            <a:solidFill>
              <a:schemeClr val="tx1"/>
            </a:solidFill>
          </a:ln>
        </p:spPr>
      </p:pic>
      <p:sp>
        <p:nvSpPr>
          <p:cNvPr id="22" name="Rectangle 21">
            <a:extLst>
              <a:ext uri="{FF2B5EF4-FFF2-40B4-BE49-F238E27FC236}">
                <a16:creationId xmlns:a16="http://schemas.microsoft.com/office/drawing/2014/main" id="{D150E244-88C6-6C04-91CD-053D1572CC47}"/>
              </a:ext>
              <a:ext uri="{C183D7F6-B498-43B3-948B-1728B52AA6E4}">
                <adec:decorative xmlns:adec="http://schemas.microsoft.com/office/drawing/2017/decorative" val="1"/>
              </a:ext>
            </a:extLst>
          </p:cNvPr>
          <p:cNvSpPr/>
          <p:nvPr/>
        </p:nvSpPr>
        <p:spPr>
          <a:xfrm>
            <a:off x="2954867" y="13556673"/>
            <a:ext cx="5350933" cy="514927"/>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3006541986"/>
      </p:ext>
    </p:extLst>
  </p:cSld>
  <p:clrMapOvr>
    <a:masterClrMapping/>
  </p:clrMapOvr>
  <p:extLst>
    <p:ext uri="{6950BFC3-D8DA-4A85-94F7-54DA5524770B}">
      <p188:commentRel xmlns:p188="http://schemas.microsoft.com/office/powerpoint/2018/8/main" r:id="rId3"/>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DEAC75-F0EC-FC13-24BE-E6E775DA06A9}"/>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DB55B517-2550-8805-76E1-BF1E74A0AA5C}"/>
              </a:ext>
              <a:ext uri="{C183D7F6-B498-43B3-948B-1728B52AA6E4}">
                <adec:decorative xmlns:adec="http://schemas.microsoft.com/office/drawing/2017/decorative" val="1"/>
              </a:ext>
            </a:extLst>
          </p:cNvPr>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AABB7832-A06D-4E8B-A914-BDD6443ECE72}" type="datetime1">
              <a:rPr kumimoji="0" lang="en-US" sz="16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l" defTabSz="457200" rtl="0" eaLnBrk="1" fontAlgn="auto" latinLnBrk="0" hangingPunct="1">
                <a:lnSpc>
                  <a:spcPct val="100000"/>
                </a:lnSpc>
                <a:spcBef>
                  <a:spcPts val="0"/>
                </a:spcBef>
                <a:spcAft>
                  <a:spcPts val="0"/>
                </a:spcAft>
                <a:buClrTx/>
                <a:buSzTx/>
                <a:buFontTx/>
                <a:buNone/>
                <a:tabLst/>
                <a:defRPr/>
              </a:pPr>
              <a:t>8/14/2026</a:t>
            </a:fld>
            <a:endParaRPr kumimoji="0" lang="en-US" sz="1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Footer Placeholder 2">
            <a:extLst>
              <a:ext uri="{FF2B5EF4-FFF2-40B4-BE49-F238E27FC236}">
                <a16:creationId xmlns:a16="http://schemas.microsoft.com/office/drawing/2014/main" id="{1848E393-60A2-9070-4E45-B4732260A16B}"/>
              </a:ext>
              <a:ext uri="{C183D7F6-B498-43B3-948B-1728B52AA6E4}">
                <adec:decorative xmlns:adec="http://schemas.microsoft.com/office/drawing/2017/decorative" val="1"/>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Version 1</a:t>
            </a:r>
          </a:p>
        </p:txBody>
      </p:sp>
      <p:sp>
        <p:nvSpPr>
          <p:cNvPr id="4" name="Slide Number Placeholder 3">
            <a:extLst>
              <a:ext uri="{FF2B5EF4-FFF2-40B4-BE49-F238E27FC236}">
                <a16:creationId xmlns:a16="http://schemas.microsoft.com/office/drawing/2014/main" id="{B77217AA-7824-4520-1FBF-57429C1054A5}"/>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178E8AA-DD40-477F-A66C-355F3DFD5912}" type="slidenum">
              <a:rPr kumimoji="0" lang="en-US" sz="16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Title 4">
            <a:extLst>
              <a:ext uri="{FF2B5EF4-FFF2-40B4-BE49-F238E27FC236}">
                <a16:creationId xmlns:a16="http://schemas.microsoft.com/office/drawing/2014/main" id="{607B0B7D-74AB-C7C1-D946-FB0A7DBD7AD0}"/>
              </a:ext>
            </a:extLst>
          </p:cNvPr>
          <p:cNvSpPr>
            <a:spLocks noGrp="1"/>
          </p:cNvSpPr>
          <p:nvPr>
            <p:ph type="title"/>
          </p:nvPr>
        </p:nvSpPr>
        <p:spPr/>
        <p:txBody>
          <a:bodyPr>
            <a:noAutofit/>
          </a:bodyPr>
          <a:lstStyle/>
          <a:p>
            <a:r>
              <a:rPr lang="en-US"/>
              <a:t>Request Extended Enterprise Learner – </a:t>
            </a:r>
            <a:br>
              <a:rPr lang="en-US"/>
            </a:br>
            <a:r>
              <a:rPr lang="en-US"/>
              <a:t>Activate Account (Part 5 of 7)</a:t>
            </a:r>
          </a:p>
        </p:txBody>
      </p:sp>
      <p:sp>
        <p:nvSpPr>
          <p:cNvPr id="6" name="Text Placeholder 5">
            <a:extLst>
              <a:ext uri="{FF2B5EF4-FFF2-40B4-BE49-F238E27FC236}">
                <a16:creationId xmlns:a16="http://schemas.microsoft.com/office/drawing/2014/main" id="{C3A1E815-FA94-8FC4-4EF4-DB5E131277BA}"/>
              </a:ext>
            </a:extLst>
          </p:cNvPr>
          <p:cNvSpPr>
            <a:spLocks noGrp="1"/>
          </p:cNvSpPr>
          <p:nvPr>
            <p:ph type="body" sz="quarter" idx="13"/>
          </p:nvPr>
        </p:nvSpPr>
        <p:spPr/>
        <p:txBody>
          <a:bodyPr vert="horz" lIns="91440" tIns="45720" rIns="91440" bIns="45720" rtlCol="0" anchor="t">
            <a:normAutofit/>
          </a:bodyPr>
          <a:lstStyle/>
          <a:p>
            <a:pPr marL="742950" indent="-742950">
              <a:buFont typeface="+mj-lt"/>
              <a:buAutoNum type="arabicPeriod" startAt="10"/>
            </a:pPr>
            <a:r>
              <a:rPr lang="en-US" sz="3600"/>
              <a:t>Enter the </a:t>
            </a:r>
            <a:r>
              <a:rPr lang="en-US" sz="3600" b="1"/>
              <a:t>User Name </a:t>
            </a:r>
            <a:r>
              <a:rPr lang="en-US" sz="3600"/>
              <a:t>and </a:t>
            </a:r>
            <a:r>
              <a:rPr lang="en-US" sz="3600" b="1"/>
              <a:t>Password</a:t>
            </a:r>
            <a:r>
              <a:rPr lang="en-US" sz="3600"/>
              <a:t> received in your email.</a:t>
            </a:r>
          </a:p>
          <a:p>
            <a:pPr marL="742950" indent="-742950">
              <a:buFont typeface="+mj-lt"/>
              <a:buAutoNum type="arabicPeriod" startAt="10"/>
            </a:pPr>
            <a:r>
              <a:rPr lang="en-US" sz="3600"/>
              <a:t>Click </a:t>
            </a:r>
            <a:r>
              <a:rPr lang="en-US" sz="3600" b="1"/>
              <a:t>Sign In</a:t>
            </a:r>
            <a:r>
              <a:rPr lang="en-US" sz="3600"/>
              <a:t>.</a:t>
            </a:r>
          </a:p>
          <a:p>
            <a:pPr marL="746125" lvl="1" indent="0">
              <a:buNone/>
            </a:pPr>
            <a:r>
              <a:rPr lang="en-US" sz="2800"/>
              <a:t> </a:t>
            </a:r>
            <a:endParaRPr lang="en-US" sz="3700"/>
          </a:p>
        </p:txBody>
      </p:sp>
      <p:sp>
        <p:nvSpPr>
          <p:cNvPr id="10" name="Text Placeholder 9">
            <a:extLst>
              <a:ext uri="{FF2B5EF4-FFF2-40B4-BE49-F238E27FC236}">
                <a16:creationId xmlns:a16="http://schemas.microsoft.com/office/drawing/2014/main" id="{E63AA8EC-B863-4577-45D6-F67494F5A7B3}"/>
              </a:ext>
            </a:extLst>
          </p:cNvPr>
          <p:cNvSpPr>
            <a:spLocks noGrp="1"/>
          </p:cNvSpPr>
          <p:nvPr>
            <p:ph type="body" sz="quarter" idx="14"/>
          </p:nvPr>
        </p:nvSpPr>
        <p:spPr/>
        <p:txBody>
          <a:bodyPr vert="horz" lIns="91440" tIns="45720" rIns="91440" bIns="45720" rtlCol="0" anchor="t">
            <a:normAutofit/>
          </a:bodyPr>
          <a:lstStyle/>
          <a:p>
            <a:pPr marL="742950" indent="-742950">
              <a:buFont typeface="+mj-lt"/>
              <a:buAutoNum type="arabicPeriod" startAt="12"/>
            </a:pPr>
            <a:r>
              <a:rPr lang="en-US" sz="3700"/>
              <a:t>Click </a:t>
            </a:r>
            <a:r>
              <a:rPr lang="en-US" sz="3700" b="1"/>
              <a:t>Select</a:t>
            </a:r>
            <a:r>
              <a:rPr lang="en-US" sz="3700"/>
              <a:t>.</a:t>
            </a:r>
          </a:p>
        </p:txBody>
      </p:sp>
      <p:pic>
        <p:nvPicPr>
          <p:cNvPr id="25" name="Picture 24">
            <a:extLst>
              <a:ext uri="{FF2B5EF4-FFF2-40B4-BE49-F238E27FC236}">
                <a16:creationId xmlns:a16="http://schemas.microsoft.com/office/drawing/2014/main" id="{D745A54F-75EB-90AE-9D7C-C7821B4E27E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t="8328" b="14901"/>
          <a:stretch>
            <a:fillRect/>
          </a:stretch>
        </p:blipFill>
        <p:spPr>
          <a:xfrm>
            <a:off x="2008009" y="4125593"/>
            <a:ext cx="8229600" cy="4502707"/>
          </a:xfrm>
          <a:prstGeom prst="rect">
            <a:avLst/>
          </a:prstGeom>
          <a:ln w="12700">
            <a:solidFill>
              <a:schemeClr val="tx1"/>
            </a:solidFill>
          </a:ln>
        </p:spPr>
      </p:pic>
      <p:sp>
        <p:nvSpPr>
          <p:cNvPr id="26" name="Rectangle 25">
            <a:extLst>
              <a:ext uri="{FF2B5EF4-FFF2-40B4-BE49-F238E27FC236}">
                <a16:creationId xmlns:a16="http://schemas.microsoft.com/office/drawing/2014/main" id="{24465F96-8264-A8F1-120A-15EAE6613D50}"/>
              </a:ext>
              <a:ext uri="{C183D7F6-B498-43B3-948B-1728B52AA6E4}">
                <adec:decorative xmlns:adec="http://schemas.microsoft.com/office/drawing/2017/decorative" val="1"/>
              </a:ext>
            </a:extLst>
          </p:cNvPr>
          <p:cNvSpPr/>
          <p:nvPr/>
        </p:nvSpPr>
        <p:spPr>
          <a:xfrm>
            <a:off x="3716867" y="6137405"/>
            <a:ext cx="4436532" cy="508927"/>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7F01FB6E-FE34-2782-DCE4-AEC1430C7D42}"/>
              </a:ext>
              <a:ext uri="{C183D7F6-B498-43B3-948B-1728B52AA6E4}">
                <adec:decorative xmlns:adec="http://schemas.microsoft.com/office/drawing/2017/decorative" val="1"/>
              </a:ext>
            </a:extLst>
          </p:cNvPr>
          <p:cNvSpPr/>
          <p:nvPr/>
        </p:nvSpPr>
        <p:spPr>
          <a:xfrm>
            <a:off x="3716867" y="7204030"/>
            <a:ext cx="4436532" cy="508927"/>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F497D43B-F046-A82F-7B7C-51D5A5C25E2D}"/>
              </a:ext>
              <a:ext uri="{C183D7F6-B498-43B3-948B-1728B52AA6E4}">
                <adec:decorative xmlns:adec="http://schemas.microsoft.com/office/drawing/2017/decorative" val="1"/>
              </a:ext>
            </a:extLst>
          </p:cNvPr>
          <p:cNvSpPr/>
          <p:nvPr/>
        </p:nvSpPr>
        <p:spPr>
          <a:xfrm>
            <a:off x="4038599" y="7978792"/>
            <a:ext cx="3776134" cy="555785"/>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Oval 28">
            <a:extLst>
              <a:ext uri="{FF2B5EF4-FFF2-40B4-BE49-F238E27FC236}">
                <a16:creationId xmlns:a16="http://schemas.microsoft.com/office/drawing/2014/main" id="{206A82EB-A2B5-E7B4-3716-42B120611D35}"/>
              </a:ext>
              <a:ext uri="{C183D7F6-B498-43B3-948B-1728B52AA6E4}">
                <adec:decorative xmlns:adec="http://schemas.microsoft.com/office/drawing/2017/decorative" val="1"/>
              </a:ext>
            </a:extLst>
          </p:cNvPr>
          <p:cNvSpPr>
            <a:spLocks noChangeAspect="1"/>
          </p:cNvSpPr>
          <p:nvPr/>
        </p:nvSpPr>
        <p:spPr>
          <a:xfrm>
            <a:off x="8153399" y="6117548"/>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10</a:t>
            </a:r>
          </a:p>
        </p:txBody>
      </p:sp>
      <p:sp>
        <p:nvSpPr>
          <p:cNvPr id="30" name="Oval 29">
            <a:extLst>
              <a:ext uri="{FF2B5EF4-FFF2-40B4-BE49-F238E27FC236}">
                <a16:creationId xmlns:a16="http://schemas.microsoft.com/office/drawing/2014/main" id="{8F48B00E-AB04-E836-CFF8-4EA59BDEEB82}"/>
              </a:ext>
              <a:ext uri="{C183D7F6-B498-43B3-948B-1728B52AA6E4}">
                <adec:decorative xmlns:adec="http://schemas.microsoft.com/office/drawing/2017/decorative" val="1"/>
              </a:ext>
            </a:extLst>
          </p:cNvPr>
          <p:cNvSpPr>
            <a:spLocks noChangeAspect="1"/>
          </p:cNvSpPr>
          <p:nvPr/>
        </p:nvSpPr>
        <p:spPr>
          <a:xfrm>
            <a:off x="8149588" y="7184173"/>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10</a:t>
            </a:r>
          </a:p>
        </p:txBody>
      </p:sp>
      <p:sp>
        <p:nvSpPr>
          <p:cNvPr id="31" name="Oval 30">
            <a:extLst>
              <a:ext uri="{FF2B5EF4-FFF2-40B4-BE49-F238E27FC236}">
                <a16:creationId xmlns:a16="http://schemas.microsoft.com/office/drawing/2014/main" id="{771BF156-AACA-2891-5FE9-E6EFD621B20A}"/>
              </a:ext>
              <a:ext uri="{C183D7F6-B498-43B3-948B-1728B52AA6E4}">
                <adec:decorative xmlns:adec="http://schemas.microsoft.com/office/drawing/2017/decorative" val="1"/>
              </a:ext>
            </a:extLst>
          </p:cNvPr>
          <p:cNvSpPr>
            <a:spLocks noChangeAspect="1"/>
          </p:cNvSpPr>
          <p:nvPr/>
        </p:nvSpPr>
        <p:spPr>
          <a:xfrm>
            <a:off x="7814733" y="7986299"/>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11</a:t>
            </a:r>
          </a:p>
        </p:txBody>
      </p:sp>
      <p:pic>
        <p:nvPicPr>
          <p:cNvPr id="33" name="Picture 32">
            <a:extLst>
              <a:ext uri="{FF2B5EF4-FFF2-40B4-BE49-F238E27FC236}">
                <a16:creationId xmlns:a16="http://schemas.microsoft.com/office/drawing/2014/main" id="{BEDD11E4-DF0F-6C06-F017-CA06B5CA7054}"/>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t="4798" b="5715"/>
          <a:stretch>
            <a:fillRect/>
          </a:stretch>
        </p:blipFill>
        <p:spPr>
          <a:xfrm>
            <a:off x="1981199" y="9867900"/>
            <a:ext cx="8229600" cy="5295900"/>
          </a:xfrm>
          <a:prstGeom prst="rect">
            <a:avLst/>
          </a:prstGeom>
          <a:ln w="12700">
            <a:solidFill>
              <a:schemeClr val="tx1"/>
            </a:solidFill>
          </a:ln>
        </p:spPr>
      </p:pic>
      <p:sp>
        <p:nvSpPr>
          <p:cNvPr id="34" name="Rectangle 33">
            <a:extLst>
              <a:ext uri="{FF2B5EF4-FFF2-40B4-BE49-F238E27FC236}">
                <a16:creationId xmlns:a16="http://schemas.microsoft.com/office/drawing/2014/main" id="{70274695-0D01-76D1-1FD0-87D45F09A42F}"/>
              </a:ext>
              <a:ext uri="{C183D7F6-B498-43B3-948B-1728B52AA6E4}">
                <adec:decorative xmlns:adec="http://schemas.microsoft.com/office/drawing/2017/decorative" val="1"/>
              </a:ext>
            </a:extLst>
          </p:cNvPr>
          <p:cNvSpPr/>
          <p:nvPr/>
        </p:nvSpPr>
        <p:spPr>
          <a:xfrm>
            <a:off x="4460632" y="13563601"/>
            <a:ext cx="2754922" cy="509954"/>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34283283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E2345C-37AE-C129-AFBD-DBC6E2B20CEC}"/>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50177F4E-040C-BD47-C21A-2210B7C5606A}"/>
              </a:ext>
              <a:ext uri="{C183D7F6-B498-43B3-948B-1728B52AA6E4}">
                <adec:decorative xmlns:adec="http://schemas.microsoft.com/office/drawing/2017/decorative" val="1"/>
              </a:ext>
            </a:extLst>
          </p:cNvPr>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AABB7832-A06D-4E8B-A914-BDD6443ECE72}" type="datetime1">
              <a:rPr kumimoji="0" lang="en-US" sz="16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l" defTabSz="457200" rtl="0" eaLnBrk="1" fontAlgn="auto" latinLnBrk="0" hangingPunct="1">
                <a:lnSpc>
                  <a:spcPct val="100000"/>
                </a:lnSpc>
                <a:spcBef>
                  <a:spcPts val="0"/>
                </a:spcBef>
                <a:spcAft>
                  <a:spcPts val="0"/>
                </a:spcAft>
                <a:buClrTx/>
                <a:buSzTx/>
                <a:buFontTx/>
                <a:buNone/>
                <a:tabLst/>
                <a:defRPr/>
              </a:pPr>
              <a:t>8/14/2026</a:t>
            </a:fld>
            <a:endParaRPr kumimoji="0" lang="en-US" sz="1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Footer Placeholder 2">
            <a:extLst>
              <a:ext uri="{FF2B5EF4-FFF2-40B4-BE49-F238E27FC236}">
                <a16:creationId xmlns:a16="http://schemas.microsoft.com/office/drawing/2014/main" id="{A5E5553B-1028-8BC4-19F1-787342E8E8A0}"/>
              </a:ext>
              <a:ext uri="{C183D7F6-B498-43B3-948B-1728B52AA6E4}">
                <adec:decorative xmlns:adec="http://schemas.microsoft.com/office/drawing/2017/decorative" val="1"/>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Version 1</a:t>
            </a:r>
          </a:p>
        </p:txBody>
      </p:sp>
      <p:sp>
        <p:nvSpPr>
          <p:cNvPr id="4" name="Slide Number Placeholder 3">
            <a:extLst>
              <a:ext uri="{FF2B5EF4-FFF2-40B4-BE49-F238E27FC236}">
                <a16:creationId xmlns:a16="http://schemas.microsoft.com/office/drawing/2014/main" id="{C86C8ADC-F71A-7468-B782-2FA59625CCC9}"/>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178E8AA-DD40-477F-A66C-355F3DFD5912}" type="slidenum">
              <a:rPr kumimoji="0" lang="en-US" sz="16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Title 4">
            <a:extLst>
              <a:ext uri="{FF2B5EF4-FFF2-40B4-BE49-F238E27FC236}">
                <a16:creationId xmlns:a16="http://schemas.microsoft.com/office/drawing/2014/main" id="{AEE65F01-FF2D-8315-7A56-09C698FCE5F0}"/>
              </a:ext>
            </a:extLst>
          </p:cNvPr>
          <p:cNvSpPr>
            <a:spLocks noGrp="1"/>
          </p:cNvSpPr>
          <p:nvPr>
            <p:ph type="title"/>
          </p:nvPr>
        </p:nvSpPr>
        <p:spPr/>
        <p:txBody>
          <a:bodyPr>
            <a:noAutofit/>
          </a:bodyPr>
          <a:lstStyle/>
          <a:p>
            <a:r>
              <a:rPr lang="en-US"/>
              <a:t>Request Extended Enterprise Learner – </a:t>
            </a:r>
            <a:br>
              <a:rPr lang="en-US"/>
            </a:br>
            <a:r>
              <a:rPr lang="en-US"/>
              <a:t>Activate Account (Part 6 of 7)</a:t>
            </a:r>
          </a:p>
        </p:txBody>
      </p:sp>
      <p:sp>
        <p:nvSpPr>
          <p:cNvPr id="6" name="Text Placeholder 5">
            <a:extLst>
              <a:ext uri="{FF2B5EF4-FFF2-40B4-BE49-F238E27FC236}">
                <a16:creationId xmlns:a16="http://schemas.microsoft.com/office/drawing/2014/main" id="{8A61E8FB-1F70-B1E0-5DA2-269758493F2A}"/>
              </a:ext>
            </a:extLst>
          </p:cNvPr>
          <p:cNvSpPr>
            <a:spLocks noGrp="1"/>
          </p:cNvSpPr>
          <p:nvPr>
            <p:ph type="body" sz="quarter" idx="13"/>
          </p:nvPr>
        </p:nvSpPr>
        <p:spPr/>
        <p:txBody>
          <a:bodyPr vert="horz" lIns="91440" tIns="45720" rIns="91440" bIns="45720" rtlCol="0" anchor="t">
            <a:normAutofit/>
          </a:bodyPr>
          <a:lstStyle/>
          <a:p>
            <a:pPr marL="742950" indent="-742950">
              <a:buFont typeface="+mj-lt"/>
              <a:buAutoNum type="arabicPeriod" startAt="13"/>
            </a:pPr>
            <a:r>
              <a:rPr lang="en-US" sz="3600"/>
              <a:t>Open the email to view the </a:t>
            </a:r>
            <a:r>
              <a:rPr lang="en-US" sz="3600" b="1"/>
              <a:t>Verification Code</a:t>
            </a:r>
            <a:r>
              <a:rPr lang="en-US" sz="3600"/>
              <a:t>.</a:t>
            </a:r>
          </a:p>
          <a:p>
            <a:pPr marL="746125" lvl="1" indent="0">
              <a:buNone/>
            </a:pPr>
            <a:r>
              <a:rPr lang="en-US" sz="2800"/>
              <a:t> </a:t>
            </a:r>
            <a:endParaRPr lang="en-US" sz="3700"/>
          </a:p>
        </p:txBody>
      </p:sp>
      <p:sp>
        <p:nvSpPr>
          <p:cNvPr id="10" name="Text Placeholder 9">
            <a:extLst>
              <a:ext uri="{FF2B5EF4-FFF2-40B4-BE49-F238E27FC236}">
                <a16:creationId xmlns:a16="http://schemas.microsoft.com/office/drawing/2014/main" id="{170783DD-24B3-4B8D-5D3F-2BBA763F029E}"/>
              </a:ext>
            </a:extLst>
          </p:cNvPr>
          <p:cNvSpPr>
            <a:spLocks noGrp="1"/>
          </p:cNvSpPr>
          <p:nvPr>
            <p:ph type="body" sz="quarter" idx="14"/>
          </p:nvPr>
        </p:nvSpPr>
        <p:spPr/>
        <p:txBody>
          <a:bodyPr vert="horz" lIns="91440" tIns="45720" rIns="91440" bIns="45720" rtlCol="0" anchor="t">
            <a:normAutofit/>
          </a:bodyPr>
          <a:lstStyle/>
          <a:p>
            <a:pPr marL="742950" indent="-742950">
              <a:buFont typeface="+mj-lt"/>
              <a:buAutoNum type="arabicPeriod" startAt="14"/>
            </a:pPr>
            <a:r>
              <a:rPr lang="en-US" sz="3700"/>
              <a:t>Enter the </a:t>
            </a:r>
            <a:r>
              <a:rPr lang="en-US" sz="3700" b="1"/>
              <a:t>Verification Code</a:t>
            </a:r>
            <a:r>
              <a:rPr lang="en-US" sz="3700"/>
              <a:t>.</a:t>
            </a:r>
          </a:p>
          <a:p>
            <a:pPr marL="742950" indent="-742950">
              <a:buFont typeface="+mj-lt"/>
              <a:buAutoNum type="arabicPeriod" startAt="14"/>
            </a:pPr>
            <a:r>
              <a:rPr lang="en-US" sz="3700"/>
              <a:t>Click </a:t>
            </a:r>
            <a:r>
              <a:rPr lang="en-US" sz="3700" b="1"/>
              <a:t>Verify Code</a:t>
            </a:r>
            <a:r>
              <a:rPr lang="en-US" sz="3700"/>
              <a:t>.</a:t>
            </a:r>
          </a:p>
        </p:txBody>
      </p:sp>
      <p:pic>
        <p:nvPicPr>
          <p:cNvPr id="11" name="Picture 10">
            <a:extLst>
              <a:ext uri="{FF2B5EF4-FFF2-40B4-BE49-F238E27FC236}">
                <a16:creationId xmlns:a16="http://schemas.microsoft.com/office/drawing/2014/main" id="{B39B78C3-EDBC-E337-CFF1-C64D130BD96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008009" y="3409378"/>
            <a:ext cx="8229600" cy="4443984"/>
          </a:xfrm>
          <a:prstGeom prst="rect">
            <a:avLst/>
          </a:prstGeom>
          <a:ln w="12700">
            <a:solidFill>
              <a:schemeClr val="tx1"/>
            </a:solidFill>
          </a:ln>
        </p:spPr>
      </p:pic>
      <p:sp>
        <p:nvSpPr>
          <p:cNvPr id="12" name="Rectangle 11">
            <a:extLst>
              <a:ext uri="{FF2B5EF4-FFF2-40B4-BE49-F238E27FC236}">
                <a16:creationId xmlns:a16="http://schemas.microsoft.com/office/drawing/2014/main" id="{0EC9FF1A-8435-D0F0-59C0-291D8225FD4F}"/>
              </a:ext>
              <a:ext uri="{C183D7F6-B498-43B3-948B-1728B52AA6E4}">
                <adec:decorative xmlns:adec="http://schemas.microsoft.com/office/drawing/2017/decorative" val="1"/>
              </a:ext>
            </a:extLst>
          </p:cNvPr>
          <p:cNvSpPr/>
          <p:nvPr/>
        </p:nvSpPr>
        <p:spPr>
          <a:xfrm>
            <a:off x="3581400" y="6184900"/>
            <a:ext cx="952500" cy="342900"/>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6AA4DEEA-A539-2F9E-7D61-97557A7DA032}"/>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t="10753" b="10753"/>
          <a:stretch/>
        </p:blipFill>
        <p:spPr>
          <a:xfrm>
            <a:off x="2008009" y="10417283"/>
            <a:ext cx="8229600" cy="4876800"/>
          </a:xfrm>
          <a:prstGeom prst="rect">
            <a:avLst/>
          </a:prstGeom>
          <a:ln w="12700">
            <a:solidFill>
              <a:schemeClr val="tx1"/>
            </a:solidFill>
          </a:ln>
        </p:spPr>
      </p:pic>
      <p:sp>
        <p:nvSpPr>
          <p:cNvPr id="15" name="Rectangle 14">
            <a:extLst>
              <a:ext uri="{FF2B5EF4-FFF2-40B4-BE49-F238E27FC236}">
                <a16:creationId xmlns:a16="http://schemas.microsoft.com/office/drawing/2014/main" id="{BB3BC4F3-C8A5-F84A-BC0E-B9B1D6779E85}"/>
              </a:ext>
              <a:ext uri="{C183D7F6-B498-43B3-948B-1728B52AA6E4}">
                <adec:decorative xmlns:adec="http://schemas.microsoft.com/office/drawing/2017/decorative" val="1"/>
              </a:ext>
            </a:extLst>
          </p:cNvPr>
          <p:cNvSpPr/>
          <p:nvPr/>
        </p:nvSpPr>
        <p:spPr>
          <a:xfrm>
            <a:off x="4038599" y="12830305"/>
            <a:ext cx="3822701" cy="548640"/>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Oval 15">
            <a:extLst>
              <a:ext uri="{FF2B5EF4-FFF2-40B4-BE49-F238E27FC236}">
                <a16:creationId xmlns:a16="http://schemas.microsoft.com/office/drawing/2014/main" id="{E0510F3E-80C7-56AC-F69F-FC54D2435E93}"/>
              </a:ext>
              <a:ext uri="{C183D7F6-B498-43B3-948B-1728B52AA6E4}">
                <adec:decorative xmlns:adec="http://schemas.microsoft.com/office/drawing/2017/decorative" val="1"/>
              </a:ext>
            </a:extLst>
          </p:cNvPr>
          <p:cNvSpPr>
            <a:spLocks noChangeAspect="1"/>
          </p:cNvSpPr>
          <p:nvPr/>
        </p:nvSpPr>
        <p:spPr>
          <a:xfrm>
            <a:off x="7872729" y="12830305"/>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14</a:t>
            </a:r>
          </a:p>
        </p:txBody>
      </p:sp>
      <p:sp>
        <p:nvSpPr>
          <p:cNvPr id="17" name="Rectangle 16">
            <a:extLst>
              <a:ext uri="{FF2B5EF4-FFF2-40B4-BE49-F238E27FC236}">
                <a16:creationId xmlns:a16="http://schemas.microsoft.com/office/drawing/2014/main" id="{6E49932B-2188-C77E-0B8A-E84040C3476F}"/>
              </a:ext>
              <a:ext uri="{C183D7F6-B498-43B3-948B-1728B52AA6E4}">
                <adec:decorative xmlns:adec="http://schemas.microsoft.com/office/drawing/2017/decorative" val="1"/>
              </a:ext>
            </a:extLst>
          </p:cNvPr>
          <p:cNvSpPr/>
          <p:nvPr/>
        </p:nvSpPr>
        <p:spPr>
          <a:xfrm>
            <a:off x="4457701" y="13554205"/>
            <a:ext cx="2990850" cy="491995"/>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Oval 21">
            <a:extLst>
              <a:ext uri="{FF2B5EF4-FFF2-40B4-BE49-F238E27FC236}">
                <a16:creationId xmlns:a16="http://schemas.microsoft.com/office/drawing/2014/main" id="{541D427B-A98F-5B1C-E544-5553CACC62F6}"/>
              </a:ext>
              <a:ext uri="{C183D7F6-B498-43B3-948B-1728B52AA6E4}">
                <adec:decorative xmlns:adec="http://schemas.microsoft.com/office/drawing/2017/decorative" val="1"/>
              </a:ext>
            </a:extLst>
          </p:cNvPr>
          <p:cNvSpPr>
            <a:spLocks noChangeAspect="1"/>
          </p:cNvSpPr>
          <p:nvPr/>
        </p:nvSpPr>
        <p:spPr>
          <a:xfrm>
            <a:off x="7446716" y="13525882"/>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15</a:t>
            </a:r>
          </a:p>
        </p:txBody>
      </p:sp>
    </p:spTree>
    <p:custDataLst>
      <p:tags r:id="rId1"/>
    </p:custDataLst>
    <p:extLst>
      <p:ext uri="{BB962C8B-B14F-4D97-AF65-F5344CB8AC3E}">
        <p14:creationId xmlns:p14="http://schemas.microsoft.com/office/powerpoint/2010/main" val="27282979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DE7F67-0B29-5158-6717-50F6743AAE0C}"/>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51D97834-9DA5-C6FA-F135-601B6A9FE142}"/>
              </a:ext>
              <a:ext uri="{C183D7F6-B498-43B3-948B-1728B52AA6E4}">
                <adec:decorative xmlns:adec="http://schemas.microsoft.com/office/drawing/2017/decorative" val="1"/>
              </a:ext>
            </a:extLst>
          </p:cNvPr>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AABB7832-A06D-4E8B-A914-BDD6443ECE72}" type="datetime1">
              <a:rPr kumimoji="0" lang="en-US" sz="16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l" defTabSz="457200" rtl="0" eaLnBrk="1" fontAlgn="auto" latinLnBrk="0" hangingPunct="1">
                <a:lnSpc>
                  <a:spcPct val="100000"/>
                </a:lnSpc>
                <a:spcBef>
                  <a:spcPts val="0"/>
                </a:spcBef>
                <a:spcAft>
                  <a:spcPts val="0"/>
                </a:spcAft>
                <a:buClrTx/>
                <a:buSzTx/>
                <a:buFontTx/>
                <a:buNone/>
                <a:tabLst/>
                <a:defRPr/>
              </a:pPr>
              <a:t>8/14/2026</a:t>
            </a:fld>
            <a:endParaRPr kumimoji="0" lang="en-US" sz="1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Footer Placeholder 2">
            <a:extLst>
              <a:ext uri="{FF2B5EF4-FFF2-40B4-BE49-F238E27FC236}">
                <a16:creationId xmlns:a16="http://schemas.microsoft.com/office/drawing/2014/main" id="{271B283D-AD09-F255-5C96-E458AC8B86D0}"/>
              </a:ext>
              <a:ext uri="{C183D7F6-B498-43B3-948B-1728B52AA6E4}">
                <adec:decorative xmlns:adec="http://schemas.microsoft.com/office/drawing/2017/decorative" val="1"/>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Version 1</a:t>
            </a:r>
          </a:p>
        </p:txBody>
      </p:sp>
      <p:sp>
        <p:nvSpPr>
          <p:cNvPr id="4" name="Slide Number Placeholder 3">
            <a:extLst>
              <a:ext uri="{FF2B5EF4-FFF2-40B4-BE49-F238E27FC236}">
                <a16:creationId xmlns:a16="http://schemas.microsoft.com/office/drawing/2014/main" id="{D9EDC9CE-AFF5-C3B5-D859-F4A006C87E34}"/>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178E8AA-DD40-477F-A66C-355F3DFD5912}" type="slidenum">
              <a:rPr kumimoji="0" lang="en-US" sz="16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Title 4">
            <a:extLst>
              <a:ext uri="{FF2B5EF4-FFF2-40B4-BE49-F238E27FC236}">
                <a16:creationId xmlns:a16="http://schemas.microsoft.com/office/drawing/2014/main" id="{7C3F1FBB-3610-41C1-02D8-37513C61372F}"/>
              </a:ext>
            </a:extLst>
          </p:cNvPr>
          <p:cNvSpPr>
            <a:spLocks noGrp="1"/>
          </p:cNvSpPr>
          <p:nvPr>
            <p:ph type="title"/>
          </p:nvPr>
        </p:nvSpPr>
        <p:spPr/>
        <p:txBody>
          <a:bodyPr>
            <a:noAutofit/>
          </a:bodyPr>
          <a:lstStyle/>
          <a:p>
            <a:r>
              <a:rPr lang="en-US"/>
              <a:t>Request Extended Enterprise Learner – </a:t>
            </a:r>
            <a:br>
              <a:rPr lang="en-US"/>
            </a:br>
            <a:r>
              <a:rPr lang="en-US"/>
              <a:t>Activate Account (Part 7 of 7)</a:t>
            </a:r>
          </a:p>
        </p:txBody>
      </p:sp>
      <p:sp>
        <p:nvSpPr>
          <p:cNvPr id="6" name="Text Placeholder 5">
            <a:extLst>
              <a:ext uri="{FF2B5EF4-FFF2-40B4-BE49-F238E27FC236}">
                <a16:creationId xmlns:a16="http://schemas.microsoft.com/office/drawing/2014/main" id="{B161CACB-EDC7-D7D7-83A6-17B6BF0D0530}"/>
              </a:ext>
            </a:extLst>
          </p:cNvPr>
          <p:cNvSpPr>
            <a:spLocks noGrp="1"/>
          </p:cNvSpPr>
          <p:nvPr>
            <p:ph type="body" sz="quarter" idx="13"/>
          </p:nvPr>
        </p:nvSpPr>
        <p:spPr/>
        <p:txBody>
          <a:bodyPr vert="horz" lIns="91440" tIns="45720" rIns="91440" bIns="45720" rtlCol="0" anchor="t">
            <a:normAutofit/>
          </a:bodyPr>
          <a:lstStyle/>
          <a:p>
            <a:pPr marL="742950" indent="-742950">
              <a:buFont typeface="+mj-lt"/>
              <a:buAutoNum type="arabicPeriod" startAt="16"/>
            </a:pPr>
            <a:r>
              <a:rPr lang="en-US" sz="3600"/>
              <a:t>Enter and confirm your </a:t>
            </a:r>
            <a:r>
              <a:rPr lang="en-US" sz="3600" b="1"/>
              <a:t>New Password</a:t>
            </a:r>
            <a:r>
              <a:rPr lang="en-US" sz="3600"/>
              <a:t>.</a:t>
            </a:r>
          </a:p>
          <a:p>
            <a:pPr marL="742950" indent="-742950">
              <a:buFont typeface="+mj-lt"/>
              <a:buAutoNum type="arabicPeriod" startAt="16"/>
            </a:pPr>
            <a:r>
              <a:rPr lang="en-US" sz="3600"/>
              <a:t>Click </a:t>
            </a:r>
            <a:r>
              <a:rPr lang="en-US" sz="3600" b="1"/>
              <a:t>Reset Your Password</a:t>
            </a:r>
            <a:r>
              <a:rPr lang="en-US" sz="3600"/>
              <a:t>.</a:t>
            </a:r>
          </a:p>
          <a:p>
            <a:pPr marL="746125" lvl="1" indent="0">
              <a:buNone/>
            </a:pPr>
            <a:r>
              <a:rPr lang="en-US" sz="2800"/>
              <a:t> </a:t>
            </a:r>
            <a:endParaRPr lang="en-US" sz="3700"/>
          </a:p>
        </p:txBody>
      </p:sp>
      <p:sp>
        <p:nvSpPr>
          <p:cNvPr id="10" name="Text Placeholder 9">
            <a:extLst>
              <a:ext uri="{FF2B5EF4-FFF2-40B4-BE49-F238E27FC236}">
                <a16:creationId xmlns:a16="http://schemas.microsoft.com/office/drawing/2014/main" id="{787DE932-54B7-4689-5BA1-DEF3F304F4B0}"/>
              </a:ext>
            </a:extLst>
          </p:cNvPr>
          <p:cNvSpPr>
            <a:spLocks noGrp="1"/>
          </p:cNvSpPr>
          <p:nvPr>
            <p:ph type="body" sz="quarter" idx="14"/>
          </p:nvPr>
        </p:nvSpPr>
        <p:spPr/>
        <p:txBody>
          <a:bodyPr vert="horz" lIns="91440" tIns="45720" rIns="91440" bIns="45720" rtlCol="0" anchor="t">
            <a:normAutofit/>
          </a:bodyPr>
          <a:lstStyle/>
          <a:p>
            <a:pPr marL="742950" indent="-742950">
              <a:buFont typeface="+mj-lt"/>
              <a:buAutoNum type="arabicPeriod" startAt="18"/>
            </a:pPr>
            <a:r>
              <a:rPr lang="en-US" sz="3700"/>
              <a:t>Check the box to </a:t>
            </a:r>
            <a:r>
              <a:rPr lang="en-US" sz="3700" b="1"/>
              <a:t>Remember this device</a:t>
            </a:r>
            <a:r>
              <a:rPr lang="en-US" sz="3700"/>
              <a:t>, if desired. Otherwise, click </a:t>
            </a:r>
            <a:r>
              <a:rPr lang="en-US" sz="3700" b="1"/>
              <a:t>Skip</a:t>
            </a:r>
            <a:r>
              <a:rPr lang="en-US" sz="3700"/>
              <a:t> to complete.</a:t>
            </a:r>
          </a:p>
        </p:txBody>
      </p:sp>
      <p:grpSp>
        <p:nvGrpSpPr>
          <p:cNvPr id="18" name="Group 17">
            <a:extLst>
              <a:ext uri="{FF2B5EF4-FFF2-40B4-BE49-F238E27FC236}">
                <a16:creationId xmlns:a16="http://schemas.microsoft.com/office/drawing/2014/main" id="{5CD18D9E-F04B-F03C-E9F4-E6A2DB9C88D8}"/>
              </a:ext>
              <a:ext uri="{C183D7F6-B498-43B3-948B-1728B52AA6E4}">
                <adec:decorative xmlns:adec="http://schemas.microsoft.com/office/drawing/2017/decorative" val="1"/>
              </a:ext>
            </a:extLst>
          </p:cNvPr>
          <p:cNvGrpSpPr/>
          <p:nvPr/>
        </p:nvGrpSpPr>
        <p:grpSpPr>
          <a:xfrm>
            <a:off x="644236" y="14472037"/>
            <a:ext cx="10953599" cy="991815"/>
            <a:chOff x="328693" y="2700632"/>
            <a:chExt cx="6062976" cy="502647"/>
          </a:xfrm>
          <a:solidFill>
            <a:schemeClr val="accent5"/>
          </a:solidFill>
        </p:grpSpPr>
        <p:sp>
          <p:nvSpPr>
            <p:cNvPr id="19" name="Freeform 101">
              <a:extLst>
                <a:ext uri="{FF2B5EF4-FFF2-40B4-BE49-F238E27FC236}">
                  <a16:creationId xmlns:a16="http://schemas.microsoft.com/office/drawing/2014/main" id="{A5B5C116-2A2C-DEAD-B527-C63B00BB3E5E}"/>
                </a:ext>
              </a:extLst>
            </p:cNvPr>
            <p:cNvSpPr/>
            <p:nvPr/>
          </p:nvSpPr>
          <p:spPr>
            <a:xfrm>
              <a:off x="328693" y="2700632"/>
              <a:ext cx="6062976" cy="502647"/>
            </a:xfrm>
            <a:prstGeom prst="rect">
              <a:avLst/>
            </a:prstGeom>
            <a:grpFill/>
            <a:ln w="12700">
              <a:solidFill>
                <a:schemeClr val="accent5"/>
              </a:solidFill>
              <a:miter lim="400000"/>
            </a:ln>
          </p:spPr>
          <p:txBody>
            <a:bodyPr lIns="45718" tIns="45718" rIns="45718" bIns="45718"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9pPr>
            </a:lstStyle>
            <a:p>
              <a:pPr>
                <a:defRPr>
                  <a:solidFill>
                    <a:srgbClr val="FFFFFF"/>
                  </a:solidFill>
                </a:defRPr>
              </a:pPr>
              <a:endParaRPr lang="en-US" sz="1400"/>
            </a:p>
          </p:txBody>
        </p:sp>
        <p:pic>
          <p:nvPicPr>
            <p:cNvPr id="20" name="Graphic 19" descr="Checkmark with solid fill">
              <a:extLst>
                <a:ext uri="{FF2B5EF4-FFF2-40B4-BE49-F238E27FC236}">
                  <a16:creationId xmlns:a16="http://schemas.microsoft.com/office/drawing/2014/main" id="{812C26C1-A0B9-0E16-38F4-4ECEFE2CCD4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05905" y="2765624"/>
              <a:ext cx="463807" cy="380601"/>
            </a:xfrm>
            <a:prstGeom prst="rect">
              <a:avLst/>
            </a:prstGeom>
          </p:spPr>
        </p:pic>
      </p:grpSp>
      <p:sp>
        <p:nvSpPr>
          <p:cNvPr id="21" name="TextBox 20">
            <a:extLst>
              <a:ext uri="{FF2B5EF4-FFF2-40B4-BE49-F238E27FC236}">
                <a16:creationId xmlns:a16="http://schemas.microsoft.com/office/drawing/2014/main" id="{690E92B2-391C-AC3F-647D-DD4414C20FC3}"/>
              </a:ext>
            </a:extLst>
          </p:cNvPr>
          <p:cNvSpPr txBox="1"/>
          <p:nvPr/>
        </p:nvSpPr>
        <p:spPr>
          <a:xfrm>
            <a:off x="1691407" y="14552445"/>
            <a:ext cx="9836681" cy="830997"/>
          </a:xfrm>
          <a:prstGeom prst="rect">
            <a:avLst/>
          </a:prstGeom>
          <a:noFill/>
        </p:spPr>
        <p:txBody>
          <a:bodyPr wrap="square" rtlCol="0" anchor="ctr">
            <a:spAutoFit/>
          </a:bodyPr>
          <a:lstStyle/>
          <a:p>
            <a:r>
              <a:rPr lang="en-US" sz="2400" b="1">
                <a:latin typeface="Arial" panose="020B0604020202020204" pitchFamily="34" charset="0"/>
                <a:cs typeface="Arial" panose="020B0604020202020204" pitchFamily="34" charset="0"/>
              </a:rPr>
              <a:t>You have now successfully Requested Extended Enterprise Learner to Activate your Account. </a:t>
            </a:r>
          </a:p>
        </p:txBody>
      </p:sp>
      <p:pic>
        <p:nvPicPr>
          <p:cNvPr id="11" name="Picture 10">
            <a:extLst>
              <a:ext uri="{FF2B5EF4-FFF2-40B4-BE49-F238E27FC236}">
                <a16:creationId xmlns:a16="http://schemas.microsoft.com/office/drawing/2014/main" id="{B5BB0118-3424-CA44-F00F-A442E1653F91}"/>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t="1838" b="2561"/>
          <a:stretch>
            <a:fillRect/>
          </a:stretch>
        </p:blipFill>
        <p:spPr>
          <a:xfrm>
            <a:off x="3352799" y="3561932"/>
            <a:ext cx="5486400" cy="5048361"/>
          </a:xfrm>
          <a:prstGeom prst="rect">
            <a:avLst/>
          </a:prstGeom>
          <a:ln w="12700">
            <a:solidFill>
              <a:schemeClr val="tx1"/>
            </a:solidFill>
          </a:ln>
        </p:spPr>
      </p:pic>
      <p:sp>
        <p:nvSpPr>
          <p:cNvPr id="12" name="Rectangle 11">
            <a:extLst>
              <a:ext uri="{FF2B5EF4-FFF2-40B4-BE49-F238E27FC236}">
                <a16:creationId xmlns:a16="http://schemas.microsoft.com/office/drawing/2014/main" id="{B8F55107-30F5-1CEC-8BFF-034199894182}"/>
              </a:ext>
              <a:ext uri="{C183D7F6-B498-43B3-948B-1728B52AA6E4}">
                <adec:decorative xmlns:adec="http://schemas.microsoft.com/office/drawing/2017/decorative" val="1"/>
              </a:ext>
            </a:extLst>
          </p:cNvPr>
          <p:cNvSpPr/>
          <p:nvPr/>
        </p:nvSpPr>
        <p:spPr>
          <a:xfrm>
            <a:off x="4180416" y="5844349"/>
            <a:ext cx="3852334" cy="461202"/>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73A825B1-317A-B12B-DBA6-45E788606B01}"/>
              </a:ext>
              <a:ext uri="{C183D7F6-B498-43B3-948B-1728B52AA6E4}">
                <adec:decorative xmlns:adec="http://schemas.microsoft.com/office/drawing/2017/decorative" val="1"/>
              </a:ext>
            </a:extLst>
          </p:cNvPr>
          <p:cNvSpPr/>
          <p:nvPr/>
        </p:nvSpPr>
        <p:spPr>
          <a:xfrm>
            <a:off x="5010150" y="7563428"/>
            <a:ext cx="2190750" cy="461202"/>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A692E45E-EE57-DD8D-3898-8618E9760FFB}"/>
              </a:ext>
              <a:ext uri="{C183D7F6-B498-43B3-948B-1728B52AA6E4}">
                <adec:decorative xmlns:adec="http://schemas.microsoft.com/office/drawing/2017/decorative" val="1"/>
              </a:ext>
            </a:extLst>
          </p:cNvPr>
          <p:cNvSpPr>
            <a:spLocks noChangeAspect="1"/>
          </p:cNvSpPr>
          <p:nvPr/>
        </p:nvSpPr>
        <p:spPr>
          <a:xfrm>
            <a:off x="8044317" y="5809337"/>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16</a:t>
            </a:r>
          </a:p>
        </p:txBody>
      </p:sp>
      <p:sp>
        <p:nvSpPr>
          <p:cNvPr id="15" name="Oval 14">
            <a:extLst>
              <a:ext uri="{FF2B5EF4-FFF2-40B4-BE49-F238E27FC236}">
                <a16:creationId xmlns:a16="http://schemas.microsoft.com/office/drawing/2014/main" id="{447E7528-82CD-24D1-4671-DAC6C3D04D3B}"/>
              </a:ext>
              <a:ext uri="{C183D7F6-B498-43B3-948B-1728B52AA6E4}">
                <adec:decorative xmlns:adec="http://schemas.microsoft.com/office/drawing/2017/decorative" val="1"/>
              </a:ext>
            </a:extLst>
          </p:cNvPr>
          <p:cNvSpPr>
            <a:spLocks noChangeAspect="1"/>
          </p:cNvSpPr>
          <p:nvPr/>
        </p:nvSpPr>
        <p:spPr>
          <a:xfrm>
            <a:off x="8044317" y="6863089"/>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16</a:t>
            </a:r>
          </a:p>
        </p:txBody>
      </p:sp>
      <p:sp>
        <p:nvSpPr>
          <p:cNvPr id="16" name="Rectangle 15">
            <a:extLst>
              <a:ext uri="{FF2B5EF4-FFF2-40B4-BE49-F238E27FC236}">
                <a16:creationId xmlns:a16="http://schemas.microsoft.com/office/drawing/2014/main" id="{34B3EFA0-20EA-E5DE-0BC7-C109E1171DBD}"/>
              </a:ext>
              <a:ext uri="{C183D7F6-B498-43B3-948B-1728B52AA6E4}">
                <adec:decorative xmlns:adec="http://schemas.microsoft.com/office/drawing/2017/decorative" val="1"/>
              </a:ext>
            </a:extLst>
          </p:cNvPr>
          <p:cNvSpPr/>
          <p:nvPr/>
        </p:nvSpPr>
        <p:spPr>
          <a:xfrm>
            <a:off x="4194868" y="6906808"/>
            <a:ext cx="3837882" cy="461202"/>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Oval 16">
            <a:extLst>
              <a:ext uri="{FF2B5EF4-FFF2-40B4-BE49-F238E27FC236}">
                <a16:creationId xmlns:a16="http://schemas.microsoft.com/office/drawing/2014/main" id="{1C616F20-E493-68E3-BD5D-BB1C2C584C42}"/>
              </a:ext>
              <a:ext uri="{C183D7F6-B498-43B3-948B-1728B52AA6E4}">
                <adec:decorative xmlns:adec="http://schemas.microsoft.com/office/drawing/2017/decorative" val="1"/>
              </a:ext>
            </a:extLst>
          </p:cNvPr>
          <p:cNvSpPr>
            <a:spLocks noChangeAspect="1"/>
          </p:cNvSpPr>
          <p:nvPr/>
        </p:nvSpPr>
        <p:spPr>
          <a:xfrm>
            <a:off x="7212624" y="7519709"/>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17</a:t>
            </a:r>
          </a:p>
        </p:txBody>
      </p:sp>
      <p:pic>
        <p:nvPicPr>
          <p:cNvPr id="23" name="Picture 22">
            <a:extLst>
              <a:ext uri="{FF2B5EF4-FFF2-40B4-BE49-F238E27FC236}">
                <a16:creationId xmlns:a16="http://schemas.microsoft.com/office/drawing/2014/main" id="{67DA53A8-F92B-11DA-AFDB-EDECBF2324DD}"/>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rcRect t="9054" b="3307"/>
          <a:stretch>
            <a:fillRect/>
          </a:stretch>
        </p:blipFill>
        <p:spPr>
          <a:xfrm>
            <a:off x="3370609" y="10309860"/>
            <a:ext cx="5486400" cy="3915012"/>
          </a:xfrm>
          <a:prstGeom prst="rect">
            <a:avLst/>
          </a:prstGeom>
          <a:ln w="12700">
            <a:solidFill>
              <a:schemeClr val="tx1"/>
            </a:solidFill>
          </a:ln>
        </p:spPr>
      </p:pic>
      <p:sp>
        <p:nvSpPr>
          <p:cNvPr id="24" name="Rectangle 23">
            <a:extLst>
              <a:ext uri="{FF2B5EF4-FFF2-40B4-BE49-F238E27FC236}">
                <a16:creationId xmlns:a16="http://schemas.microsoft.com/office/drawing/2014/main" id="{3837A783-AAB1-AADF-36B3-93D567DB52D0}"/>
              </a:ext>
              <a:ext uri="{C183D7F6-B498-43B3-948B-1728B52AA6E4}">
                <adec:decorative xmlns:adec="http://schemas.microsoft.com/office/drawing/2017/decorative" val="1"/>
              </a:ext>
            </a:extLst>
          </p:cNvPr>
          <p:cNvSpPr/>
          <p:nvPr/>
        </p:nvSpPr>
        <p:spPr>
          <a:xfrm>
            <a:off x="5195153" y="12887219"/>
            <a:ext cx="211643" cy="212941"/>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206808849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8"/>
  <p:tag name="ARTICULATE_PROJECT_OPEN" val="0"/>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Job Aid Template">
  <a:themeElements>
    <a:clrScheme name="GA@WORK">
      <a:dk1>
        <a:sysClr val="windowText" lastClr="000000"/>
      </a:dk1>
      <a:lt1>
        <a:sysClr val="window" lastClr="FFFFFF"/>
      </a:lt1>
      <a:dk2>
        <a:srgbClr val="235789"/>
      </a:dk2>
      <a:lt2>
        <a:srgbClr val="B3B3B3"/>
      </a:lt2>
      <a:accent1>
        <a:srgbClr val="F7921E"/>
      </a:accent1>
      <a:accent2>
        <a:srgbClr val="F3B700"/>
      </a:accent2>
      <a:accent3>
        <a:srgbClr val="7FA267"/>
      </a:accent3>
      <a:accent4>
        <a:srgbClr val="A72608"/>
      </a:accent4>
      <a:accent5>
        <a:srgbClr val="90C3C8"/>
      </a:accent5>
      <a:accent6>
        <a:srgbClr val="000000"/>
      </a:accent6>
      <a:hlink>
        <a:srgbClr val="000000"/>
      </a:hlink>
      <a:folHlink>
        <a:srgbClr val="F7921E"/>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Administrative">
  <a:themeElements>
    <a:clrScheme name="GA@WORK">
      <a:dk1>
        <a:sysClr val="windowText" lastClr="000000"/>
      </a:dk1>
      <a:lt1>
        <a:sysClr val="window" lastClr="FFFFFF"/>
      </a:lt1>
      <a:dk2>
        <a:srgbClr val="235789"/>
      </a:dk2>
      <a:lt2>
        <a:srgbClr val="B3B3B3"/>
      </a:lt2>
      <a:accent1>
        <a:srgbClr val="F7921E"/>
      </a:accent1>
      <a:accent2>
        <a:srgbClr val="F3B700"/>
      </a:accent2>
      <a:accent3>
        <a:srgbClr val="7FA267"/>
      </a:accent3>
      <a:accent4>
        <a:srgbClr val="A72608"/>
      </a:accent4>
      <a:accent5>
        <a:srgbClr val="90C3C8"/>
      </a:accent5>
      <a:accent6>
        <a:srgbClr val="000000"/>
      </a:accent6>
      <a:hlink>
        <a:srgbClr val="000000"/>
      </a:hlink>
      <a:folHlink>
        <a:srgbClr val="F7921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Job Aid Template">
  <a:themeElements>
    <a:clrScheme name="GA@WORK">
      <a:dk1>
        <a:sysClr val="windowText" lastClr="000000"/>
      </a:dk1>
      <a:lt1>
        <a:sysClr val="window" lastClr="FFFFFF"/>
      </a:lt1>
      <a:dk2>
        <a:srgbClr val="235789"/>
      </a:dk2>
      <a:lt2>
        <a:srgbClr val="B3B3B3"/>
      </a:lt2>
      <a:accent1>
        <a:srgbClr val="F7921E"/>
      </a:accent1>
      <a:accent2>
        <a:srgbClr val="F3B700"/>
      </a:accent2>
      <a:accent3>
        <a:srgbClr val="7FA267"/>
      </a:accent3>
      <a:accent4>
        <a:srgbClr val="A72608"/>
      </a:accent4>
      <a:accent5>
        <a:srgbClr val="90C3C8"/>
      </a:accent5>
      <a:accent6>
        <a:srgbClr val="000000"/>
      </a:accent6>
      <a:hlink>
        <a:srgbClr val="000000"/>
      </a:hlink>
      <a:folHlink>
        <a:srgbClr val="F7921E"/>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DB65DE563EE374EA74AD05A80579592" ma:contentTypeVersion="15" ma:contentTypeDescription="Create a new document." ma:contentTypeScope="" ma:versionID="74bcba3dbaef7232a2f349164506767e">
  <xsd:schema xmlns:xsd="http://www.w3.org/2001/XMLSchema" xmlns:xs="http://www.w3.org/2001/XMLSchema" xmlns:p="http://schemas.microsoft.com/office/2006/metadata/properties" xmlns:ns2="91b022cc-d96d-4c7a-a6ef-47af526da2c2" xmlns:ns3="8d5ae7cb-5eaa-45bd-87a9-9ecdfd4d7a10" targetNamespace="http://schemas.microsoft.com/office/2006/metadata/properties" ma:root="true" ma:fieldsID="a45a3afc3d81b7990a39b2f52d207b53" ns2:_="" ns3:_="">
    <xsd:import namespace="91b022cc-d96d-4c7a-a6ef-47af526da2c2"/>
    <xsd:import namespace="8d5ae7cb-5eaa-45bd-87a9-9ecdfd4d7a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element ref="ns2:Comme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1b022cc-d96d-4c7a-a6ef-47af526da2c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0d1b9b15-6ca2-435f-87bd-c880ab911653"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Comments" ma:index="22" nillable="true" ma:displayName="Comments" ma:format="Dropdown" ma:internalName="Comment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d5ae7cb-5eaa-45bd-87a9-9ecdfd4d7a10"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47b3830a-905b-4cd3-90a5-cc2916807d11}" ma:internalName="TaxCatchAll" ma:showField="CatchAllData" ma:web="8d5ae7cb-5eaa-45bd-87a9-9ecdfd4d7a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1b022cc-d96d-4c7a-a6ef-47af526da2c2">
      <Terms xmlns="http://schemas.microsoft.com/office/infopath/2007/PartnerControls"/>
    </lcf76f155ced4ddcb4097134ff3c332f>
    <TaxCatchAll xmlns="8d5ae7cb-5eaa-45bd-87a9-9ecdfd4d7a10" xsi:nil="true"/>
    <Comments xmlns="91b022cc-d96d-4c7a-a6ef-47af526da2c2" xsi:nil="true"/>
  </documentManagement>
</p:properties>
</file>

<file path=customXml/itemProps1.xml><?xml version="1.0" encoding="utf-8"?>
<ds:datastoreItem xmlns:ds="http://schemas.openxmlformats.org/officeDocument/2006/customXml" ds:itemID="{40530E78-A648-4C7C-B72B-210A5464F2F8}">
  <ds:schemaRefs>
    <ds:schemaRef ds:uri="8d5ae7cb-5eaa-45bd-87a9-9ecdfd4d7a10"/>
    <ds:schemaRef ds:uri="91b022cc-d96d-4c7a-a6ef-47af526da2c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D17FB6B5-495C-4BE2-9DC0-3AE005212118}">
  <ds:schemaRefs>
    <ds:schemaRef ds:uri="http://schemas.microsoft.com/sharepoint/v3/contenttype/forms"/>
  </ds:schemaRefs>
</ds:datastoreItem>
</file>

<file path=customXml/itemProps3.xml><?xml version="1.0" encoding="utf-8"?>
<ds:datastoreItem xmlns:ds="http://schemas.openxmlformats.org/officeDocument/2006/customXml" ds:itemID="{155037ED-0B11-4449-BF81-C0D1539FFB91}">
  <ds:schemaRefs>
    <ds:schemaRef ds:uri="http://purl.org/dc/elements/1.1/"/>
    <ds:schemaRef ds:uri="http://schemas.microsoft.com/office/infopath/2007/PartnerControls"/>
    <ds:schemaRef ds:uri="91b022cc-d96d-4c7a-a6ef-47af526da2c2"/>
    <ds:schemaRef ds:uri="http://purl.org/dc/terms/"/>
    <ds:schemaRef ds:uri="http://schemas.microsoft.com/office/2006/documentManagement/types"/>
    <ds:schemaRef ds:uri="http://schemas.openxmlformats.org/package/2006/metadata/core-properties"/>
    <ds:schemaRef ds:uri="8d5ae7cb-5eaa-45bd-87a9-9ecdfd4d7a10"/>
    <ds:schemaRef ds:uri="http://schemas.microsoft.com/office/2006/metadata/properties"/>
    <ds:schemaRef ds:uri="http://www.w3.org/XML/1998/namespace"/>
    <ds:schemaRef ds:uri="http://purl.org/dc/dcmitype/"/>
  </ds:schemaRefs>
</ds:datastoreItem>
</file>

<file path=docMetadata/LabelInfo.xml><?xml version="1.0" encoding="utf-8"?>
<clbl:labelList xmlns:clbl="http://schemas.microsoft.com/office/2020/mipLabelMetadata">
  <clbl:label id="{512da10d-071b-4b94-8abc-9ec4044d1516}" enabled="0" method="" siteId="{512da10d-071b-4b94-8abc-9ec4044d1516}" removed="1"/>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Template>Office Theme</Template>
  <TotalTime>0</TotalTime>
  <Words>495</Words>
  <Application>Microsoft Office PowerPoint</Application>
  <PresentationFormat>Custom</PresentationFormat>
  <Paragraphs>87</Paragraphs>
  <Slides>8</Slides>
  <Notes>1</Notes>
  <HiddenSlides>0</HiddenSlides>
  <MMClips>0</MMClips>
  <ScaleCrop>false</ScaleCrop>
  <HeadingPairs>
    <vt:vector size="6" baseType="variant">
      <vt:variant>
        <vt:lpstr>Fonts Used</vt:lpstr>
      </vt:variant>
      <vt:variant>
        <vt:i4>2</vt:i4>
      </vt:variant>
      <vt:variant>
        <vt:lpstr>Theme</vt:lpstr>
      </vt:variant>
      <vt:variant>
        <vt:i4>3</vt:i4>
      </vt:variant>
      <vt:variant>
        <vt:lpstr>Slide Titles</vt:lpstr>
      </vt:variant>
      <vt:variant>
        <vt:i4>8</vt:i4>
      </vt:variant>
    </vt:vector>
  </HeadingPairs>
  <TitlesOfParts>
    <vt:vector size="13" baseType="lpstr">
      <vt:lpstr>Arial</vt:lpstr>
      <vt:lpstr>Calibri</vt:lpstr>
      <vt:lpstr>Job Aid Template</vt:lpstr>
      <vt:lpstr>1_Administrative</vt:lpstr>
      <vt:lpstr>1_Job Aid Template</vt:lpstr>
      <vt:lpstr>Request Extended Enterprise  Learner – Activate Account</vt:lpstr>
      <vt:lpstr>Request Extended Enterprise Learner –  Activate Account (Part 1 of 7)</vt:lpstr>
      <vt:lpstr>Request Extended Enterprise Learner –  Activate Account (Part 2 of 7)</vt:lpstr>
      <vt:lpstr>Request Extended Enterprise Learner –  Activate Account (Part 3 of 7)</vt:lpstr>
      <vt:lpstr>Request Extended Enterprise Learner –  Activate Account (Part 4 of 7)</vt:lpstr>
      <vt:lpstr>Request Extended Enterprise Learner –  Activate Account (Part 5 of 7)</vt:lpstr>
      <vt:lpstr>Request Extended Enterprise Learner –  Activate Account (Part 6 of 7)</vt:lpstr>
      <vt:lpstr>Request Extended Enterprise Learner –  Activate Account (Part 7 of 7)</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Suite_Workstream_Title</dc:title>
  <dc:creator>Bennett, Sarah</dc:creator>
  <cp:lastModifiedBy>Suggs, Jon</cp:lastModifiedBy>
  <cp:revision>5</cp:revision>
  <cp:lastPrinted>2024-05-14T19:49:44Z</cp:lastPrinted>
  <dcterms:created xsi:type="dcterms:W3CDTF">2024-01-04T16:25:20Z</dcterms:created>
  <dcterms:modified xsi:type="dcterms:W3CDTF">2026-08-14T20:22:16Z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SetDate">
    <vt:lpwstr>2024-01-04T16:25:20Z</vt:lpwstr>
  </property>
  <property fmtid="{D5CDD505-2E9C-101B-9397-08002B2CF9AE}" pid="4" name="MSIP_Label_ea60d57e-af5b-4752-ac57-3e4f28ca11dc_Method">
    <vt:lpwstr>Standard</vt:lpwstr>
  </property>
  <property fmtid="{D5CDD505-2E9C-101B-9397-08002B2CF9AE}" pid="5" name="MSIP_Label_ea60d57e-af5b-4752-ac57-3e4f28ca11dc_Name">
    <vt:lpwstr>ea60d57e-af5b-4752-ac57-3e4f28ca11dc</vt:lpwstr>
  </property>
  <property fmtid="{D5CDD505-2E9C-101B-9397-08002B2CF9AE}" pid="6" name="MSIP_Label_ea60d57e-af5b-4752-ac57-3e4f28ca11dc_SiteId">
    <vt:lpwstr>36da45f1-dd2c-4d1f-af13-5abe46b99921</vt:lpwstr>
  </property>
  <property fmtid="{D5CDD505-2E9C-101B-9397-08002B2CF9AE}" pid="7" name="MSIP_Label_ea60d57e-af5b-4752-ac57-3e4f28ca11dc_ActionId">
    <vt:lpwstr>502715d2-dc1c-4686-9400-29020d63069a</vt:lpwstr>
  </property>
  <property fmtid="{D5CDD505-2E9C-101B-9397-08002B2CF9AE}" pid="8" name="MSIP_Label_ea60d57e-af5b-4752-ac57-3e4f28ca11dc_ContentBits">
    <vt:lpwstr>0</vt:lpwstr>
  </property>
  <property fmtid="{D5CDD505-2E9C-101B-9397-08002B2CF9AE}" pid="9" name="ContentTypeId">
    <vt:lpwstr>0x010100FDB65DE563EE374EA74AD05A80579592</vt:lpwstr>
  </property>
  <property fmtid="{D5CDD505-2E9C-101B-9397-08002B2CF9AE}" pid="10" name="MediaServiceImageTags">
    <vt:lpwstr/>
  </property>
  <property fmtid="{D5CDD505-2E9C-101B-9397-08002B2CF9AE}" pid="11" name="ArticulateGUID">
    <vt:lpwstr>0A679579-24ED-4EFA-B0AB-C178BAA0E5EA</vt:lpwstr>
  </property>
  <property fmtid="{D5CDD505-2E9C-101B-9397-08002B2CF9AE}" pid="12" name="ArticulatePath">
    <vt:lpwstr>https://gets.sharepoint.com/sites/SAO_NextGen/End User Training Materials/1 HCM/Learning/Job Aids/6 Complete/Job Aid_Learning_RequestExtendedEnterpriseLearnerActivateAccount_Complete</vt:lpwstr>
  </property>
</Properties>
</file>