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168_5F47F306.xml" ContentType="application/vnd.ms-powerpoint.comments+xml"/>
  <Override PartName="/ppt/comments/modernComment_16C_65501311.xml" ContentType="application/vnd.ms-powerpoint.comment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32" r:id="rId5"/>
  </p:sldMasterIdLst>
  <p:notesMasterIdLst>
    <p:notesMasterId r:id="rId12"/>
  </p:notesMasterIdLst>
  <p:sldIdLst>
    <p:sldId id="353" r:id="rId6"/>
    <p:sldId id="355" r:id="rId7"/>
    <p:sldId id="360" r:id="rId8"/>
    <p:sldId id="363" r:id="rId9"/>
    <p:sldId id="364" r:id="rId10"/>
    <p:sldId id="365" r:id="rId11"/>
  </p:sldIdLst>
  <p:sldSz cx="12192000" cy="16256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147803F-CE7E-D982-B666-059EC231606C}" name="Misemer, Michael" initials="MM" userId="S::Michael.Misemer@sao.ga.gov::44c6ba29-3ebb-47a5-aac2-78e73833a4d1" providerId="AD"/>
  <p188:author id="{F91B0641-7AD4-5A68-D1F4-7C9063A67663}" name="Swartout, Darcy" initials="SD" userId="S::dswartout@deloitte.com::bc7a7b0f-5bcf-46d3-acb2-99bb7206cb2b" providerId="AD"/>
  <p188:author id="{74AB1B6C-BE25-544B-AFA3-521C1F4686BA}" name="Farmer, Ann" initials="" userId="S::Ann.Farmer@sao.ga.gov::30a3a3e6-9249-4217-b8cc-bd1218a1f658" providerId="AD"/>
  <p188:author id="{9787CA88-8990-7915-69DC-C917154F27AC}" name="Biador, Kim" initials="BK" userId="S::kbiador@deloitte.com::0aca51a9-456d-4254-bf9f-8c53f2de5f37" providerId="AD"/>
  <p188:author id="{BFFD038E-6017-C843-98BD-7DB9884C9DDE}" name="Sipe, Jamie" initials="SJ" userId="S::jasipe@deloitte.com::5bc06a04-23d5-42bd-853b-0cd5205b0fa0" providerId="AD"/>
  <p188:author id="{C3F716E1-5E86-126D-1DD3-F82A61D43E20}" name="Craddock, Kevin" initials="CK" userId="S::kcraddock@deloitte.com::0e841674-75f8-4c3c-a0a5-e9ca8b58a7de" providerId="AD"/>
  <p188:author id="{48B136E5-6795-0E16-DC70-919F66806944}" name="Gracen, Carla" initials="GC" userId="S::carla.gracen@doas.ga.gov::97ccf594-c621-4350-b427-78943d499f32" providerId="AD"/>
  <p188:author id="{2AFD9AF1-72FD-DABD-77A2-2F9C0E103930}" name="Bennett, Sarah" initials="BS" userId="S::sarabennett@deloitte.com::e3a7b89e-ccd3-495f-9a2d-e395c84ccd09" providerId="AD"/>
  <p188:author id="{14050DF4-5A79-A81B-870B-F71F08C740B9}" name="Carter, Deona" initials="CD" userId="S::dmcarter_tcsg.edu#ext#@gets.onmicrosoft.com::8b7bed87-ce7f-4433-964f-68a9215d084b" providerId="AD"/>
  <p188:author id="{3033C2F6-E6C9-0691-B99F-BAFE8E228662}" name="Swartout, Darcy" initials="SD" userId="S::darcy.swartout@sao.ga.gov::1c015fc4-41a8-4efb-8017-be6f6fc86c37" providerId="AD"/>
  <p188:author id="{62F112F7-62E1-07E9-A650-59D2698AFD8E}" name="Swift, Elyse" initials="SE" userId="S::elyse.swift@sao.ga.gov::a7e3a0b9-8081-4d96-8648-e2c7aa36532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674" y="-3354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semer, Michael" userId="44c6ba29-3ebb-47a5-aac2-78e73833a4d1" providerId="ADAL" clId="{6EF42D2A-F366-49EB-9AF5-4189E086C904}"/>
    <pc:docChg chg="custSel delSld modSld">
      <pc:chgData name="Misemer, Michael" userId="44c6ba29-3ebb-47a5-aac2-78e73833a4d1" providerId="ADAL" clId="{6EF42D2A-F366-49EB-9AF5-4189E086C904}" dt="2026-02-18T19:27:49.675" v="182" actId="20577"/>
      <pc:docMkLst>
        <pc:docMk/>
      </pc:docMkLst>
      <pc:sldChg chg="modSp mod">
        <pc:chgData name="Misemer, Michael" userId="44c6ba29-3ebb-47a5-aac2-78e73833a4d1" providerId="ADAL" clId="{6EF42D2A-F366-49EB-9AF5-4189E086C904}" dt="2026-02-18T19:27:49.675" v="182" actId="20577"/>
        <pc:sldMkLst>
          <pc:docMk/>
          <pc:sldMk cId="2141059859" sldId="353"/>
        </pc:sldMkLst>
        <pc:spChg chg="mod">
          <ac:chgData name="Misemer, Michael" userId="44c6ba29-3ebb-47a5-aac2-78e73833a4d1" providerId="ADAL" clId="{6EF42D2A-F366-49EB-9AF5-4189E086C904}" dt="2026-02-18T19:27:49.675" v="182" actId="20577"/>
          <ac:spMkLst>
            <pc:docMk/>
            <pc:sldMk cId="2141059859" sldId="353"/>
            <ac:spMk id="7" creationId="{9C4BB5E7-8334-64E1-1A36-00124D25B1B8}"/>
          </ac:spMkLst>
        </pc:spChg>
      </pc:sldChg>
      <pc:sldChg chg="modSp mod">
        <pc:chgData name="Misemer, Michael" userId="44c6ba29-3ebb-47a5-aac2-78e73833a4d1" providerId="ADAL" clId="{6EF42D2A-F366-49EB-9AF5-4189E086C904}" dt="2026-02-18T19:15:33.302" v="1" actId="20577"/>
        <pc:sldMkLst>
          <pc:docMk/>
          <pc:sldMk cId="124631251" sldId="355"/>
        </pc:sldMkLst>
        <pc:spChg chg="mod">
          <ac:chgData name="Misemer, Michael" userId="44c6ba29-3ebb-47a5-aac2-78e73833a4d1" providerId="ADAL" clId="{6EF42D2A-F366-49EB-9AF5-4189E086C904}" dt="2026-02-18T19:15:33.302" v="1" actId="20577"/>
          <ac:spMkLst>
            <pc:docMk/>
            <pc:sldMk cId="124631251" sldId="355"/>
            <ac:spMk id="5" creationId="{4027BEE0-11B3-65E0-0FFC-AE1999FC8BD7}"/>
          </ac:spMkLst>
        </pc:spChg>
      </pc:sldChg>
      <pc:sldChg chg="del">
        <pc:chgData name="Misemer, Michael" userId="44c6ba29-3ebb-47a5-aac2-78e73833a4d1" providerId="ADAL" clId="{6EF42D2A-F366-49EB-9AF5-4189E086C904}" dt="2026-02-18T19:15:39.214" v="2" actId="2696"/>
        <pc:sldMkLst>
          <pc:docMk/>
          <pc:sldMk cId="1091815989" sldId="358"/>
        </pc:sldMkLst>
      </pc:sldChg>
      <pc:sldChg chg="modSp mod">
        <pc:chgData name="Misemer, Michael" userId="44c6ba29-3ebb-47a5-aac2-78e73833a4d1" providerId="ADAL" clId="{6EF42D2A-F366-49EB-9AF5-4189E086C904}" dt="2026-02-18T19:16:41.364" v="12" actId="20577"/>
        <pc:sldMkLst>
          <pc:docMk/>
          <pc:sldMk cId="1598550790" sldId="360"/>
        </pc:sldMkLst>
        <pc:spChg chg="mod">
          <ac:chgData name="Misemer, Michael" userId="44c6ba29-3ebb-47a5-aac2-78e73833a4d1" providerId="ADAL" clId="{6EF42D2A-F366-49EB-9AF5-4189E086C904}" dt="2026-02-18T19:16:02.677" v="3" actId="11"/>
          <ac:spMkLst>
            <pc:docMk/>
            <pc:sldMk cId="1598550790" sldId="360"/>
            <ac:spMk id="15" creationId="{4E4DF16F-7674-17AF-1F30-B0152EF84887}"/>
          </ac:spMkLst>
        </pc:spChg>
        <pc:spChg chg="mod">
          <ac:chgData name="Misemer, Michael" userId="44c6ba29-3ebb-47a5-aac2-78e73833a4d1" providerId="ADAL" clId="{6EF42D2A-F366-49EB-9AF5-4189E086C904}" dt="2026-02-18T19:16:41.364" v="12" actId="20577"/>
          <ac:spMkLst>
            <pc:docMk/>
            <pc:sldMk cId="1598550790" sldId="360"/>
            <ac:spMk id="16" creationId="{F310411D-A3BF-D565-1E4D-5BF707BDDB0C}"/>
          </ac:spMkLst>
        </pc:spChg>
        <pc:spChg chg="mod">
          <ac:chgData name="Misemer, Michael" userId="44c6ba29-3ebb-47a5-aac2-78e73833a4d1" providerId="ADAL" clId="{6EF42D2A-F366-49EB-9AF5-4189E086C904}" dt="2026-02-18T19:16:13.029" v="4" actId="11"/>
          <ac:spMkLst>
            <pc:docMk/>
            <pc:sldMk cId="1598550790" sldId="360"/>
            <ac:spMk id="17" creationId="{44EDB6A2-4963-489C-4C28-D2A0698E88A1}"/>
          </ac:spMkLst>
        </pc:spChg>
        <pc:spChg chg="mod">
          <ac:chgData name="Misemer, Michael" userId="44c6ba29-3ebb-47a5-aac2-78e73833a4d1" providerId="ADAL" clId="{6EF42D2A-F366-49EB-9AF5-4189E086C904}" dt="2026-02-18T19:16:20.067" v="6" actId="20577"/>
          <ac:spMkLst>
            <pc:docMk/>
            <pc:sldMk cId="1598550790" sldId="360"/>
            <ac:spMk id="22" creationId="{DD1567B8-3410-5E8B-D49A-CCF51A86ED52}"/>
          </ac:spMkLst>
        </pc:spChg>
        <pc:spChg chg="mod">
          <ac:chgData name="Misemer, Michael" userId="44c6ba29-3ebb-47a5-aac2-78e73833a4d1" providerId="ADAL" clId="{6EF42D2A-F366-49EB-9AF5-4189E086C904}" dt="2026-02-18T19:16:23.644" v="8" actId="20577"/>
          <ac:spMkLst>
            <pc:docMk/>
            <pc:sldMk cId="1598550790" sldId="360"/>
            <ac:spMk id="33" creationId="{D2572F12-3EF6-1DAA-9EF1-0ED60D15E375}"/>
          </ac:spMkLst>
        </pc:spChg>
      </pc:sldChg>
      <pc:sldChg chg="modSp mod">
        <pc:chgData name="Misemer, Michael" userId="44c6ba29-3ebb-47a5-aac2-78e73833a4d1" providerId="ADAL" clId="{6EF42D2A-F366-49EB-9AF5-4189E086C904}" dt="2026-02-18T19:19:22.790" v="31" actId="20577"/>
        <pc:sldMkLst>
          <pc:docMk/>
          <pc:sldMk cId="365868207" sldId="363"/>
        </pc:sldMkLst>
        <pc:spChg chg="mod">
          <ac:chgData name="Misemer, Michael" userId="44c6ba29-3ebb-47a5-aac2-78e73833a4d1" providerId="ADAL" clId="{6EF42D2A-F366-49EB-9AF5-4189E086C904}" dt="2026-02-18T19:18:50.779" v="22" actId="20577"/>
          <ac:spMkLst>
            <pc:docMk/>
            <pc:sldMk cId="365868207" sldId="363"/>
            <ac:spMk id="10" creationId="{700B5A94-152E-6AF4-9EB9-4E7760604521}"/>
          </ac:spMkLst>
        </pc:spChg>
        <pc:spChg chg="mod">
          <ac:chgData name="Misemer, Michael" userId="44c6ba29-3ebb-47a5-aac2-78e73833a4d1" providerId="ADAL" clId="{6EF42D2A-F366-49EB-9AF5-4189E086C904}" dt="2026-02-18T19:18:35.510" v="14" actId="11"/>
          <ac:spMkLst>
            <pc:docMk/>
            <pc:sldMk cId="365868207" sldId="363"/>
            <ac:spMk id="15" creationId="{4E4DF16F-7674-17AF-1F30-B0152EF84887}"/>
          </ac:spMkLst>
        </pc:spChg>
        <pc:spChg chg="mod">
          <ac:chgData name="Misemer, Michael" userId="44c6ba29-3ebb-47a5-aac2-78e73833a4d1" providerId="ADAL" clId="{6EF42D2A-F366-49EB-9AF5-4189E086C904}" dt="2026-02-18T19:19:22.790" v="31" actId="20577"/>
          <ac:spMkLst>
            <pc:docMk/>
            <pc:sldMk cId="365868207" sldId="363"/>
            <ac:spMk id="16" creationId="{F310411D-A3BF-D565-1E4D-5BF707BDDB0C}"/>
          </ac:spMkLst>
        </pc:spChg>
        <pc:spChg chg="mod">
          <ac:chgData name="Misemer, Michael" userId="44c6ba29-3ebb-47a5-aac2-78e73833a4d1" providerId="ADAL" clId="{6EF42D2A-F366-49EB-9AF5-4189E086C904}" dt="2026-02-18T19:19:02.668" v="23" actId="11"/>
          <ac:spMkLst>
            <pc:docMk/>
            <pc:sldMk cId="365868207" sldId="363"/>
            <ac:spMk id="17" creationId="{44EDB6A2-4963-489C-4C28-D2A0698E88A1}"/>
          </ac:spMkLst>
        </pc:spChg>
        <pc:spChg chg="mod">
          <ac:chgData name="Misemer, Michael" userId="44c6ba29-3ebb-47a5-aac2-78e73833a4d1" providerId="ADAL" clId="{6EF42D2A-F366-49EB-9AF5-4189E086C904}" dt="2026-02-18T19:19:06.547" v="25" actId="20577"/>
          <ac:spMkLst>
            <pc:docMk/>
            <pc:sldMk cId="365868207" sldId="363"/>
            <ac:spMk id="22" creationId="{DD1567B8-3410-5E8B-D49A-CCF51A86ED52}"/>
          </ac:spMkLst>
        </pc:spChg>
        <pc:spChg chg="mod">
          <ac:chgData name="Misemer, Michael" userId="44c6ba29-3ebb-47a5-aac2-78e73833a4d1" providerId="ADAL" clId="{6EF42D2A-F366-49EB-9AF5-4189E086C904}" dt="2026-02-18T19:18:45.037" v="20" actId="20577"/>
          <ac:spMkLst>
            <pc:docMk/>
            <pc:sldMk cId="365868207" sldId="363"/>
            <ac:spMk id="26" creationId="{4EF05C77-423E-D8EB-EE19-07A4727046EC}"/>
          </ac:spMkLst>
        </pc:spChg>
        <pc:spChg chg="mod">
          <ac:chgData name="Misemer, Michael" userId="44c6ba29-3ebb-47a5-aac2-78e73833a4d1" providerId="ADAL" clId="{6EF42D2A-F366-49EB-9AF5-4189E086C904}" dt="2026-02-18T19:18:41.156" v="17" actId="20577"/>
          <ac:spMkLst>
            <pc:docMk/>
            <pc:sldMk cId="365868207" sldId="363"/>
            <ac:spMk id="28" creationId="{E0E422A5-21AE-1654-BD56-09D8EDA36D38}"/>
          </ac:spMkLst>
        </pc:spChg>
        <pc:spChg chg="mod">
          <ac:chgData name="Misemer, Michael" userId="44c6ba29-3ebb-47a5-aac2-78e73833a4d1" providerId="ADAL" clId="{6EF42D2A-F366-49EB-9AF5-4189E086C904}" dt="2026-02-18T19:19:09.418" v="27" actId="20577"/>
          <ac:spMkLst>
            <pc:docMk/>
            <pc:sldMk cId="365868207" sldId="363"/>
            <ac:spMk id="33" creationId="{D2572F12-3EF6-1DAA-9EF1-0ED60D15E375}"/>
          </ac:spMkLst>
        </pc:spChg>
      </pc:sldChg>
      <pc:sldChg chg="modSp mod">
        <pc:chgData name="Misemer, Michael" userId="44c6ba29-3ebb-47a5-aac2-78e73833a4d1" providerId="ADAL" clId="{6EF42D2A-F366-49EB-9AF5-4189E086C904}" dt="2026-02-18T19:25:17.158" v="154" actId="114"/>
        <pc:sldMkLst>
          <pc:docMk/>
          <pc:sldMk cId="1699746577" sldId="364"/>
        </pc:sldMkLst>
        <pc:spChg chg="mod">
          <ac:chgData name="Misemer, Michael" userId="44c6ba29-3ebb-47a5-aac2-78e73833a4d1" providerId="ADAL" clId="{6EF42D2A-F366-49EB-9AF5-4189E086C904}" dt="2026-02-18T19:25:17.158" v="154" actId="114"/>
          <ac:spMkLst>
            <pc:docMk/>
            <pc:sldMk cId="1699746577" sldId="364"/>
            <ac:spMk id="15" creationId="{4E4DF16F-7674-17AF-1F30-B0152EF84887}"/>
          </ac:spMkLst>
        </pc:spChg>
        <pc:spChg chg="mod">
          <ac:chgData name="Misemer, Michael" userId="44c6ba29-3ebb-47a5-aac2-78e73833a4d1" providerId="ADAL" clId="{6EF42D2A-F366-49EB-9AF5-4189E086C904}" dt="2026-02-18T19:19:29.672" v="35" actId="20577"/>
          <ac:spMkLst>
            <pc:docMk/>
            <pc:sldMk cId="1699746577" sldId="364"/>
            <ac:spMk id="16" creationId="{F310411D-A3BF-D565-1E4D-5BF707BDDB0C}"/>
          </ac:spMkLst>
        </pc:spChg>
        <pc:spChg chg="mod">
          <ac:chgData name="Misemer, Michael" userId="44c6ba29-3ebb-47a5-aac2-78e73833a4d1" providerId="ADAL" clId="{6EF42D2A-F366-49EB-9AF5-4189E086C904}" dt="2026-02-18T19:20:02.010" v="37" actId="11"/>
          <ac:spMkLst>
            <pc:docMk/>
            <pc:sldMk cId="1699746577" sldId="364"/>
            <ac:spMk id="17" creationId="{44EDB6A2-4963-489C-4C28-D2A0698E88A1}"/>
          </ac:spMkLst>
        </pc:spChg>
        <pc:picChg chg="mod">
          <ac:chgData name="Misemer, Michael" userId="44c6ba29-3ebb-47a5-aac2-78e73833a4d1" providerId="ADAL" clId="{6EF42D2A-F366-49EB-9AF5-4189E086C904}" dt="2026-02-18T19:24:52.399" v="72" actId="1076"/>
          <ac:picMkLst>
            <pc:docMk/>
            <pc:sldMk cId="1699746577" sldId="364"/>
            <ac:picMk id="7" creationId="{971DED00-DDA8-D465-BE6E-9973A5E8D30D}"/>
          </ac:picMkLst>
        </pc:picChg>
      </pc:sldChg>
      <pc:sldChg chg="modSp mod">
        <pc:chgData name="Misemer, Michael" userId="44c6ba29-3ebb-47a5-aac2-78e73833a4d1" providerId="ADAL" clId="{6EF42D2A-F366-49EB-9AF5-4189E086C904}" dt="2026-02-18T19:20:28.530" v="42" actId="11"/>
        <pc:sldMkLst>
          <pc:docMk/>
          <pc:sldMk cId="2971198064" sldId="365"/>
        </pc:sldMkLst>
        <pc:spChg chg="mod">
          <ac:chgData name="Misemer, Michael" userId="44c6ba29-3ebb-47a5-aac2-78e73833a4d1" providerId="ADAL" clId="{6EF42D2A-F366-49EB-9AF5-4189E086C904}" dt="2026-02-18T19:20:28.530" v="42" actId="11"/>
          <ac:spMkLst>
            <pc:docMk/>
            <pc:sldMk cId="2971198064" sldId="365"/>
            <ac:spMk id="9" creationId="{605CEE69-915B-A74E-EE7A-3481CC66D47C}"/>
          </ac:spMkLst>
        </pc:spChg>
        <pc:spChg chg="mod">
          <ac:chgData name="Misemer, Michael" userId="44c6ba29-3ebb-47a5-aac2-78e73833a4d1" providerId="ADAL" clId="{6EF42D2A-F366-49EB-9AF5-4189E086C904}" dt="2026-02-18T19:20:17.446" v="41" actId="20577"/>
          <ac:spMkLst>
            <pc:docMk/>
            <pc:sldMk cId="2971198064" sldId="365"/>
            <ac:spMk id="16" creationId="{F310411D-A3BF-D565-1E4D-5BF707BDDB0C}"/>
          </ac:spMkLst>
        </pc:spChg>
      </pc:sldChg>
    </pc:docChg>
  </pc:docChgLst>
</pc:chgInfo>
</file>

<file path=ppt/comments/modernComment_168_5F47F30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EEEC452-AD11-43DA-A8EF-CC3743F5107D}" authorId="{6147803F-CE7E-D982-B666-059EC231606C}" created="2026-02-18T19:17:18.39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598550790" sldId="360"/>
      <ac:spMk id="15" creationId="{4E4DF16F-7674-17AF-1F30-B0152EF84887}"/>
      <ac:txMk cp="0" len="14">
        <ac:context len="15" hash="2996090790"/>
      </ac:txMk>
    </ac:txMkLst>
    <p188:pos x="3842085" y="325012"/>
    <p188:txBody>
      <a:bodyPr/>
      <a:lstStyle/>
      <a:p>
        <a:r>
          <a:rPr lang="en-US"/>
          <a:t>Removed the previous steps 5-6 which referred to selecting Talent and Edit Career Profile.</a:t>
        </a:r>
      </a:p>
    </p188:txBody>
  </p188:cm>
</p188:cmLst>
</file>

<file path=ppt/comments/modernComment_16C_6550131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15E2AA2-5547-48E0-BD04-6C7ECF20091A}" authorId="{6147803F-CE7E-D982-B666-059EC231606C}" created="2026-02-18T19:26:48.85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99746577" sldId="364"/>
      <ac:spMk id="15" creationId="{4E4DF16F-7674-17AF-1F30-B0152EF84887}"/>
      <ac:txMk cp="19" len="117">
        <ac:context len="137" hash="586383121"/>
      </ac:txMk>
    </ac:txMkLst>
    <p188:pos x="10579769" y="818307"/>
    <p188:txBody>
      <a:bodyPr/>
      <a:lstStyle/>
      <a:p>
        <a:r>
          <a:rPr lang="en-US"/>
          <a:t>Updated to add that an error message will be received if an Attachment is not added.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33839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38200" y="12531829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pic>
        <p:nvPicPr>
          <p:cNvPr id="27" name="Picture 2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34A05A8-7AD6-1DE3-653C-6E4A151A0C17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Arrow Connector 28" descr="Arrow">
            <a:extLst>
              <a:ext uri="{FF2B5EF4-FFF2-40B4-BE49-F238E27FC236}">
                <a16:creationId xmlns:a16="http://schemas.microsoft.com/office/drawing/2014/main" id="{9A41B00A-40B1-8472-62E7-4985FA939BF2}"/>
              </a:ext>
            </a:extLst>
          </p:cNvPr>
          <p:cNvCxnSpPr>
            <a:cxnSpLocks/>
          </p:cNvCxnSpPr>
          <p:nvPr userDrawn="1"/>
        </p:nvCxnSpPr>
        <p:spPr>
          <a:xfrm>
            <a:off x="376866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7531EB2-C76D-9BB4-495F-78A07DC2AAF6}"/>
              </a:ext>
            </a:extLst>
          </p:cNvPr>
          <p:cNvSpPr/>
          <p:nvPr userDrawn="1"/>
        </p:nvSpPr>
        <p:spPr>
          <a:xfrm>
            <a:off x="51513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 descr="straight arrow">
            <a:extLst>
              <a:ext uri="{FF2B5EF4-FFF2-40B4-BE49-F238E27FC236}">
                <a16:creationId xmlns:a16="http://schemas.microsoft.com/office/drawing/2014/main" id="{FC801B2B-564D-CB02-A7E9-62469467A234}"/>
              </a:ext>
            </a:extLst>
          </p:cNvPr>
          <p:cNvCxnSpPr>
            <a:cxnSpLocks/>
          </p:cNvCxnSpPr>
          <p:nvPr userDrawn="1"/>
        </p:nvCxnSpPr>
        <p:spPr>
          <a:xfrm>
            <a:off x="7771223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AB08F15A-3A4D-C36A-4F70-15C2DD8F2B6A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7154ED99-F5E9-8D55-E5CB-83D2B36A6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A65AD79E-FF00-3D5F-8845-A49C63177F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7" y="13687823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B4DCBB44-BC01-54B8-6641-134FFC6331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63450A-A75E-9578-BFC7-5737E25A463C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7D9D906-924F-559D-A2D0-0CF232BBFF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steps. 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Step.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342976-675F-9A54-1C8B-53AF5FC0B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steps.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B3590C5-EAE4-5F81-FAC9-C74EE395E4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BA4C340-0BC8-0DF0-0BFF-CE95BC9F98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9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171562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1137390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63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7" r:id="rId2"/>
    <p:sldLayoutId id="214748374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8/10/relationships/comments" Target="../comments/modernComment_168_5F47F30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8/10/relationships/comments" Target="../comments/modernComment_16C_655013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91D0FD-7B11-C8C2-9763-857BBD832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Talent Review: Manage Certifications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66885C-3549-59BA-9707-036A2DE650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This guide will assist </a:t>
            </a:r>
            <a:r>
              <a:rPr lang="en-US" i="1"/>
              <a:t>Employees </a:t>
            </a:r>
            <a:r>
              <a:rPr lang="en-US"/>
              <a:t>with</a:t>
            </a:r>
            <a:r>
              <a:rPr lang="en-US" i="1"/>
              <a:t> </a:t>
            </a:r>
            <a:r>
              <a:rPr lang="en-US"/>
              <a:t>the steps to </a:t>
            </a:r>
            <a:r>
              <a:rPr lang="en-US" i="1"/>
              <a:t>Manage Certifications </a:t>
            </a:r>
            <a:r>
              <a:rPr lang="en-US"/>
              <a:t>from their </a:t>
            </a:r>
            <a:r>
              <a:rPr lang="en-US" i="1"/>
              <a:t>Profile</a:t>
            </a:r>
            <a:r>
              <a:rPr lang="en-US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4BB5E7-8334-64E1-1A36-00124D25B1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Click </a:t>
            </a:r>
            <a:r>
              <a:rPr lang="en-US" b="1" dirty="0"/>
              <a:t>Profile</a:t>
            </a:r>
            <a:r>
              <a:rPr lang="en-US" dirty="0"/>
              <a:t>.</a:t>
            </a:r>
          </a:p>
          <a:p>
            <a:r>
              <a:rPr lang="en-US" dirty="0"/>
              <a:t>Select </a:t>
            </a:r>
            <a:r>
              <a:rPr lang="en-US" b="1" dirty="0"/>
              <a:t>Career</a:t>
            </a:r>
            <a:r>
              <a:rPr lang="en-US" dirty="0"/>
              <a:t>.</a:t>
            </a:r>
          </a:p>
          <a:p>
            <a:r>
              <a:rPr lang="en-US"/>
              <a:t>Edit </a:t>
            </a:r>
            <a:r>
              <a:rPr lang="en-US" b="1"/>
              <a:t>Certifications</a:t>
            </a:r>
            <a:r>
              <a:rPr lang="en-US"/>
              <a:t>.</a:t>
            </a:r>
            <a:endParaRPr lang="en-US" dirty="0"/>
          </a:p>
          <a:p>
            <a:r>
              <a:rPr lang="en-US" dirty="0"/>
              <a:t>Complete required</a:t>
            </a:r>
            <a:r>
              <a:rPr lang="en-US" b="1" dirty="0"/>
              <a:t> </a:t>
            </a:r>
            <a:r>
              <a:rPr lang="en-US" dirty="0"/>
              <a:t>fields.</a:t>
            </a:r>
          </a:p>
          <a:p>
            <a:r>
              <a:rPr lang="en-US" dirty="0"/>
              <a:t>Click </a:t>
            </a:r>
            <a:r>
              <a:rPr lang="en-US" b="1" dirty="0"/>
              <a:t>Close</a:t>
            </a:r>
            <a:r>
              <a:rPr lang="en-US" dirty="0"/>
              <a:t>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FFF891-8A7E-73A1-1A3E-37909EF02C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29041" y="13519425"/>
            <a:ext cx="1742919" cy="1108320"/>
          </a:xfrm>
        </p:spPr>
        <p:txBody>
          <a:bodyPr>
            <a:normAutofit/>
          </a:bodyPr>
          <a:lstStyle/>
          <a:p>
            <a:r>
              <a:rPr lang="en-US"/>
              <a:t>Employee certification is Needed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4D75BB-65BA-B368-37BD-3746F298AC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51263" y="13687822"/>
            <a:ext cx="1742919" cy="771525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Complete Talent Review: Manage Certifications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B80540-3E51-1ECE-C97A-51E9EF3948D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Click Close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5ED81A-C28F-885B-F211-7886FCEAF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8D7C0D-06E3-DA35-2C26-7138DD11C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1DEA6-4098-F833-61A4-237A3E29B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59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27BEE0-11B3-65E0-0FFC-AE1999FC8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Talent Review: Manage Certifications </a:t>
            </a:r>
            <a:br>
              <a:rPr lang="en-US" dirty="0"/>
            </a:br>
            <a:r>
              <a:rPr lang="en-US" dirty="0"/>
              <a:t>(Part 1 of 5)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8363A2-E4A0-A090-41F1-2D4788362D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Click </a:t>
            </a:r>
            <a:r>
              <a:rPr lang="en-US" b="1"/>
              <a:t>Profile</a:t>
            </a:r>
            <a:r>
              <a:rPr lang="en-US"/>
              <a:t>.</a:t>
            </a:r>
          </a:p>
          <a:p>
            <a:r>
              <a:rPr lang="en-US"/>
              <a:t>Click </a:t>
            </a:r>
            <a:r>
              <a:rPr lang="en-US" b="1"/>
              <a:t>View Profile</a:t>
            </a:r>
            <a:r>
              <a:rPr lang="en-US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788538-00CC-6169-BD6B-44EFDEFD8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3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Click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Career</a:t>
            </a:r>
            <a:r>
              <a:rPr lang="en-US" b="1" dirty="0">
                <a:solidFill>
                  <a:srgbClr val="000000"/>
                </a:solidFill>
              </a:rPr>
              <a:t>.</a:t>
            </a:r>
          </a:p>
          <a:p>
            <a:pPr>
              <a:buFont typeface="+mj-lt"/>
              <a:buAutoNum type="arabicPeriod" startAt="3"/>
            </a:pPr>
            <a:r>
              <a:rPr lang="en-US" dirty="0">
                <a:solidFill>
                  <a:srgbClr val="000000"/>
                </a:solidFill>
              </a:rPr>
              <a:t>Select </a:t>
            </a:r>
            <a:r>
              <a:rPr lang="en-US" b="1" dirty="0">
                <a:solidFill>
                  <a:srgbClr val="000000"/>
                </a:solidFill>
              </a:rPr>
              <a:t>Certifications </a:t>
            </a:r>
            <a:r>
              <a:rPr lang="en-US" dirty="0">
                <a:solidFill>
                  <a:srgbClr val="000000"/>
                </a:solidFill>
              </a:rPr>
              <a:t>to review or add certifications</a:t>
            </a:r>
            <a:r>
              <a:rPr lang="en-US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C47035-5F4A-1A00-4353-361FC9C45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1BF005-D502-C1DF-F1A2-0A923E435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41AF7-65DA-5377-F90A-BCA043013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EE74191-C123-5C52-6D89-C3AD5880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5" y="3866794"/>
            <a:ext cx="6400800" cy="426120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5275B61-DC10-B919-0D2A-77CF47158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38015" y="3943792"/>
            <a:ext cx="813518" cy="67957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2F34702-1609-B505-0A71-079BA2F25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44501" y="400926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A6E896E-4731-AFD8-F693-F4AADFF97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07996" y="7316038"/>
            <a:ext cx="1838512" cy="65670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7AD2276-8B5E-FE46-83AA-D3ED1D3DC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346508" y="73700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C5C329-FA73-B36D-9E5C-EF5023ECE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809" y="10747292"/>
            <a:ext cx="9144000" cy="46658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B897B1-D17C-64CD-E38B-1F0206960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0809" y="14859000"/>
            <a:ext cx="2132192" cy="3075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3B8B9E-CF20-F48B-167A-F74B53746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53448" y="10934700"/>
            <a:ext cx="880801" cy="3075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5803FD-FDAB-6865-D34A-17EDBCAA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683001" y="1473846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032D60D-7E2B-B80A-4C8B-168D929B1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719528" y="1038527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4631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5C8A96-9019-B57A-4A19-E287E943D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3234527"/>
            <a:ext cx="10058400" cy="43006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7F69EBF-CE31-3D98-7A6A-E18037759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1851020"/>
            <a:ext cx="10058400" cy="193131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F310411D-A3BF-D565-1E4D-5BF707BD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Talent Review: Manage Certifications </a:t>
            </a:r>
            <a:br>
              <a:rPr lang="en-US" dirty="0"/>
            </a:br>
            <a:r>
              <a:rPr lang="en-US" dirty="0"/>
              <a:t>(Part 2 of 5)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4E4DF16F-7674-17AF-1F30-B0152EF848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6053667"/>
          </a:xfrm>
        </p:spPr>
        <p:txBody>
          <a:bodyPr/>
          <a:lstStyle/>
          <a:p>
            <a:pPr>
              <a:buFont typeface="+mj-lt"/>
              <a:buAutoNum type="arabicPeriod" startAt="5"/>
            </a:pPr>
            <a:r>
              <a:rPr lang="en-US" dirty="0"/>
              <a:t>Click </a:t>
            </a:r>
            <a:r>
              <a:rPr lang="en-US" b="1" dirty="0"/>
              <a:t>Add</a:t>
            </a:r>
            <a:r>
              <a:rPr lang="en-US" dirty="0"/>
              <a:t> (</a:t>
            </a:r>
            <a:r>
              <a:rPr lang="en-US" b="1" dirty="0"/>
              <a:t>+</a:t>
            </a:r>
            <a:r>
              <a:rPr lang="en-US" dirty="0"/>
              <a:t>).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4EDB6A2-4963-489C-4C28-D2A0698E8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6"/>
            </a:pPr>
            <a:r>
              <a:rPr lang="en-US" dirty="0"/>
              <a:t>Select the </a:t>
            </a:r>
            <a:r>
              <a:rPr lang="en-US" b="1" dirty="0"/>
              <a:t>Country</a:t>
            </a:r>
            <a:r>
              <a:rPr lang="en-US" dirty="0"/>
              <a:t>.</a:t>
            </a:r>
          </a:p>
          <a:p>
            <a:pPr>
              <a:buFont typeface="+mj-lt"/>
              <a:buAutoNum type="arabicPeriod" startAt="6"/>
            </a:pPr>
            <a:r>
              <a:rPr lang="en-US" dirty="0"/>
              <a:t>Select the </a:t>
            </a:r>
            <a:r>
              <a:rPr lang="en-US" b="1" dirty="0"/>
              <a:t>Certification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.</a:t>
            </a:r>
          </a:p>
          <a:p>
            <a:pPr marL="744538" indent="0">
              <a:buNone/>
            </a:pPr>
            <a:r>
              <a:rPr lang="en-US" sz="2800" dirty="0"/>
              <a:t>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84067B-4CAF-9086-AA70-9E8862904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072444-C1BF-86D8-4153-5C2547A55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3C7EA-89E4-CA0C-3866-16DA8E814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E8E069-45E4-502E-8019-2876920C6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77418" y="5886675"/>
            <a:ext cx="1999282" cy="85396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204A14-02E6-1FDD-9C56-DF78EE68F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8910" y="12027157"/>
            <a:ext cx="5425665" cy="72112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D1567B8-3410-5E8B-D49A-CCF51A86E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16247" y="1213601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DB327E-CF3E-9ED6-CA87-04B6DDF54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8910" y="12924423"/>
            <a:ext cx="5403288" cy="75975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2572F12-3EF6-1DAA-9EF1-0ED60D15E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82198" y="1302998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9855079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F310411D-A3BF-D565-1E4D-5BF707BD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Talent Review: Manage Certifications </a:t>
            </a:r>
            <a:br>
              <a:rPr lang="en-US" dirty="0"/>
            </a:br>
            <a:r>
              <a:rPr lang="en-US" dirty="0"/>
              <a:t>(Part 3 of 5)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4E4DF16F-7674-17AF-1F30-B0152EF848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+mj-lt"/>
              <a:buAutoNum type="arabicPeriod" startAt="8"/>
            </a:pPr>
            <a:r>
              <a:rPr lang="en-US" dirty="0"/>
              <a:t>Select the </a:t>
            </a:r>
            <a:r>
              <a:rPr lang="en-US" b="1" dirty="0"/>
              <a:t>If you cannot find the certification, check here </a:t>
            </a:r>
            <a:r>
              <a:rPr lang="en-US" dirty="0"/>
              <a:t>box, if applicable.</a:t>
            </a:r>
          </a:p>
          <a:p>
            <a:pPr marL="750888" indent="0">
              <a:buNone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Please reach out to the </a:t>
            </a:r>
            <a:r>
              <a:rPr lang="en-US" sz="2800" i="1" dirty="0">
                <a:latin typeface="Arial"/>
                <a:cs typeface="Arial"/>
              </a:rPr>
              <a:t>Help Desk </a:t>
            </a:r>
            <a:r>
              <a:rPr lang="en-US" sz="2800" dirty="0">
                <a:latin typeface="Arial"/>
                <a:cs typeface="Arial"/>
              </a:rPr>
              <a:t>to have the certification added. </a:t>
            </a:r>
          </a:p>
          <a:p>
            <a:pPr>
              <a:buFont typeface="+mj-lt"/>
              <a:buAutoNum type="arabicPeriod" startAt="9"/>
            </a:pPr>
            <a:r>
              <a:rPr lang="en-US" dirty="0"/>
              <a:t>Enter the </a:t>
            </a:r>
            <a:r>
              <a:rPr lang="en-US" b="1" dirty="0"/>
              <a:t>Issuer</a:t>
            </a:r>
            <a:r>
              <a:rPr lang="en-US" dirty="0">
                <a:solidFill>
                  <a:srgbClr val="FF0000"/>
                </a:solidFill>
              </a:rPr>
              <a:t>* </a:t>
            </a:r>
            <a:r>
              <a:rPr lang="en-US" dirty="0"/>
              <a:t>of the certification. </a:t>
            </a:r>
          </a:p>
          <a:p>
            <a:pPr>
              <a:buFont typeface="+mj-lt"/>
              <a:buAutoNum type="arabicPeriod" startAt="9"/>
            </a:pPr>
            <a:r>
              <a:rPr lang="en-US" dirty="0"/>
              <a:t>Enter the </a:t>
            </a:r>
            <a:r>
              <a:rPr lang="en-US" b="1" dirty="0"/>
              <a:t>Name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 of the certification.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4EDB6A2-4963-489C-4C28-D2A0698E8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11"/>
            </a:pPr>
            <a:r>
              <a:rPr lang="en-US" dirty="0"/>
              <a:t>Enter the </a:t>
            </a:r>
            <a:r>
              <a:rPr lang="en-US" b="1" dirty="0"/>
              <a:t>Certification Number</a:t>
            </a:r>
            <a:r>
              <a:rPr lang="en-US" dirty="0"/>
              <a:t>.</a:t>
            </a:r>
          </a:p>
          <a:p>
            <a:pPr>
              <a:buFont typeface="+mj-lt"/>
              <a:buAutoNum type="arabicPeriod" startAt="11"/>
            </a:pPr>
            <a:r>
              <a:rPr lang="en-US" dirty="0"/>
              <a:t>Select the </a:t>
            </a:r>
            <a:r>
              <a:rPr lang="en-US" b="1" dirty="0"/>
              <a:t>Issued Date </a:t>
            </a:r>
            <a:r>
              <a:rPr lang="en-US" dirty="0"/>
              <a:t>and the</a:t>
            </a:r>
            <a:r>
              <a:rPr lang="en-US" b="1" dirty="0"/>
              <a:t> Expiration Date</a:t>
            </a:r>
            <a:r>
              <a:rPr lang="en-US" dirty="0"/>
              <a:t>.</a:t>
            </a:r>
          </a:p>
          <a:p>
            <a:pPr marL="744538" indent="0">
              <a:buNone/>
            </a:pPr>
            <a:r>
              <a:rPr lang="en-US" sz="2800" dirty="0"/>
              <a:t>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84067B-4CAF-9086-AA70-9E8862904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072444-C1BF-86D8-4153-5C2547A55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3C7EA-89E4-CA0C-3866-16DA8E814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D7841C-BDCC-FA89-1D93-D64CC3C15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6103471"/>
            <a:ext cx="10058400" cy="19534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CDF1355-27BB-A648-E1AC-11DB2DB7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04607" y="6170823"/>
            <a:ext cx="282640" cy="29077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0E422A5-21AE-1654-BD56-09D8EDA36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287247" y="603236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E8E069-45E4-502E-8019-2876920C6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04607" y="6617718"/>
            <a:ext cx="4323760" cy="61236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EF05C77-423E-D8EB-EE19-07A472704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28367" y="663930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2347C4-C393-8C4D-7D0A-DF8FE429A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1524094"/>
            <a:ext cx="10058400" cy="23050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7204A14-02E6-1FDD-9C56-DF78EE68F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49509" y="11635663"/>
            <a:ext cx="4393842" cy="56593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D1567B8-3410-5E8B-D49A-CCF51A86E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443351" y="116443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DB327E-CF3E-9ED6-CA87-04B6DDF54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49508" y="12351893"/>
            <a:ext cx="2103891" cy="142821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2572F12-3EF6-1DAA-9EF1-0ED60D15E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66487" y="1279168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0AC834-3157-1926-EC21-D2EC3F0C3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04607" y="7386203"/>
            <a:ext cx="4350038" cy="61236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0B5A94-152E-6AF4-9EB9-4E77606045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65177" y="740676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5868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1F55AA-978F-5B0F-4C9C-D628F2C08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409" y="10765932"/>
            <a:ext cx="6400800" cy="45519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F310411D-A3BF-D565-1E4D-5BF707BD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Talent Review: Manage Certifications </a:t>
            </a:r>
            <a:br>
              <a:rPr lang="en-US" dirty="0"/>
            </a:br>
            <a:r>
              <a:rPr lang="en-US" dirty="0"/>
              <a:t>(Part 4 of 5)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4EDB6A2-4963-489C-4C28-D2A0698E8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14"/>
            </a:pPr>
            <a:r>
              <a:rPr lang="en-US" dirty="0"/>
              <a:t>Click </a:t>
            </a:r>
            <a:r>
              <a:rPr lang="en-US" b="1" dirty="0"/>
              <a:t>Select Files </a:t>
            </a:r>
            <a:r>
              <a:rPr lang="en-US" dirty="0"/>
              <a:t>to attach documents as applicable.</a:t>
            </a:r>
            <a:r>
              <a:rPr lang="en-US" sz="2800" dirty="0"/>
              <a:t> 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4E4DF16F-7674-17AF-1F30-B0152EF848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6053667"/>
          </a:xfrm>
        </p:spPr>
        <p:txBody>
          <a:bodyPr/>
          <a:lstStyle/>
          <a:p>
            <a:pPr>
              <a:buFont typeface="+mj-lt"/>
              <a:buAutoNum type="arabicPeriod" startAt="13"/>
            </a:pPr>
            <a:r>
              <a:rPr lang="en-US" dirty="0"/>
              <a:t>Click </a:t>
            </a:r>
            <a:r>
              <a:rPr lang="en-US" b="1" dirty="0"/>
              <a:t>Attachments</a:t>
            </a:r>
            <a:r>
              <a:rPr lang="en-US" dirty="0"/>
              <a:t>.</a:t>
            </a:r>
          </a:p>
          <a:p>
            <a:pPr marL="796925" indent="0">
              <a:buNone/>
            </a:pPr>
            <a:r>
              <a:rPr lang="en-US" sz="2800" b="1" dirty="0"/>
              <a:t>Note</a:t>
            </a:r>
            <a:r>
              <a:rPr lang="en-US" sz="2800" dirty="0"/>
              <a:t>: </a:t>
            </a:r>
            <a:r>
              <a:rPr lang="en-US" sz="2800" i="1" dirty="0"/>
              <a:t>Attachments</a:t>
            </a:r>
            <a:r>
              <a:rPr lang="en-US" sz="2800" dirty="0"/>
              <a:t> are required for </a:t>
            </a:r>
            <a:r>
              <a:rPr lang="en-US" sz="2800" i="1" dirty="0"/>
              <a:t>Certifications</a:t>
            </a:r>
            <a:r>
              <a:rPr lang="en-US" sz="2800" dirty="0"/>
              <a:t>. If an </a:t>
            </a:r>
            <a:r>
              <a:rPr lang="en-US" sz="2800" i="1" dirty="0"/>
              <a:t>Attachment </a:t>
            </a:r>
            <a:r>
              <a:rPr lang="en-US" sz="2800" dirty="0"/>
              <a:t>is not added, you will receive an error message.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84067B-4CAF-9086-AA70-9E8862904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072444-C1BF-86D8-4153-5C2547A55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3C7EA-89E4-CA0C-3866-16DA8E814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1DED00-DDA8-D465-BE6E-9973A5E8D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8009" y="3991742"/>
            <a:ext cx="7315200" cy="45432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6E8E069-45E4-502E-8019-2876920C6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33600" y="8125314"/>
            <a:ext cx="1904999" cy="3684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DB327E-CF3E-9ED6-CA87-04B6DDF54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34301" y="12397739"/>
            <a:ext cx="1287780" cy="41380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74657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84067B-4CAF-9086-AA70-9E8862904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072444-C1BF-86D8-4153-5C2547A55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3C7EA-89E4-CA0C-3866-16DA8E814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F310411D-A3BF-D565-1E4D-5BF707BD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Talent Review: Manage Certifications </a:t>
            </a:r>
            <a:br>
              <a:rPr lang="en-US" dirty="0"/>
            </a:br>
            <a:r>
              <a:rPr lang="en-US" dirty="0"/>
              <a:t>(Part 5 of 5)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5CEE69-915B-A74E-EE7A-3481CC66D4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Font typeface="+mj-lt"/>
              <a:buAutoNum type="arabicPeriod" startAt="15"/>
            </a:pPr>
            <a:r>
              <a:rPr lang="en-US" dirty="0"/>
              <a:t>Click </a:t>
            </a:r>
            <a:r>
              <a:rPr lang="en-US" b="1" dirty="0"/>
              <a:t>Submit</a:t>
            </a:r>
            <a:r>
              <a:rPr lang="en-US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9F74FC6-4F90-4532-40BB-9AAB1F888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82354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7" name="Freeform 101">
              <a:extLst>
                <a:ext uri="{FF2B5EF4-FFF2-40B4-BE49-F238E27FC236}">
                  <a16:creationId xmlns:a16="http://schemas.microsoft.com/office/drawing/2014/main" id="{EC2366C9-77CE-2073-7D4E-EFEFA54FE7F0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8" name="Graphic 7" descr="Checkmark with solid fill">
              <a:extLst>
                <a:ext uri="{FF2B5EF4-FFF2-40B4-BE49-F238E27FC236}">
                  <a16:creationId xmlns:a16="http://schemas.microsoft.com/office/drawing/2014/main" id="{6244454D-1C30-02CF-7577-0D69BF54D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C673BF3-0D12-9FFE-B340-753EA7F48BA5}"/>
              </a:ext>
            </a:extLst>
          </p:cNvPr>
          <p:cNvSpPr txBox="1"/>
          <p:nvPr/>
        </p:nvSpPr>
        <p:spPr>
          <a:xfrm>
            <a:off x="1815624" y="14462762"/>
            <a:ext cx="96613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managed your certifications from your profile.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BB1D74-8EA2-6417-2D4F-F0DFD4571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459" y="3439636"/>
            <a:ext cx="6400800" cy="45519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5858402-D40D-C851-480F-67A9CA3B6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15589" y="7469687"/>
            <a:ext cx="1104901" cy="41386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198064"/>
      </p:ext>
    </p:extLst>
  </p:cSld>
  <p:clrMapOvr>
    <a:masterClrMapping/>
  </p:clrMapOvr>
</p:sld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b022cc-d96d-4c7a-a6ef-47af526da2c2">
      <Terms xmlns="http://schemas.microsoft.com/office/infopath/2007/PartnerControls"/>
    </lcf76f155ced4ddcb4097134ff3c332f>
    <TaxCatchAll xmlns="8d5ae7cb-5eaa-45bd-87a9-9ecdfd4d7a10" xsi:nil="true"/>
    <Comments xmlns="91b022cc-d96d-4c7a-a6ef-47af526da2c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B65DE563EE374EA74AD05A80579592" ma:contentTypeVersion="15" ma:contentTypeDescription="Create a new document." ma:contentTypeScope="" ma:versionID="74bcba3dbaef7232a2f349164506767e">
  <xsd:schema xmlns:xsd="http://www.w3.org/2001/XMLSchema" xmlns:xs="http://www.w3.org/2001/XMLSchema" xmlns:p="http://schemas.microsoft.com/office/2006/metadata/properties" xmlns:ns2="91b022cc-d96d-4c7a-a6ef-47af526da2c2" xmlns:ns3="8d5ae7cb-5eaa-45bd-87a9-9ecdfd4d7a10" targetNamespace="http://schemas.microsoft.com/office/2006/metadata/properties" ma:root="true" ma:fieldsID="a45a3afc3d81b7990a39b2f52d207b53" ns2:_="" ns3:_="">
    <xsd:import namespace="91b022cc-d96d-4c7a-a6ef-47af526da2c2"/>
    <xsd:import namespace="8d5ae7cb-5eaa-45bd-87a9-9ecdfd4d7a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022cc-d96d-4c7a-a6ef-47af526da2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mments" ma:index="22" nillable="true" ma:displayName="Comments" ma:format="Dropdown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ae7cb-5eaa-45bd-87a9-9ecdfd4d7a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7b3830a-905b-4cd3-90a5-cc2916807d11}" ma:internalName="TaxCatchAll" ma:showField="CatchAllData" ma:web="8d5ae7cb-5eaa-45bd-87a9-9ecdfd4d7a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schemas.microsoft.com/office/2006/metadata/properties"/>
    <ds:schemaRef ds:uri="91b022cc-d96d-4c7a-a6ef-47af526da2c2"/>
    <ds:schemaRef ds:uri="http://purl.org/dc/terms/"/>
    <ds:schemaRef ds:uri="http://schemas.openxmlformats.org/package/2006/metadata/core-properties"/>
    <ds:schemaRef ds:uri="http://www.w3.org/XML/1998/namespace"/>
    <ds:schemaRef ds:uri="8d5ae7cb-5eaa-45bd-87a9-9ecdfd4d7a10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4B4BCAD-85B4-458A-9759-A5F89DB19D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b022cc-d96d-4c7a-a6ef-47af526da2c2"/>
    <ds:schemaRef ds:uri="8d5ae7cb-5eaa-45bd-87a9-9ecdfd4d7a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282</Words>
  <Application>Microsoft Office PowerPoint</Application>
  <PresentationFormat>Custom</PresentationFormat>
  <Paragraphs>64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Job Aid Template</vt:lpstr>
      <vt:lpstr>Administrative</vt:lpstr>
      <vt:lpstr>Talent Review: Manage Certifications</vt:lpstr>
      <vt:lpstr>Talent Review: Manage Certifications  (Part 1 of 5)</vt:lpstr>
      <vt:lpstr>Talent Review: Manage Certifications  (Part 2 of 5)</vt:lpstr>
      <vt:lpstr>Talent Review: Manage Certifications  (Part 3 of 5)</vt:lpstr>
      <vt:lpstr>Talent Review: Manage Certifications  (Part 4 of 5)</vt:lpstr>
      <vt:lpstr>Talent Review: Manage Certifications  (Part 5 of 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Misemer, Michael</cp:lastModifiedBy>
  <cp:revision>2</cp:revision>
  <cp:lastPrinted>2024-05-14T19:49:44Z</cp:lastPrinted>
  <dcterms:created xsi:type="dcterms:W3CDTF">2024-01-04T16:25:20Z</dcterms:created>
  <dcterms:modified xsi:type="dcterms:W3CDTF">2026-02-18T19:27:50Z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0x010100FDB65DE563EE374EA74AD05A80579592</vt:lpwstr>
  </property>
  <property fmtid="{D5CDD505-2E9C-101B-9397-08002B2CF9AE}" pid="10" name="MediaServiceImageTags">
    <vt:lpwstr/>
  </property>
</Properties>
</file>