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3.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comments/modernComment_7FFFFFFE_E7B2EC69.xml" ContentType="application/vnd.ms-powerpoint.comments+xml"/>
  <Override PartName="/ppt/tags/tag8.xml" ContentType="application/vnd.openxmlformats-officedocument.presentationml.tags+xml"/>
  <Override PartName="/ppt/comments/modernComment_7FFFFFFB_C11A4B5D.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10_684E7E92.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comments/modernComment_102_BDCEC21E.xml" ContentType="application/vnd.ms-powerpoint.comments+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tags/tag16.xml" ContentType="application/vnd.openxmlformats-officedocument.presentationml.tags+xml"/>
  <Override PartName="/ppt/notesSlides/notesSlide17.xml" ContentType="application/vnd.openxmlformats-officedocument.presentationml.notesSlide+xml"/>
  <Override PartName="/ppt/tags/tag17.xml" ContentType="application/vnd.openxmlformats-officedocument.presentationml.tags+xml"/>
  <Override PartName="/ppt/notesSlides/notesSlide18.xml" ContentType="application/vnd.openxmlformats-officedocument.presentationml.notesSlide+xml"/>
  <Override PartName="/ppt/comments/modernComment_10C_AA5639FC.xml" ContentType="application/vnd.ms-powerpoint.comments+xml"/>
  <Override PartName="/ppt/tags/tag18.xml" ContentType="application/vnd.openxmlformats-officedocument.presentationml.tags+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comments/modernComment_105_6ABC2D97.xml" ContentType="application/vnd.ms-powerpoint.comments+xml"/>
  <Override PartName="/ppt/tags/tag20.xml" ContentType="application/vnd.openxmlformats-officedocument.presentationml.tags+xml"/>
  <Override PartName="/ppt/comments/modernComment_11D_CF4D9B64.xml" ContentType="application/vnd.ms-powerpoint.comments+xml"/>
  <Override PartName="/ppt/notesSlides/notesSlide21.xml" ContentType="application/vnd.openxmlformats-officedocument.presentationml.notesSlide+xml"/>
  <Override PartName="/ppt/comments/modernComment_107_C894E9AC.xml" ContentType="application/vnd.ms-powerpoint.comments+xml"/>
  <Override PartName="/ppt/tags/tag21.xml" ContentType="application/vnd.openxmlformats-officedocument.presentationml.tags+xml"/>
  <Override PartName="/ppt/comments/modernComment_108_5C27D6C1.xml" ContentType="application/vnd.ms-powerpoint.comments+xml"/>
  <Override PartName="/ppt/tags/tag22.xml" ContentType="application/vnd.openxmlformats-officedocument.presentationml.tags+xml"/>
  <Override PartName="/ppt/notesSlides/notesSlide22.xml" ContentType="application/vnd.openxmlformats-officedocument.presentationml.notesSlide+xml"/>
  <Override PartName="/ppt/comments/modernComment_109_17BF9BF5.xml" ContentType="application/vnd.ms-powerpoint.comments+xml"/>
  <Override PartName="/ppt/notesSlides/notesSlide23.xml" ContentType="application/vnd.openxmlformats-officedocument.presentationml.notesSlide+xml"/>
  <Override PartName="/ppt/comments/modernComment_10B_C22EC736.xml" ContentType="application/vnd.ms-powerpoint.comments+xml"/>
  <Override PartName="/ppt/notesSlides/notesSlide24.xml" ContentType="application/vnd.openxmlformats-officedocument.presentationml.notesSlide+xml"/>
  <Override PartName="/ppt/comments/modernComment_7FFFFEF3_514A1A1C.xml" ContentType="application/vnd.ms-powerpoint.comments+xml"/>
  <Override PartName="/ppt/tags/tag23.xml" ContentType="application/vnd.openxmlformats-officedocument.presentationml.tags+xml"/>
  <Override PartName="/ppt/notesSlides/notesSlide25.xml" ContentType="application/vnd.openxmlformats-officedocument.presentationml.notesSlide+xml"/>
  <Override PartName="/ppt/tags/tag24.xml" ContentType="application/vnd.openxmlformats-officedocument.presentationml.tags+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 id="2147483803" r:id="rId5"/>
    <p:sldMasterId id="2147484036" r:id="rId6"/>
    <p:sldMasterId id="2147484114" r:id="rId7"/>
  </p:sldMasterIdLst>
  <p:notesMasterIdLst>
    <p:notesMasterId r:id="rId45"/>
  </p:notesMasterIdLst>
  <p:handoutMasterIdLst>
    <p:handoutMasterId r:id="rId46"/>
  </p:handoutMasterIdLst>
  <p:sldIdLst>
    <p:sldId id="2147483472" r:id="rId8"/>
    <p:sldId id="275" r:id="rId9"/>
    <p:sldId id="2147483644" r:id="rId10"/>
    <p:sldId id="256" r:id="rId11"/>
    <p:sldId id="280" r:id="rId12"/>
    <p:sldId id="2147483646" r:id="rId13"/>
    <p:sldId id="2147483643" r:id="rId14"/>
    <p:sldId id="260" r:id="rId15"/>
    <p:sldId id="272" r:id="rId16"/>
    <p:sldId id="274" r:id="rId17"/>
    <p:sldId id="276" r:id="rId18"/>
    <p:sldId id="2147483622" r:id="rId19"/>
    <p:sldId id="282" r:id="rId20"/>
    <p:sldId id="2147483647" r:id="rId21"/>
    <p:sldId id="271" r:id="rId22"/>
    <p:sldId id="2147469125" r:id="rId23"/>
    <p:sldId id="273" r:id="rId24"/>
    <p:sldId id="258" r:id="rId25"/>
    <p:sldId id="269" r:id="rId26"/>
    <p:sldId id="277" r:id="rId27"/>
    <p:sldId id="281" r:id="rId28"/>
    <p:sldId id="268" r:id="rId29"/>
    <p:sldId id="284" r:id="rId30"/>
    <p:sldId id="261" r:id="rId31"/>
    <p:sldId id="285" r:id="rId32"/>
    <p:sldId id="263" r:id="rId33"/>
    <p:sldId id="264" r:id="rId34"/>
    <p:sldId id="278" r:id="rId35"/>
    <p:sldId id="279" r:id="rId36"/>
    <p:sldId id="265" r:id="rId37"/>
    <p:sldId id="270" r:id="rId38"/>
    <p:sldId id="266" r:id="rId39"/>
    <p:sldId id="2147483642" r:id="rId40"/>
    <p:sldId id="267" r:id="rId41"/>
    <p:sldId id="2147483379" r:id="rId42"/>
    <p:sldId id="2147483400" r:id="rId43"/>
    <p:sldId id="2147483467" r:id="rId44"/>
  </p:sldIdLst>
  <p:sldSz cx="12192000" cy="6858000"/>
  <p:notesSz cx="7023100" cy="9309100"/>
  <p:custDataLst>
    <p:tags r:id="rId4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amp; Intro" id="{65994E26-1376-4312-AC98-AB02FF813EC8}">
          <p14:sldIdLst>
            <p14:sldId id="2147483472"/>
            <p14:sldId id="275"/>
            <p14:sldId id="2147483644"/>
            <p14:sldId id="256"/>
            <p14:sldId id="280"/>
          </p14:sldIdLst>
        </p14:section>
        <p14:section name="System Metrics​" id="{3B02BE63-4F74-45B9-AA26-3764C5D1F10E}">
          <p14:sldIdLst>
            <p14:sldId id="2147483646"/>
            <p14:sldId id="2147483643"/>
            <p14:sldId id="260"/>
            <p14:sldId id="272"/>
            <p14:sldId id="274"/>
            <p14:sldId id="276"/>
          </p14:sldIdLst>
        </p14:section>
        <p14:section name="Agency Readiness" id="{3B0A4EEA-A500-4A08-B82E-88A790BA2849}">
          <p14:sldIdLst>
            <p14:sldId id="2147483622"/>
            <p14:sldId id="282"/>
            <p14:sldId id="2147483647"/>
            <p14:sldId id="271"/>
            <p14:sldId id="2147469125"/>
            <p14:sldId id="273"/>
          </p14:sldIdLst>
        </p14:section>
        <p14:section name="Training" id="{1A1D6EFE-FDFF-43DE-B5A6-380B5FEEDF59}">
          <p14:sldIdLst>
            <p14:sldId id="258"/>
            <p14:sldId id="269"/>
            <p14:sldId id="277"/>
            <p14:sldId id="281"/>
            <p14:sldId id="268"/>
            <p14:sldId id="284"/>
          </p14:sldIdLst>
        </p14:section>
        <p14:section name="REQ - PO" id="{6FEECF63-77C1-4501-8C08-B9B08B09D02A}">
          <p14:sldIdLst>
            <p14:sldId id="261"/>
            <p14:sldId id="285"/>
          </p14:sldIdLst>
        </p14:section>
        <p14:section name="GA@WORK Release Highlights" id="{E2956F6D-7A2A-4877-81AB-E5E0AD4D9DD3}">
          <p14:sldIdLst>
            <p14:sldId id="263"/>
            <p14:sldId id="264"/>
            <p14:sldId id="278"/>
            <p14:sldId id="279"/>
          </p14:sldIdLst>
        </p14:section>
        <p14:section name="FAQ/Hot Topics" id="{29D7C060-3248-4BB8-87FF-378C47FDCDF3}">
          <p14:sldIdLst>
            <p14:sldId id="265"/>
            <p14:sldId id="270"/>
            <p14:sldId id="266"/>
          </p14:sldIdLst>
        </p14:section>
        <p14:section name=" Reminders" id="{2E65E4FC-9233-4944-AAC3-61AAEFC67774}">
          <p14:sldIdLst>
            <p14:sldId id="2147483642"/>
            <p14:sldId id="267"/>
          </p14:sldIdLst>
        </p14:section>
        <p14:section name="Staying Connected" id="{D525E59E-ECC9-41B1-8456-58B9610CCF85}">
          <p14:sldIdLst>
            <p14:sldId id="2147483379"/>
            <p14:sldId id="2147483400"/>
          </p14:sldIdLst>
        </p14:section>
        <p14:section name="Closing" id="{C13E26E9-CAF8-4EE1-9264-DDCEB2AF6D69}">
          <p14:sldIdLst>
            <p14:sldId id="2147483467"/>
          </p14:sldIdLst>
        </p14:section>
      </p14:sectionLst>
    </p:ext>
    <p:ext uri="{EFAFB233-063F-42B5-8137-9DF3F51BA10A}">
      <p15:sldGuideLst xmlns:p15="http://schemas.microsoft.com/office/powerpoint/2012/main">
        <p15:guide id="1" orient="horz" pos="1632"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F78302-AB0F-A45D-1DF6-F75AEF475099}" name="Steele, Carrie" initials="CS" userId="S::carrie.steele@doas.ga.gov::7c06dd79-7cb7-4479-a26b-aae0b56f4831" providerId="AD"/>
  <p188:author id="{9D34A604-62F1-7933-A5C9-502BFEDD175A}" name="Chandler, Natalie" initials="NC" userId="S::Natalie.Chandler@sao.ga.gov::e506238c-68a4-48b5-8a66-307b8bfce4e0" providerId="AD"/>
  <p188:author id="{B61E5805-F9B6-0B74-B27A-EC982B28C595}" name="Howard, Mahersala" initials="MH" userId="S::Mahersala.Howard@doas.ga.gov::c52ed0b3-7e4b-4cae-b0dc-30e58e299369" providerId="AD"/>
  <p188:author id="{F0615E06-D98B-5F7D-C12C-4862C9129B4A}" name="Locke, Sara" initials="LS" userId="S::sara.locke@sao.ga.gov::5ff9b244-c8f5-4ab5-a957-826a713e7625" providerId="AD"/>
  <p188:author id="{BC49FA06-59A9-4FE4-4306-881FC3043C60}" name="Varakantam, Naveen" initials="VN" userId="S::naveen.varakantam@sao.ga.gov::ff51b545-f507-4699-a683-f2c3fb3d4476" providerId="AD"/>
  <p188:author id="{C65CB70B-77E2-2F50-381A-63A62C7E90D3}" name="Boulding, Bronze" initials="BB" userId="S::bronze.boulding@doas.ga.gov::e27bd562-42c1-490e-9d0d-8f1027624cda" providerId="AD"/>
  <p188:author id="{A58B4D0C-8107-2CFB-10D1-C3F7FFDC4CEE}" name="Krystopa, Rebecca" initials="KR" userId="S::rebecca.krystopa@doas.ga.gov::2f2fdda7-600e-4637-aefd-f5ea6086a5a0" providerId="AD"/>
  <p188:author id="{CCBAAD11-8A90-77D3-BF3E-F5B566786FBC}" name="Begum, Shaistha" initials="BS" userId="S::shaistha.begum@doas.ga.gov::d799952f-cc34-41e7-91e4-90807ad89b27" providerId="AD"/>
  <p188:author id="{BDEC9914-DD0F-D64D-F069-058C3312B5F8}" name="Johnson, Osborne" initials="JO" userId="S::osborne.johnson@doas.ga.gov::c08ee522-9c71-43c5-a31c-8862c49cc44e" providerId="AD"/>
  <p188:author id="{5FAEEE18-C0F7-E262-799F-07CD1BBFCE38}" name="Boulding, Bronze" initials="BB" userId="S::Bronze.Boulding@doas.ga.gov::e27bd562-42c1-490e-9d0d-8f1027624cda" providerId="AD"/>
  <p188:author id="{95871A22-8B7B-40E9-6827-0E755259F487}" name="Robert Cardelli" initials="RC" userId="Robert Cardelli" providerId="None"/>
  <p188:author id="{E87F8623-A379-6098-61F2-26B04AC11F27}" name="Robert, Margaret" initials="RM" userId="S::margaret.robert@doas.ga.gov::12041aa2-0403-44d7-9d26-37e7b7dcec26" providerId="AD"/>
  <p188:author id="{8063FF29-28C7-419A-166A-17E57A82819B}" name="Auld, Joyce" initials="AJ" userId="S::joyce.auld@doas.ga.gov::b08ef79f-7306-418b-9cf1-d56775e7fcf9" providerId="AD"/>
  <p188:author id="{8D5F062A-CF4A-C3A8-5A7D-7299D24AD844}" name="Custin, Roger" initials="CR" userId="S::roger.custin@doas.ga.gov::dffc4195-0585-4eb8-9f8e-8c8f0ebe0b19" providerId="AD"/>
  <p188:author id="{C31EB22E-484D-79BE-3A7F-04EA5B2FF9EA}" name="Suggs, Paulette" initials="SP" userId="S::paulette.suggs@doas.ga.gov::c1b29647-2681-4ee3-90b3-6e29f96e9393" providerId="AD"/>
  <p188:author id="{FA44B92F-0D85-341B-68D4-E1C2875F5558}" name="Patel, Leena" initials="" userId="S::leena.patel@doas.ga.gov::4c0cdf86-38a6-454c-8927-91e56d4c8906" providerId="AD"/>
  <p188:author id="{DE66CE30-B621-E3FF-D90D-9D1D217B8740}" name="Zubas, Rhonda" initials="ZR" userId="S::rhonda.zubas@sao.ga.gov::9acaef63-65ff-4a01-974a-c47ded9e3d5f" providerId="AD"/>
  <p188:author id="{8EEBE733-A48B-9307-7FED-387DE1139D7A}" name="Howard, Mahersala" initials="HM" userId="S::mahersala.howard@doas.ga.gov::c52ed0b3-7e4b-4cae-b0dc-30e58e299369" providerId="AD"/>
  <p188:author id="{EF124F35-76EA-3885-ED15-0889F5D25781}" name="Forbes, Jami" initials="JF" userId="S::jami.forbes2@sao.ga.gov::df8bb059-ec3f-4d25-b047-1c95f8f335e9" providerId="AD"/>
  <p188:author id="{3502C13A-F1B8-3757-CE8D-8037F6353F27}" name="Alexander, Becky" initials="AB" userId="S::becky.alexander@doas.ga.gov::f381ec09-abb2-4602-950f-0db0b2179f0d" providerId="AD"/>
  <p188:author id="{82BA9C42-926F-CF5C-91E3-43D3B12BA757}" name="Romo, Kasi" initials="RK" userId="S::kasi.romo@doas.ga.gov::767bfffe-29c5-416b-9c00-392ec17b0179" providerId="AD"/>
  <p188:author id="{5EC0B344-97ED-149B-179A-18A9AAB3C246}" name="Ingram, Clarence" initials="CI" userId="S::clarence.ingram@doas.ga.gov::08754692-2260-478f-b834-a8efa1132d4d" providerId="AD"/>
  <p188:author id="{00CA4B48-BF22-AA2C-93F9-DD61F18C0FDD}" name="Orban, Linda" initials="LO" userId="S::linda.orban@sao.ga.gov::67aa9d3c-bf96-45fe-95ed-b5c8fa0ea22c" providerId="AD"/>
  <p188:author id="{7C83FA49-BB97-07FA-29D3-6475FD115A85}" name="Jones-Meek, Kelli" initials="KJ" userId="S::kelli.jones-meek@doas.ga.gov::e7dcb4d0-1aef-4841-963c-32e0a7f55c76" providerId="AD"/>
  <p188:author id="{07685C51-53A6-A5AC-A699-DD0182646A96}" name="Jenkins, Monique" initials="JM" userId="S::monique.jenkins@doas.ga.gov::d3e84c5f-e5c6-4708-8d67-55a331f86e64" providerId="AD"/>
  <p188:author id="{9CA4D952-0E90-8BB9-C19D-B7A5F5229193}" name="Dudley, Kelly" initials="DK" userId="S::kelly.dudley@sao.ga.gov::a23b9ecb-e500-4484-ad18-bf2074a4f35c" providerId="AD"/>
  <p188:author id="{BBE35853-AC98-BAF5-411E-97A12DEB4656}" name="Locke, Sara" initials="LS" userId="S::sara.locke1@sao.ga.gov::8c61036f-f87b-423e-a877-916725c4b71f" providerId="AD"/>
  <p188:author id="{08F5FB57-474F-B380-5704-FF203D6E4278}" name="GALLAGHER, STEFANIE" initials="GS" userId="S::stefanie.gallagher@sao.ga.gov::d370f62a-a665-41f5-ad5c-ccb3156424eb" providerId="AD"/>
  <p188:author id="{84568B58-6CCD-CD35-A72E-BC560A76B6AA}" name="Peloquin, Noel" initials="NP" userId="S::Noel.Peloquin@sao.ga.gov::4e885465-1977-4403-aa04-16e66b5d8ce9" providerId="AD"/>
  <p188:author id="{B25ED058-408A-8F9E-6296-F3B27FF5C920}" name="Taylor, Matt" initials="TM" userId="S::matt.taylor@doas.ga.gov::6dfa03b7-4d81-4b57-91ec-850443a1413e" providerId="AD"/>
  <p188:author id="{B987ED60-8328-D44F-D018-344581673C94}" name="Navas, Andrea" initials="AN" userId="S::Andrea.Navas@doas.ga.gov::8ab5f365-19e7-467e-867f-923a8cab8b55" providerId="AD"/>
  <p188:author id="{73700E63-9CC2-786D-83C1-1798154DCA35}" name="Patton, Coker" initials="PC" userId="S::coker.patton@sao.ga.gov::fd9cd073-a1d1-4cea-9999-9497865ca325" providerId="AD"/>
  <p188:author id="{A0B49D63-339D-BD65-D5F8-CE90A1B3182B}" name="Whisenhunt, Tiffany" initials="WT" userId="S::tiffany.whisenhunt@doas.ga.gov::377a9454-70c5-4e61-8f3e-0727d8daf7eb" providerId="AD"/>
  <p188:author id="{F94FB268-4EB0-26A1-9FED-9A9B05C4B15C}" name="McClester, Ryan" initials="MR" userId="S::ryan.mcclester@sao.ga.gov::5f0298cf-8456-4577-8b9b-8f3379c01079" providerId="AD"/>
  <p188:author id="{5E7EEB6D-FC5D-0EF7-944D-3FE6C93231BC}" name="Zubas, Rhonda" initials="RZ" userId="S::Rhonda.Zubas@sao.ga.gov::9acaef63-65ff-4a01-974a-c47ded9e3d5f" providerId="AD"/>
  <p188:author id="{7D69A076-C459-6F37-F4FD-27F2ED9621EE}" name="Hii, Ming" initials="HM" userId="S::ming.hii@doas.ga.gov::fb315cd6-7d19-46c6-8676-1afeaf9f250d" providerId="AD"/>
  <p188:author id="{62073482-0E74-2F0D-2D73-DCCA11FEBB53}" name="Romo, Kasi" initials="" userId="S::Kasi.Romo@doas.ga.gov::767bfffe-29c5-416b-9c00-392ec17b0179" providerId="AD"/>
  <p188:author id="{17878E86-EFB7-E3DC-EC9F-08C26F43FB84}" name="O'Gorman, Kerry" initials="OK" userId="S::kerry.ogorman@doas.ga.gov::da9a32b4-6c72-49dd-8cab-7c0ebcd49030" providerId="AD"/>
  <p188:author id="{FD112B87-4ECB-1A4F-CEC8-A22DFEE694ED}" name="Meredith, Holli" initials="MH" userId="S::holli.meredith@doas.ga.gov::abed3d92-5b59-46a6-a144-e54e81988cdd" providerId="AD"/>
  <p188:author id="{EA51AE8D-B91D-CC65-E3B4-D93E1948E48C}" name="Segars, Tahni" initials="ST" userId="S::tahni.segars@sao.ga.gov::64e0f1c5-cbd2-4ec4-b5fa-ccd2a6333b5c" providerId="AD"/>
  <p188:author id="{989C5F8E-0516-017B-7E07-C7562FAC79E4}" name="Adams, Lacara" initials="AL" userId="S::lacara.adams@sao.ga.gov::56470abf-6569-43cd-bbdd-4e26d33b7f7b" providerId="AD"/>
  <p188:author id="{A8A5559E-3778-3429-E05F-79E169502511}" name="Ashby, Jake" initials="JA" userId="S::jake.ashby@sao.ga.gov::5495cb48-8788-4db9-b7ba-455d1eae24b7" providerId="AD"/>
  <p188:author id="{1F4B1F9F-78E7-BABD-8B04-AD2EECF61CB7}" name="Megginson, Trina" initials="MT" userId="S::trina.megginson@sao.ga.gov::280748a1-ab65-4b69-abc1-94beee92efae" providerId="AD"/>
  <p188:author id="{E9ABCC9F-3E07-1D9A-5110-1080DEC6843F}" name="Guy, Myra" initials="GM" userId="S::myra.guy@sao.ga.gov::f8b8c18b-c9ee-4a4d-bb09-ebe941bb255e" providerId="AD"/>
  <p188:author id="{7F59BBA0-DF02-B2DE-1D8D-B5FA6B09F1FB}" name="Natalie Foster" initials="NF" userId="S::nafoster@deloitte.com::0f0c7044-128e-400a-aa93-7f10e6e07666" providerId="AD"/>
  <p188:author id="{FBCD2DA1-F473-E7E3-31EF-E384AF046315}" name="Reddick, Sheree" initials="SR" userId="S::Sheree.Reddick@doas.ga.gov::79f77c81-3202-45e9-8542-60a85beec9e3" providerId="AD"/>
  <p188:author id="{4BD284A5-A5D2-5EFF-4C86-22EBAE64A827}" name="McDaniel, Bo" initials="MB" userId="S::bo.mcdaniel@doas.ga.gov::81e7fe1a-8121-4d29-ae33-07ef252044e1" providerId="AD"/>
  <p188:author id="{7848D9A7-5D66-36EB-38A8-65148A118730}" name="Locke, Sara" initials="SL" userId="S::Sara.Locke1@sao.ga.gov::8c61036f-f87b-423e-a877-916725c4b71f" providerId="AD"/>
  <p188:author id="{CF0DC6A8-F020-2272-8525-695C67F212F4}" name="Jenkins, Frederick" initials="JF" userId="S::frederick.jenkins@sao.ga.gov::459d4a47-55bc-4f46-b37a-48e90755a234" providerId="AD"/>
  <p188:author id="{7FC03FAA-EFEF-E423-8DBC-F9150098B1A6}" name="Diana Tiernan" initials="DT" userId="S::diana.tiernan@sao.ga.gov::48195535-aa32-469e-ab3a-fc477825ec60" providerId="AD"/>
  <p188:author id="{ED50C3AB-0D1C-989B-0428-3363E7A8C3E5}" name="Duque, margarita" initials="mD" userId="S::margarita.duque@sao.ga.gov::f595adc2-7f98-4751-804a-cccdf26eccd9" providerId="AD"/>
  <p188:author id="{A6C03AB1-8E7C-7E09-B1AE-C5E0DCE5B814}" name="Stewart, Alexandra" initials="AS" userId="S::alexandra.stewart@doas.ga.gov::3f324179-5079-4e8c-9567-70d9ee78726e" providerId="AD"/>
  <p188:author id="{8B0F8EB6-02C8-CBE4-23D7-D1FDCF933FEB}" name="Morton, Kyle" initials="KM" userId="S::kyle.morton1@doas.ga.gov::175ef873-91c0-4e53-88c2-46ca026c92dc" providerId="AD"/>
  <p188:author id="{67594FB9-BEA4-EE57-F985-59D2DBC1E009}" name="Reddick, Sheree" initials="RS" userId="S::sheree.reddick@doas.ga.gov::79f77c81-3202-45e9-8542-60a85beec9e3" providerId="AD"/>
  <p188:author id="{45BA40BA-BFEE-E1EF-5FD6-09F5578BC950}" name="Guevara, Miriam Guevara" initials="MG" userId="S::Miriamguevara.Guevara@sao.ga.gov::717ffee5-d02d-493b-87da-3f9550bfaca7" providerId="AD"/>
  <p188:author id="{686EE7BB-5DEF-80D6-9F1F-D0F47D94F2C3}" name="Owens, Toni" initials="OT" userId="S::toni.owens@doas.ga.gov::b1dd0b3e-8852-47f6-8491-49dd30a68ebd" providerId="AD"/>
  <p188:author id="{8B03CFBF-FE1A-0948-1C94-67D3C104E30D}" name="Alston, Cassie" initials="CA" userId="S::cassie.alston@doas.ga.gov::2b75da66-e6b0-4c1c-a1c4-adce654b98fa" providerId="AD"/>
  <p188:author id="{801F5EC2-F3D5-CF07-5939-A43709B04075}" name="Kalpathi, Vinod" initials="KV" userId="S::vinod.kalpathi@doas.ga.gov::2c0a779b-d89e-42d1-8ce5-5d7a5c7b7817" providerId="AD"/>
  <p188:author id="{07EE51CE-5665-B11B-F5C8-D65F112E7E62}" name="Greene, Christine" initials="GC" userId="S::christine.greene@doas.ga.gov::0781f7bc-d564-4b7e-b078-9e5ea8a63963" providerId="AD"/>
  <p188:author id="{C0E696D5-B42C-A2C5-750C-FEED1FC190A1}" name="Horne, Rhonda" initials="RH" userId="S::rhonda.horne@sao.ga.gov::41c4878e-ff7b-42fa-a090-4ba924bb0c8b" providerId="AD"/>
  <p188:author id="{EABC69D9-FCD3-C23B-EB59-85ABB3BFB597}" name="Paschal, Montinique" initials="PM" userId="S::montinique.paschal@doas.ga.gov::2b2a7089-4ee2-45c9-99bd-4c662cd56dd0" providerId="AD"/>
  <p188:author id="{1600EFD9-6C57-8CBB-07E1-F98FCD9F8EAC}" name="Large, Maggie" initials="ML" userId="S::Maggie.Large@sao.ga.gov::8b5d6b06-4913-445d-bd73-54f413e036c7" providerId="AD"/>
  <p188:author id="{34149BDC-092C-0FE2-27E2-9A3C4843357C}" name="Sullivan, Rebecca" initials="SR" userId="S::rebecca.sullivan@doas.ga.gov::76ca7df4-6f86-4c7a-b090-2556826fc80f" providerId="AD"/>
  <p188:author id="{A3BDBBE1-2099-B206-0FA9-8F3EDDC906D4}" name="Hines, Gerlda" initials="HG" userId="S::gerlda.hines@sao.ga.gov::cd4a0fb9-5635-47c2-ad10-d632bb299e74" providerId="AD"/>
  <p188:author id="{48B136E5-6795-0E16-DC70-919F66806944}" name="Gracen, Carla" initials="GC" userId="S::carla.gracen@doas.ga.gov::97ccf594-c621-4350-b427-78943d499f32" providerId="AD"/>
  <p188:author id="{2A0D5DE6-36DF-4097-2C0A-6638A9160CAD}" name="Meeks, Mark" initials="MM" userId="S::mark.meeks@doas.ga.gov::d7393898-cf0f-4218-b3ee-6d48153b74bd" providerId="AD"/>
  <p188:author id="{FD85E0EA-3AC4-9257-F180-4C22B8128E29}" name="Large, Maggie" initials="LM" userId="S::maggie.large@sao.ga.gov::8b5d6b06-4913-445d-bd73-54f413e036c7" providerId="AD"/>
  <p188:author id="{89E892EB-C24C-1308-C8E8-DD27F4D192B4}" name="Brown, Alaysia" initials="AB" userId="S::Alaysia.Brown@sao.ga.gov::c5e678dc-7c52-4a2d-91f9-5f3b0466fa98" providerId="AD"/>
  <p188:author id="{F159D5EB-C219-EDA7-7756-938FE5B79395}" name="Bradley, Lanique" initials="" userId="S::lanique.bradley@doas.ga.gov::c0da9e54-acab-43c6-b665-b5dcd09238ab" providerId="AD"/>
  <p188:author id="{0CEE8AF1-C248-A972-666E-9A72101DA29C}" name="Chapman, Mary" initials="CM" userId="S::mary.chapman@doas.ga.gov::c232ab18-707a-4ee1-8cf2-b056bec2e1ec" providerId="AD"/>
  <p188:author id="{14050DF4-5A79-A81B-870B-F71F08C740B9}" name="Carter, Deona" initials="CD" userId="S::dmcarter_tcsg.edu#ext#@gets.onmicrosoft.com::8b7bed87-ce7f-4433-964f-68a9215d084b" providerId="AD"/>
  <p188:author id="{93F64EF5-0638-29DF-6584-977A6A649409}" name="Williams, Kiaja" initials="" userId="S::kiaja.williams@doas.ga.gov::832f4257-bcbb-47b3-b4b3-3a4e85e426f4" providerId="AD"/>
  <p188:author id="{3033C2F6-E6C9-0691-B99F-BAFE8E228662}" name="Swartout, Darcy" initials="DS" userId="S::darcy.swartout@sao.ga.gov::1c015fc4-41a8-4efb-8017-be6f6fc86c37" providerId="AD"/>
  <p188:author id="{5CF3F5FB-633D-FB82-C7C9-F24948D95095}" name="Chandler, Natalie" initials="CN" userId="S::natalie.chandler@sao.ga.gov::e506238c-68a4-48b5-8a66-307b8bfce4e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FFF2CA"/>
    <a:srgbClr val="FDE9D2"/>
    <a:srgbClr val="E5ECE1"/>
    <a:srgbClr val="C9DEF1"/>
    <a:srgbClr val="90C3C8"/>
    <a:srgbClr val="0E2841"/>
    <a:srgbClr val="235789"/>
    <a:srgbClr val="7FA267"/>
    <a:srgbClr val="9AD0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C4D04A-0735-F5C6-7628-1C11F362550D}" v="2" dt="2026-09-23T15:23:37.568"/>
  </p1510:revLst>
</p1510:revInfo>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864" y="84"/>
      </p:cViewPr>
      <p:guideLst>
        <p:guide orient="horz" pos="163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handoutMaster" Target="handoutMasters/handout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viewProps" Target="viewProps.xml"/></Relationships>
</file>

<file path=ppt/comments/modernComment_7FFFFEF3_514A1A1C.xml><?xml version="1.0" encoding="utf-8"?>
<p188:cmLst xmlns:a="http://schemas.openxmlformats.org/drawingml/2006/main" xmlns:r="http://schemas.openxmlformats.org/officeDocument/2006/relationships" xmlns:p188="http://schemas.microsoft.com/office/powerpoint/2018/8/main">
  <p188:cm id="{9F525D49-6925-467E-9C46-528DF6164DE0}" authorId="{B61E5805-F9B6-0B74-B27A-EC982B28C595}" status="resolved" created="2026-07-22T13:02:23.838" complete="100000">
    <pc:sldMkLst xmlns:pc="http://schemas.microsoft.com/office/powerpoint/2013/main/command">
      <pc:docMk/>
      <pc:sldMk cId="1363810844" sldId="2147483379"/>
    </pc:sldMkLst>
    <p188:replyLst>
      <p188:reply id="{7B1444E2-1E0A-4F8B-A7ED-7B251C7B5AD2}" authorId="{8B03CFBF-FE1A-0948-1C94-67D3C104E30D}" created="2026-07-22T13:15:55.157">
        <p188:txBody>
          <a:bodyPr/>
          <a:lstStyle/>
          <a:p>
            <a:r>
              <a:rPr lang="en-US"/>
              <a:t>Recommend including the DOAS GA@WORK Procurement Website here as well.</a:t>
            </a:r>
          </a:p>
        </p188:txBody>
        <p188:extLst>
          <p:ext xmlns:p="http://schemas.openxmlformats.org/presentationml/2006/main" uri="{57CB4572-C831-44C2-8A1C-0ADB6CCDFE69}">
            <p223:reactions xmlns:p223="http://schemas.microsoft.com/office/powerpoint/2022/03/main">
              <p223:rxn type="👍">
                <p223:instance time="2026-07-22T13:24:29.626" authorId="{0CEE8AF1-C248-A972-666E-9A72101DA29C}"/>
              </p223:rxn>
            </p223:reactions>
          </p:ext>
        </p188:extLst>
      </p188:reply>
      <p188:reply id="{8EF305BE-07A9-4B99-A09C-E19C4A5E95DC}" authorId="{0CEE8AF1-C248-A972-666E-9A72101DA29C}" created="2026-07-22T13:24:48.003">
        <p188:txBody>
          <a:bodyPr/>
          <a:lstStyle/>
          <a:p>
            <a:r>
              <a:rPr lang="en-US"/>
              <a:t>Hi [@Howard, Mahersala]  and [@Alston, Cassie]  - great suggestions - agree with both.</a:t>
            </a:r>
          </a:p>
        </p188:txBody>
        <p188:extLst>
          <p:ext xmlns:p="http://schemas.openxmlformats.org/presentationml/2006/main" uri="{57CB4572-C831-44C2-8A1C-0ADB6CCDFE69}">
            <p223:reactions xmlns:p223="http://schemas.microsoft.com/office/powerpoint/2022/03/main">
              <p223:rxn type="👍">
                <p223:instance time="2026-07-22T13:26:23.276" authorId="{8B03CFBF-FE1A-0948-1C94-67D3C104E30D}"/>
              </p223:rxn>
            </p223:reactions>
          </p:ext>
        </p188:extLst>
      </p188:reply>
    </p188:replyLst>
    <p188:txBody>
      <a:bodyPr/>
      <a:lstStyle/>
      <a:p>
        <a:r>
          <a:rPr lang="en-US"/>
          <a:t>[@Chapman, Mary] should we remove the NextGen reference? </a:t>
        </a:r>
      </a:p>
    </p188:txBody>
    <p188:extLst>
      <p:ext xmlns:p="http://schemas.openxmlformats.org/presentationml/2006/main" uri="{57CB4572-C831-44C2-8A1C-0ADB6CCDFE69}">
        <p223:reactions xmlns:p223="http://schemas.microsoft.com/office/powerpoint/2022/03/main">
          <p223:rxn type="👍">
            <p223:instance time="2026-07-22T13:24:27.939" authorId="{0CEE8AF1-C248-A972-666E-9A72101DA29C}"/>
          </p223:rxn>
        </p223:reactions>
      </p:ext>
    </p188:extLst>
  </p188:cm>
</p188:cmLst>
</file>

<file path=ppt/comments/modernComment_7FFFFFFB_C11A4B5D.xml><?xml version="1.0" encoding="utf-8"?>
<p188:cmLst xmlns:a="http://schemas.openxmlformats.org/drawingml/2006/main" xmlns:r="http://schemas.openxmlformats.org/officeDocument/2006/relationships" xmlns:p188="http://schemas.microsoft.com/office/powerpoint/2018/8/main">
  <p188:cm id="{8EE532CA-4552-4ECE-9CA7-CAF512F98907}" authorId="{8EEBE733-A48B-9307-7FED-387DE1139D7A}" status="resolved" created="2026-08-12T17:05:14.851" complete="100000">
    <pc:sldMkLst xmlns:pc="http://schemas.microsoft.com/office/powerpoint/2013/main/command">
      <pc:docMk/>
      <pc:sldMk cId="3239725917" sldId="2147483643"/>
    </pc:sldMkLst>
    <p188:replyLst>
      <p188:reply id="{995DAEBC-6BA1-4D27-9CF6-43B935BF8B8B}" authorId="{8EEBE733-A48B-9307-7FED-387DE1139D7A}" created="2026-08-12T17:06:21.102">
        <p188:txBody>
          <a:bodyPr/>
          <a:lstStyle/>
          <a:p>
            <a:r>
              <a:rPr lang="en-US"/>
              <a:t>July 1 - August 21 system activity </a:t>
            </a:r>
          </a:p>
        </p188:txBody>
      </p188:reply>
      <p188:reply id="{C8169A2F-C11C-4366-BB25-E88148103160}" authorId="{8EEBE733-A48B-9307-7FED-387DE1139D7A}" created="2026-08-12T17:07:41.197">
        <p188:txBody>
          <a:bodyPr/>
          <a:lstStyle/>
          <a:p>
            <a:r>
              <a:rPr lang="en-US"/>
              <a:t>[@Reddick, Sheree] [@Collins, Daphne] </a:t>
            </a:r>
          </a:p>
        </p188:txBody>
      </p188:reply>
      <p188:reply id="{6BFAE53E-74D5-4187-AF64-23F3A5EFA838}" authorId="{8EEBE733-A48B-9307-7FED-387DE1139D7A}" created="2026-08-12T17:09:01.199">
        <p188:txBody>
          <a:bodyPr/>
          <a:lstStyle/>
          <a:p>
            <a:r>
              <a:rPr lang="en-US"/>
              <a:t>[@Bailey, Julian]</a:t>
            </a:r>
          </a:p>
        </p188:txBody>
      </p188:reply>
      <p188:reply id="{EDB60917-CAF2-428B-91D2-CFDF1277D1DF}" authorId="{0CEE8AF1-C248-A972-666E-9A72101DA29C}" created="2026-08-24T13:28:50.838">
        <p188:txBody>
          <a:bodyPr/>
          <a:lstStyle/>
          <a:p>
            <a:r>
              <a:rPr lang="en-US"/>
              <a:t>[@Howard, Mahersala] [@Bailey, Julian]  and [@Reddick, Sheree]  - I’ve updated this slide to add Learning Lab Attendees in top row and Supplier Training Numbers for the middle section.</a:t>
            </a:r>
          </a:p>
        </p188:txBody>
        <p188:extLst>
          <p:ext xmlns:p="http://schemas.openxmlformats.org/presentationml/2006/main" uri="{57CB4572-C831-44C2-8A1C-0ADB6CCDFE69}">
            <p223:reactions xmlns:p223="http://schemas.microsoft.com/office/powerpoint/2022/03/main">
              <p223:rxn type="👍">
                <p223:instance time="2026-08-24T13:45:00.095" authorId="{8EEBE733-A48B-9307-7FED-387DE1139D7A}"/>
              </p223:rxn>
            </p223:reactions>
          </p:ext>
        </p188:extLst>
      </p188:reply>
      <p188:reply id="{42261F09-F0DF-40C1-AA09-56B1B6E9906B}" authorId="{0CEE8AF1-C248-A972-666E-9A72101DA29C}" created="2026-08-24T13:29:53.182">
        <p188:txBody>
          <a:bodyPr/>
          <a:lstStyle/>
          <a:p>
            <a:r>
              <a:rPr lang="en-US"/>
              <a:t>Also, I updated the blue row to change the date range to August 21, 2026</a:t>
            </a:r>
          </a:p>
        </p188:txBody>
        <p188:extLst>
          <p:ext xmlns:p="http://schemas.openxmlformats.org/presentationml/2006/main" uri="{57CB4572-C831-44C2-8A1C-0ADB6CCDFE69}">
            <p223:reactions xmlns:p223="http://schemas.microsoft.com/office/powerpoint/2022/03/main">
              <p223:rxn type="👍">
                <p223:instance time="2026-08-24T13:45:01.267" authorId="{8EEBE733-A48B-9307-7FED-387DE1139D7A}"/>
              </p223:rxn>
            </p223:reactions>
          </p:ext>
        </p188:extLst>
      </p188:reply>
      <p188:reply id="{1380F42D-2DF6-4ACB-8C61-E133FFEC3F94}" authorId="{2A0D5DE6-36DF-4097-2C0A-6638A9160CAD}" created="2026-08-24T16:52:49.393">
        <p188:txBody>
          <a:bodyPr/>
          <a:lstStyle/>
          <a:p>
            <a:r>
              <a:rPr lang="en-US"/>
              <a:t>[@Howard, Mahersala] Req and PO data updated thru 8/21/2026.</a:t>
            </a:r>
          </a:p>
        </p188:txBody>
      </p188:reply>
      <p188:reply id="{8FA04673-F639-4599-BE23-073E8B565962}" authorId="{3502C13A-F1B8-3757-CE8D-8037F6353F27}" created="2026-08-24T19:53:51.165">
        <p188:txBody>
          <a:bodyPr/>
          <a:lstStyle/>
          <a:p>
            <a:r>
              <a:rPr lang="en-US"/>
              <a:t>[@Howard, Mahersala]  P-Card updated </a:t>
            </a:r>
          </a:p>
        </p188:txBody>
      </p188:reply>
      <p188:reply id="{701FC6BF-17EC-44A9-B4D4-48702E9BC7EA}" authorId="{BDEC9914-DD0F-D64D-F069-058C3312B5F8}" created="2026-08-26T12:15:12.509">
        <p188:txBody>
          <a:bodyPr/>
          <a:lstStyle/>
          <a:p>
            <a:r>
              <a:rPr lang="en-US"/>
              <a:t>[@Howard, Mahersala] Contracts has been updated</a:t>
            </a:r>
          </a:p>
        </p188:txBody>
        <p188:extLst>
          <p:ext xmlns:p="http://schemas.openxmlformats.org/presentationml/2006/main" uri="{57CB4572-C831-44C2-8A1C-0ADB6CCDFE69}">
            <p223:reactions xmlns:p223="http://schemas.microsoft.com/office/powerpoint/2022/03/main">
              <p223:rxn type="👍">
                <p223:instance time="2026-08-26T12:33:27.044" authorId="{8EEBE733-A48B-9307-7FED-387DE1139D7A}"/>
                <p223:instance time="2026-08-26T14:04:09.719" authorId="{0CEE8AF1-C248-A972-666E-9A72101DA29C}"/>
              </p223:rxn>
            </p223:reactions>
          </p:ext>
        </p188:extLst>
      </p188:reply>
    </p188:replyLst>
    <p188:txBody>
      <a:bodyPr/>
      <a:lstStyle/>
      <a:p>
        <a:r>
          <a:rPr lang="en-US"/>
          <a:t>[@Meeks, Mark] [@Kalpathi, Vinod] [@Krystopa, Rebecca] [@Patel, Leena] [@Alexander, Becky] [@Morton, Kyle] [@Johnson, Osborne] [@Stewart, Alexandra] [@Bhagam, Madhavi] </a:t>
        </a:r>
      </a:p>
    </p188:txBody>
    <p188:extLst>
      <p:ext xmlns:p="http://schemas.openxmlformats.org/presentationml/2006/main" uri="{57CB4572-C831-44C2-8A1C-0ADB6CCDFE69}">
        <p223:reactions xmlns:p223="http://schemas.microsoft.com/office/powerpoint/2022/03/main">
          <p223:rxn type="👍">
            <p223:instance time="2026-08-24T13:28:54.374" authorId="{0CEE8AF1-C248-A972-666E-9A72101DA29C}"/>
          </p223:rxn>
        </p223:reactions>
      </p:ext>
    </p188:extLst>
  </p188:cm>
</p188:cmLst>
</file>

<file path=ppt/comments/modernComment_7FFFFFFE_E7B2EC69.xml><?xml version="1.0" encoding="utf-8"?>
<p188:cmLst xmlns:a="http://schemas.openxmlformats.org/drawingml/2006/main" xmlns:r="http://schemas.openxmlformats.org/officeDocument/2006/relationships" xmlns:p188="http://schemas.microsoft.com/office/powerpoint/2018/8/main">
  <p188:cm id="{2680CC1B-9A97-4BB9-8EC8-93DB401BD585}" authorId="{B61E5805-F9B6-0B74-B27A-EC982B28C595}" created="2026-08-10T12:35:47.287">
    <pc:sldMkLst xmlns:pc="http://schemas.microsoft.com/office/powerpoint/2013/main/command">
      <pc:docMk/>
      <pc:sldMk cId="3887262825" sldId="2147483646"/>
    </pc:sldMkLst>
    <p188:txBody>
      <a:bodyPr/>
      <a:lstStyle/>
      <a:p>
        <a:r>
          <a:rPr lang="en-US"/>
          <a:t>[@Crawford, Terrence] [@Paschal, Montinique] [@Chapman, Mary] please add the system metrics for the August Procurement Huddle</a:t>
        </a:r>
      </a:p>
    </p188:txBody>
    <p188:extLst>
      <p:ext xmlns:p="http://schemas.openxmlformats.org/presentationml/2006/main" uri="{57CB4572-C831-44C2-8A1C-0ADB6CCDFE69}">
        <p223:reactions xmlns:p223="http://schemas.microsoft.com/office/powerpoint/2022/03/main">
          <p223:rxn type="👍">
            <p223:instance time="2026-08-24T13:29:01.300" authorId="{0CEE8AF1-C248-A972-666E-9A72101DA29C}"/>
          </p223:rxn>
        </p223:reactions>
      </p:ext>
    </p188:extLst>
  </p188:cm>
</p188:cmLst>
</file>

<file path=ppt/comments/modernComment_10B_C22EC736.xml><?xml version="1.0" encoding="utf-8"?>
<p188:cmLst xmlns:a="http://schemas.openxmlformats.org/drawingml/2006/main" xmlns:r="http://schemas.openxmlformats.org/officeDocument/2006/relationships" xmlns:p188="http://schemas.microsoft.com/office/powerpoint/2018/8/main">
  <p188:cm id="{6B7AB405-12AB-4F43-B822-DB7DF150EBB1}" authorId="{8EEBE733-A48B-9307-7FED-387DE1139D7A}" created="2026-08-24T20:33:56.459">
    <pc:sldMkLst xmlns:pc="http://schemas.microsoft.com/office/powerpoint/2013/main/command">
      <pc:docMk/>
      <pc:sldMk cId="3257845558" sldId="267"/>
    </pc:sldMkLst>
    <p188:txBody>
      <a:bodyPr/>
      <a:lstStyle/>
      <a:p>
        <a:r>
          <a:rPr lang="en-US"/>
          <a:t>FMC AND Procurement Huddle</a:t>
        </a:r>
      </a:p>
    </p188:txBody>
  </p188:cm>
</p188:cmLst>
</file>

<file path=ppt/comments/modernComment_10C_AA5639FC.xml><?xml version="1.0" encoding="utf-8"?>
<p188:cmLst xmlns:a="http://schemas.openxmlformats.org/drawingml/2006/main" xmlns:r="http://schemas.openxmlformats.org/officeDocument/2006/relationships" xmlns:p188="http://schemas.microsoft.com/office/powerpoint/2018/8/main">
  <p188:cm id="{37E35F5F-9B80-431B-BC35-691407CAA735}" authorId="{B61E5805-F9B6-0B74-B27A-EC982B28C595}" created="2026-08-25T18:16:01.090">
    <pc:sldMkLst xmlns:pc="http://schemas.microsoft.com/office/powerpoint/2013/main/command">
      <pc:docMk/>
      <pc:sldMk cId="2857777660" sldId="268"/>
    </pc:sldMkLst>
    <p188:replyLst>
      <p188:reply id="{8BDF693D-C342-4989-A819-87EA5DF51247}" authorId="{67594FB9-BEA4-EE57-F985-59D2DBC1E009}" created="2026-08-25T22:17:59.770">
        <p188:txBody>
          <a:bodyPr/>
          <a:lstStyle/>
          <a:p>
            <a:r>
              <a:rPr lang="en-US"/>
              <a:t>Love all the slides. Thank you!</a:t>
            </a:r>
          </a:p>
        </p188:txBody>
      </p188:reply>
    </p188:replyLst>
    <p188:txBody>
      <a:bodyPr/>
      <a:lstStyle/>
      <a:p>
        <a:r>
          <a:rPr lang="en-US"/>
          <a:t>[@Reddick, Sheree] </a:t>
        </a:r>
      </a:p>
    </p188:txBody>
    <p188:extLst>
      <p:ext xmlns:p="http://schemas.openxmlformats.org/presentationml/2006/main" uri="{57CB4572-C831-44C2-8A1C-0ADB6CCDFE69}">
        <p223:reactions xmlns:p223="http://schemas.microsoft.com/office/powerpoint/2022/03/main">
          <p223:rxn type="👍">
            <p223:instance time="2026-08-25T22:17:49.036" authorId="{67594FB9-BEA4-EE57-F985-59D2DBC1E009}"/>
            <p223:instance time="2026-08-26T14:07:36.670" authorId="{0CEE8AF1-C248-A972-666E-9A72101DA29C}"/>
          </p223:rxn>
        </p223:reactions>
      </p:ext>
    </p188:extLst>
  </p188:cm>
</p188:cmLst>
</file>

<file path=ppt/comments/modernComment_11D_CF4D9B64.xml><?xml version="1.0" encoding="utf-8"?>
<p188:cmLst xmlns:a="http://schemas.openxmlformats.org/drawingml/2006/main" xmlns:r="http://schemas.openxmlformats.org/officeDocument/2006/relationships" xmlns:p188="http://schemas.microsoft.com/office/powerpoint/2018/8/main">
  <p188:cm id="{50FE2AA2-C0E6-45C7-8E83-04C4137ECA25}" authorId="{B61E5805-F9B6-0B74-B27A-EC982B28C595}" created="2026-08-25T18:36:21.665">
    <pc:sldMkLst xmlns:pc="http://schemas.microsoft.com/office/powerpoint/2013/main/command">
      <pc:docMk/>
      <pc:sldMk cId="3477969764" sldId="285"/>
    </pc:sldMkLst>
    <p188:txBody>
      <a:bodyPr/>
      <a:lstStyle/>
      <a:p>
        <a:r>
          <a:rPr lang="en-US"/>
          <a:t>[@Kalpathi, Vinod] </a:t>
        </a:r>
      </a:p>
    </p188:txBody>
    <p188:extLst>
      <p:ext xmlns:p="http://schemas.openxmlformats.org/presentationml/2006/main" uri="{57CB4572-C831-44C2-8A1C-0ADB6CCDFE69}">
        <p223:reactions xmlns:p223="http://schemas.microsoft.com/office/powerpoint/2022/03/main">
          <p223:rxn type="👍">
            <p223:instance time="2026-08-25T19:43:46.245" authorId="{801F5EC2-F3D5-CF07-5939-A43709B04075}"/>
          </p223:rxn>
        </p223:reactions>
      </p:ext>
    </p188:extLst>
  </p188:cm>
</p188:cmLst>
</file>

<file path=ppt/comments/modernComment_102_BDCEC21E.xml><?xml version="1.0" encoding="utf-8"?>
<p188:cmLst xmlns:a="http://schemas.openxmlformats.org/drawingml/2006/main" xmlns:r="http://schemas.openxmlformats.org/officeDocument/2006/relationships" xmlns:p188="http://schemas.microsoft.com/office/powerpoint/2018/8/main">
  <p188:cm id="{53BDE6CA-F900-467F-855D-8AB548F7DE20}" authorId="{FBCD2DA1-F473-E7E3-31EF-E384AF046315}" status="resolved" created="2026-08-12T17:46:02.355" complete="100000">
    <pc:sldMkLst xmlns:pc="http://schemas.microsoft.com/office/powerpoint/2013/main/command">
      <pc:docMk/>
      <pc:sldMk cId="3184443934" sldId="258"/>
    </pc:sldMkLst>
    <p188:txBody>
      <a:bodyPr/>
      <a:lstStyle/>
      <a:p>
        <a:r>
          <a:rPr lang="en-US"/>
          <a:t>15 minutes</a:t>
        </a:r>
      </a:p>
    </p188:txBody>
    <p188:extLst>
      <p:ext xmlns:p="http://schemas.openxmlformats.org/presentationml/2006/main" uri="{57CB4572-C831-44C2-8A1C-0ADB6CCDFE69}">
        <p223:reactions xmlns:p223="http://schemas.microsoft.com/office/powerpoint/2022/03/main">
          <p223:rxn type="👍">
            <p223:instance time="2026-08-26T14:07:00.817" authorId="{0CEE8AF1-C248-A972-666E-9A72101DA29C}"/>
          </p223:rxn>
        </p223:reactions>
      </p:ext>
    </p188:extLst>
  </p188:cm>
</p188:cmLst>
</file>

<file path=ppt/comments/modernComment_105_6ABC2D97.xml><?xml version="1.0" encoding="utf-8"?>
<p188:cmLst xmlns:a="http://schemas.openxmlformats.org/drawingml/2006/main" xmlns:r="http://schemas.openxmlformats.org/officeDocument/2006/relationships" xmlns:p188="http://schemas.microsoft.com/office/powerpoint/2018/8/main">
  <p188:cm id="{458919D5-F118-4A3F-8BB3-D7A07BB83BD1}" authorId="{8EEBE733-A48B-9307-7FED-387DE1139D7A}" created="2026-08-12T17:16:10.785">
    <pc:sldMkLst xmlns:pc="http://schemas.microsoft.com/office/powerpoint/2013/main/command">
      <pc:docMk/>
      <pc:sldMk cId="1790717335" sldId="261"/>
    </pc:sldMkLst>
    <p188:txBody>
      <a:bodyPr/>
      <a:lstStyle/>
      <a:p>
        <a:r>
          <a:rPr lang="en-US"/>
          <a:t>[@Meeks, Mark] [@Kalpathi, Vinod] presenters </a:t>
        </a:r>
      </a:p>
    </p188:txBody>
  </p188:cm>
</p188:cmLst>
</file>

<file path=ppt/comments/modernComment_107_C894E9AC.xml><?xml version="1.0" encoding="utf-8"?>
<p188:cmLst xmlns:a="http://schemas.openxmlformats.org/drawingml/2006/main" xmlns:r="http://schemas.openxmlformats.org/officeDocument/2006/relationships" xmlns:p188="http://schemas.microsoft.com/office/powerpoint/2018/8/main">
  <p188:cm id="{345FF482-EAB5-4CC7-B458-31331007E3F7}" authorId="{B61E5805-F9B6-0B74-B27A-EC982B28C595}" created="2026-08-10T13:00:18.304">
    <pc:sldMkLst xmlns:pc="http://schemas.microsoft.com/office/powerpoint/2013/main/command">
      <pc:docMk/>
      <pc:sldMk cId="3365202348" sldId="263"/>
    </pc:sldMkLst>
    <p188:replyLst>
      <p188:reply id="{281E2E87-16E3-4958-A212-34B58C525629}" authorId="{A6C03AB1-8E7C-7E09-B1AE-C5E0DCE5B814}" created="2026-08-10T15:46:19.668">
        <p188:txBody>
          <a:bodyPr/>
          <a:lstStyle/>
          <a:p>
            <a:r>
              <a:rPr lang="en-US"/>
              <a:t>I can't remember exactly what we were looking for to share on this topic. But the best ones would be Kyle and Kiaja. </a:t>
            </a:r>
          </a:p>
        </p188:txBody>
        <p188:extLst>
          <p:ext xmlns:p="http://schemas.openxmlformats.org/presentationml/2006/main" uri="{57CB4572-C831-44C2-8A1C-0ADB6CCDFE69}">
            <p223:reactions xmlns:p223="http://schemas.microsoft.com/office/powerpoint/2022/03/main">
              <p223:rxn type="👍">
                <p223:instance time="2026-08-10T15:49:24.753" authorId="{8EEBE733-A48B-9307-7FED-387DE1139D7A}"/>
              </p223:rxn>
            </p223:reactions>
          </p:ext>
        </p188:extLst>
      </p188:reply>
      <p188:reply id="{6F3528DE-2B84-4EC8-A093-1938B7D3411D}" authorId="{8EEBE733-A48B-9307-7FED-387DE1139D7A}" created="2026-08-12T17:19:27.649">
        <p188:txBody>
          <a:bodyPr/>
          <a:lstStyle/>
          <a:p>
            <a:r>
              <a:rPr lang="en-US"/>
              <a:t>[@Meeks, Mark] [@Kalpathi, Vinod]</a:t>
            </a:r>
          </a:p>
        </p188:txBody>
        <p188:extLst>
          <p:ext xmlns:p="http://schemas.openxmlformats.org/presentationml/2006/main" uri="{57CB4572-C831-44C2-8A1C-0ADB6CCDFE69}">
            <p223:reactions xmlns:p223="http://schemas.microsoft.com/office/powerpoint/2022/03/main">
              <p223:rxn type="👍">
                <p223:instance time="2026-08-25T19:43:20.854" authorId="{801F5EC2-F3D5-CF07-5939-A43709B04075}"/>
              </p223:rxn>
            </p223:reactions>
          </p:ext>
        </p188:extLst>
      </p188:reply>
    </p188:replyLst>
    <p188:txBody>
      <a:bodyPr/>
      <a:lstStyle/>
      <a:p>
        <a:r>
          <a:rPr lang="en-US"/>
          <a:t>[@Stewart, Alexandra] [@Chapman, Mary] who should present on this topic? </a:t>
        </a:r>
      </a:p>
    </p188:txBody>
  </p188:cm>
</p188:cmLst>
</file>

<file path=ppt/comments/modernComment_108_5C27D6C1.xml><?xml version="1.0" encoding="utf-8"?>
<p188:cmLst xmlns:a="http://schemas.openxmlformats.org/drawingml/2006/main" xmlns:r="http://schemas.openxmlformats.org/officeDocument/2006/relationships" xmlns:p188="http://schemas.microsoft.com/office/powerpoint/2018/8/main">
  <p188:cm id="{A1739651-1852-48D6-8BB4-9E41422E15CB}" authorId="{8B03CFBF-FE1A-0948-1C94-67D3C104E30D}" created="2026-08-26T15:01:16.713">
    <pc:sldMkLst xmlns:pc="http://schemas.microsoft.com/office/powerpoint/2013/main/command">
      <pc:docMk/>
      <pc:sldMk cId="1546114753" sldId="264"/>
    </pc:sldMkLst>
    <p188:txBody>
      <a:bodyPr/>
      <a:lstStyle/>
      <a:p>
        <a:r>
          <a:rPr lang="en-US"/>
          <a:t>Recommend: Monday, September 21</a:t>
        </a:r>
      </a:p>
    </p188:txBody>
  </p188:cm>
  <p188:cm id="{91DB0117-DB25-4F2A-ADC4-6CBBA805B1C6}" authorId="{8B03CFBF-FE1A-0948-1C94-67D3C104E30D}" created="2026-08-26T15:02:34.151">
    <ac:txMkLst xmlns:ac="http://schemas.microsoft.com/office/drawing/2013/main/command">
      <pc:docMk xmlns:pc="http://schemas.microsoft.com/office/powerpoint/2013/main/command"/>
      <pc:sldMk xmlns:pc="http://schemas.microsoft.com/office/powerpoint/2013/main/command" cId="1546114753" sldId="264"/>
      <ac:spMk id="4" creationId="{CF19420E-1CFE-2B43-E81B-F69E693FC3DD}"/>
      <ac:txMk cp="256" len="141">
        <ac:context len="400" hash="3154369290"/>
      </ac:txMk>
    </ac:txMkLst>
    <p188:pos x="8303846" y="1914769"/>
    <p188:txBody>
      <a:bodyPr/>
      <a:lstStyle/>
      <a:p>
        <a:r>
          <a:rPr lang="en-US"/>
          <a:t>Is this bullet intended to be centered?</a:t>
        </a:r>
      </a:p>
    </p188:txBody>
  </p188:cm>
</p188:cmLst>
</file>

<file path=ppt/comments/modernComment_109_17BF9BF5.xml><?xml version="1.0" encoding="utf-8"?>
<p188:cmLst xmlns:a="http://schemas.openxmlformats.org/drawingml/2006/main" xmlns:r="http://schemas.openxmlformats.org/officeDocument/2006/relationships" xmlns:p188="http://schemas.microsoft.com/office/powerpoint/2018/8/main">
  <p188:cm id="{E33F466D-8CBA-4D89-9A23-8DE7F9476E2E}" authorId="{B61E5805-F9B6-0B74-B27A-EC982B28C595}" created="2026-08-10T12:54:58.131">
    <pc:sldMkLst xmlns:pc="http://schemas.microsoft.com/office/powerpoint/2013/main/command">
      <pc:docMk/>
      <pc:sldMk cId="398433269" sldId="265"/>
    </pc:sldMkLst>
    <p188:replyLst>
      <p188:reply id="{DB6978B3-9D6E-49CF-9407-D1DA1D8DE5B0}" authorId="{8EEBE733-A48B-9307-7FED-387DE1139D7A}" created="2026-08-12T17:33:12.977">
        <p188:txBody>
          <a:bodyPr/>
          <a:lstStyle/>
          <a:p>
            <a:r>
              <a:rPr lang="en-US"/>
              <a:t>[@Meeks, Mark]</a:t>
            </a:r>
          </a:p>
        </p188:txBody>
      </p188:reply>
      <p188:reply id="{D1347388-992B-49C7-92D2-ECC553C4805E}" authorId="{8EEBE733-A48B-9307-7FED-387DE1139D7A}" created="2026-08-12T17:37:10.419">
        <p188:txBody>
          <a:bodyPr/>
          <a:lstStyle/>
          <a:p>
            <a:r>
              <a:rPr lang="en-US"/>
              <a:t>P-Card and Req-Po FAQ / Hot Topics</a:t>
            </a:r>
          </a:p>
        </p188:txBody>
      </p188:reply>
    </p188:replyLst>
    <p188:txBody>
      <a:bodyPr/>
      <a:lstStyle/>
      <a:p>
        <a:r>
          <a:rPr lang="en-US"/>
          <a:t>[@Reddick, Sheree] [@Kalpathi, Vinod] [@Chapman, Mary] [@Alexander, Becky] [@Stewart, Alexandra] [@Krystopa, Rebecca] [@Morton, Kyle] [@Johnson, Osborne] [@Crawford, Terrence] [@Patel, Leena]  [@Chapman, Mary] please add any FAQ/Hot topics for the August Procurement Huddle
</a:t>
        </a:r>
      </a:p>
    </p188:txBody>
  </p188:cm>
</p188:cmLst>
</file>

<file path=ppt/comments/modernComment_110_684E7E92.xml><?xml version="1.0" encoding="utf-8"?>
<p188:cmLst xmlns:a="http://schemas.openxmlformats.org/drawingml/2006/main" xmlns:r="http://schemas.openxmlformats.org/officeDocument/2006/relationships" xmlns:p188="http://schemas.microsoft.com/office/powerpoint/2018/8/main">
  <p188:cm id="{AA64C10E-BCD1-4493-A3BB-91239C4FB263}" authorId="{B61E5805-F9B6-0B74-B27A-EC982B28C595}" created="2026-08-26T12:48:24.534">
    <pc:sldMkLst xmlns:pc="http://schemas.microsoft.com/office/powerpoint/2013/main/command">
      <pc:docMk/>
      <pc:sldMk cId="1749974674" sldId="272"/>
    </pc:sldMkLst>
    <p188:txBody>
      <a:bodyPr/>
      <a:lstStyle/>
      <a:p>
        <a:r>
          <a:rPr lang="en-US"/>
          <a:t>[@Chapman, Mary] </a:t>
        </a:r>
      </a:p>
    </p188:txBody>
  </p188:cm>
</p188:cmLst>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63D2B0-3EDB-494F-9D10-F847A43498EB}" type="doc">
      <dgm:prSet loTypeId="urn:microsoft.com/office/officeart/2005/8/layout/pyramid4" loCatId="" qsTypeId="urn:microsoft.com/office/officeart/2005/8/quickstyle/simple1#1" qsCatId="simple" csTypeId="urn:microsoft.com/office/officeart/2005/8/colors/colorful1#1" csCatId="colorful" phldr="1"/>
      <dgm:spPr/>
      <dgm:t>
        <a:bodyPr/>
        <a:lstStyle/>
        <a:p>
          <a:endParaRPr lang="en-US"/>
        </a:p>
      </dgm:t>
    </dgm:pt>
    <dgm:pt modelId="{A60F8C9D-A6AE-7548-A2BE-DCEE7F9FBDAD}" type="pres">
      <dgm:prSet presAssocID="{A963D2B0-3EDB-494F-9D10-F847A43498EB}" presName="compositeShape" presStyleCnt="0">
        <dgm:presLayoutVars>
          <dgm:chMax val="9"/>
          <dgm:dir/>
          <dgm:resizeHandles val="exact"/>
        </dgm:presLayoutVars>
      </dgm:prSet>
      <dgm:spPr/>
    </dgm:pt>
  </dgm:ptLst>
  <dgm:cxnLst>
    <dgm:cxn modelId="{0519B018-9A7B-3740-BEAB-4B379A993202}" type="presOf" srcId="{A963D2B0-3EDB-494F-9D10-F847A43498EB}" destId="{A60F8C9D-A6AE-7548-A2BE-DCEE7F9FBDAD}" srcOrd="0" destOrd="0" presId="urn:microsoft.com/office/officeart/2005/8/layout/pyramid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9769D7-F2C7-5E4D-8F71-7504F3D915D2}" type="doc">
      <dgm:prSet loTypeId="urn:microsoft.com/office/officeart/2024/layout/AlternatingCircleProcess#32" loCatId="" qsTypeId="urn:microsoft.com/office/officeart/2005/8/quickstyle/simple1#18" qsCatId="simple" csTypeId="urn:microsoft.com/office/officeart/2005/8/colors/accent4_2#2" csCatId="accent4" phldr="1"/>
      <dgm:spPr/>
      <dgm:t>
        <a:bodyPr/>
        <a:lstStyle/>
        <a:p>
          <a:endParaRPr lang="en-US"/>
        </a:p>
      </dgm:t>
    </dgm:pt>
    <dgm:pt modelId="{B61C02E3-487B-DA48-92CE-B252DC407307}">
      <dgm:prSet phldrT="Title"/>
      <dgm:spPr/>
      <dgm:t>
        <a:bodyPr/>
        <a:lstStyle/>
        <a:p>
          <a:pPr>
            <a:defRPr b="1"/>
          </a:pPr>
          <a:r>
            <a:rPr lang="en-US"/>
            <a:t>2026</a:t>
          </a:r>
        </a:p>
      </dgm:t>
    </dgm:pt>
    <dgm:pt modelId="{560FE699-1CF7-2346-B325-B896C4C9215F}" type="parTrans" cxnId="{8E5EA251-35BE-054F-B684-B22F5F46C19D}">
      <dgm:prSet/>
      <dgm:spPr/>
      <dgm:t>
        <a:bodyPr/>
        <a:lstStyle/>
        <a:p>
          <a:endParaRPr lang="en-US"/>
        </a:p>
      </dgm:t>
    </dgm:pt>
    <dgm:pt modelId="{34CC0A01-808D-624D-BCC9-481665B14AD1}" type="sibTrans" cxnId="{8E5EA251-35BE-054F-B684-B22F5F46C19D}">
      <dgm:prSet phldrT="1" phldr="0"/>
      <dgm:spPr/>
      <dgm:t>
        <a:bodyPr/>
        <a:lstStyle/>
        <a:p>
          <a:pPr>
            <a:defRPr b="1"/>
          </a:pPr>
          <a:r>
            <a:t>1</a:t>
          </a:r>
        </a:p>
      </dgm:t>
    </dgm:pt>
    <dgm:pt modelId="{8CBBD3E8-2DD0-F04F-BFD2-76DF517A383E}">
      <dgm:prSet phldrT="Description"/>
      <dgm:spPr/>
      <dgm:t>
        <a:bodyPr/>
        <a:lstStyle/>
        <a:p>
          <a:r>
            <a:rPr lang="en-US"/>
            <a:t>Continued Training</a:t>
          </a:r>
        </a:p>
      </dgm:t>
    </dgm:pt>
    <dgm:pt modelId="{198DB8E1-30B3-8449-B3B3-019E65E29FF6}" type="parTrans" cxnId="{6F776F28-5CCC-C343-91F7-B5850B1F8BF7}">
      <dgm:prSet/>
      <dgm:spPr/>
      <dgm:t>
        <a:bodyPr/>
        <a:lstStyle/>
        <a:p>
          <a:endParaRPr lang="en-US"/>
        </a:p>
      </dgm:t>
    </dgm:pt>
    <dgm:pt modelId="{746637AF-C8C7-8F4A-A68E-BADFA4852595}" type="sibTrans" cxnId="{6F776F28-5CCC-C343-91F7-B5850B1F8BF7}">
      <dgm:prSet/>
      <dgm:spPr/>
      <dgm:t>
        <a:bodyPr/>
        <a:lstStyle/>
        <a:p>
          <a:endParaRPr lang="en-US"/>
        </a:p>
      </dgm:t>
    </dgm:pt>
    <dgm:pt modelId="{F1AED7C9-31B0-F74D-ACAC-5284D1929519}">
      <dgm:prSet phldrT="Title"/>
      <dgm:spPr/>
      <dgm:t>
        <a:bodyPr/>
        <a:lstStyle/>
        <a:p>
          <a:pPr>
            <a:defRPr b="1"/>
          </a:pPr>
          <a:r>
            <a:rPr lang="en-US"/>
            <a:t>2026</a:t>
          </a:r>
        </a:p>
      </dgm:t>
    </dgm:pt>
    <dgm:pt modelId="{46B92BF2-28C7-1640-AB47-5F7CF47D237D}" type="parTrans" cxnId="{16C41748-7F59-F646-8D14-8287CD18D632}">
      <dgm:prSet/>
      <dgm:spPr/>
      <dgm:t>
        <a:bodyPr/>
        <a:lstStyle/>
        <a:p>
          <a:endParaRPr lang="en-US"/>
        </a:p>
      </dgm:t>
    </dgm:pt>
    <dgm:pt modelId="{4613F542-801E-6B4E-8573-12B786B50C8D}" type="sibTrans" cxnId="{16C41748-7F59-F646-8D14-8287CD18D632}">
      <dgm:prSet phldrT="2" phldr="0"/>
      <dgm:spPr/>
      <dgm:t>
        <a:bodyPr/>
        <a:lstStyle/>
        <a:p>
          <a:pPr>
            <a:defRPr b="1"/>
          </a:pPr>
          <a:r>
            <a:t>2</a:t>
          </a:r>
        </a:p>
      </dgm:t>
    </dgm:pt>
    <dgm:pt modelId="{3ADA71F4-46BA-7640-8BB3-87EB2C615D42}">
      <dgm:prSet phldrT="Description"/>
      <dgm:spPr/>
      <dgm:t>
        <a:bodyPr/>
        <a:lstStyle/>
        <a:p>
          <a:r>
            <a:rPr lang="en-US">
              <a:latin typeface="Arial" panose="020B0604020202020204"/>
            </a:rPr>
            <a:t>System Update Releases</a:t>
          </a:r>
          <a:endParaRPr lang="en-US"/>
        </a:p>
      </dgm:t>
    </dgm:pt>
    <dgm:pt modelId="{CFC176D6-11BD-C946-AAA5-AC06BF27FA9C}" type="parTrans" cxnId="{52F41F0E-D7CC-7541-B10F-539160570032}">
      <dgm:prSet/>
      <dgm:spPr/>
      <dgm:t>
        <a:bodyPr/>
        <a:lstStyle/>
        <a:p>
          <a:endParaRPr lang="en-US"/>
        </a:p>
      </dgm:t>
    </dgm:pt>
    <dgm:pt modelId="{AF3AD9DA-28A2-A84B-B7EC-D33AE365EBB6}" type="sibTrans" cxnId="{52F41F0E-D7CC-7541-B10F-539160570032}">
      <dgm:prSet/>
      <dgm:spPr/>
      <dgm:t>
        <a:bodyPr/>
        <a:lstStyle/>
        <a:p>
          <a:endParaRPr lang="en-US"/>
        </a:p>
      </dgm:t>
    </dgm:pt>
    <dgm:pt modelId="{AABFED24-305A-3A48-9E5B-1BE49E8F0394}">
      <dgm:prSet phldrT="Title"/>
      <dgm:spPr/>
      <dgm:t>
        <a:bodyPr/>
        <a:lstStyle/>
        <a:p>
          <a:pPr>
            <a:defRPr b="1"/>
          </a:pPr>
          <a:r>
            <a:rPr lang="en-US"/>
            <a:t>2027</a:t>
          </a:r>
        </a:p>
      </dgm:t>
    </dgm:pt>
    <dgm:pt modelId="{998BB922-11ED-724A-B1D4-02AB41C4E1B9}" type="parTrans" cxnId="{5AAE6479-C211-5042-A77F-95F0B9573F17}">
      <dgm:prSet/>
      <dgm:spPr/>
      <dgm:t>
        <a:bodyPr/>
        <a:lstStyle/>
        <a:p>
          <a:endParaRPr lang="en-US"/>
        </a:p>
      </dgm:t>
    </dgm:pt>
    <dgm:pt modelId="{788CF948-6FBF-9E45-9793-710A686710A5}" type="sibTrans" cxnId="{5AAE6479-C211-5042-A77F-95F0B9573F17}">
      <dgm:prSet phldrT="3" phldr="0"/>
      <dgm:spPr/>
      <dgm:t>
        <a:bodyPr/>
        <a:lstStyle/>
        <a:p>
          <a:pPr>
            <a:defRPr b="1"/>
          </a:pPr>
          <a:r>
            <a:t>3</a:t>
          </a:r>
        </a:p>
      </dgm:t>
    </dgm:pt>
    <dgm:pt modelId="{EB4A015C-C493-BE42-A238-EF8B6754A8B0}">
      <dgm:prSet phldrT="Description"/>
      <dgm:spPr/>
      <dgm:t>
        <a:bodyPr/>
        <a:lstStyle/>
        <a:p>
          <a:r>
            <a:rPr lang="en-US"/>
            <a:t>Mobile App roll out</a:t>
          </a:r>
        </a:p>
      </dgm:t>
    </dgm:pt>
    <dgm:pt modelId="{2F74E50A-8CAA-C145-B8CD-9DDDA229BDD5}" type="parTrans" cxnId="{A3A3AFA2-A71A-F345-A665-C20984EE53DC}">
      <dgm:prSet/>
      <dgm:spPr/>
      <dgm:t>
        <a:bodyPr/>
        <a:lstStyle/>
        <a:p>
          <a:endParaRPr lang="en-US"/>
        </a:p>
      </dgm:t>
    </dgm:pt>
    <dgm:pt modelId="{ED5928CA-E9DB-8C40-BCE7-753E2FCBBAD6}" type="sibTrans" cxnId="{A3A3AFA2-A71A-F345-A665-C20984EE53DC}">
      <dgm:prSet/>
      <dgm:spPr/>
      <dgm:t>
        <a:bodyPr/>
        <a:lstStyle/>
        <a:p>
          <a:endParaRPr lang="en-US"/>
        </a:p>
      </dgm:t>
    </dgm:pt>
    <dgm:pt modelId="{5A7C5780-249B-254D-ABDB-5F3448133715}">
      <dgm:prSet phldrT="Title"/>
      <dgm:spPr/>
      <dgm:t>
        <a:bodyPr/>
        <a:lstStyle/>
        <a:p>
          <a:pPr>
            <a:defRPr b="1"/>
          </a:pPr>
          <a:r>
            <a:rPr lang="en-US"/>
            <a:t>2027</a:t>
          </a:r>
        </a:p>
      </dgm:t>
    </dgm:pt>
    <dgm:pt modelId="{BFF6EDD8-8CB9-9D43-BEB9-EEB4EDE3BB57}" type="parTrans" cxnId="{A564A228-BE07-B742-B7A9-767721917BDC}">
      <dgm:prSet/>
      <dgm:spPr/>
      <dgm:t>
        <a:bodyPr/>
        <a:lstStyle/>
        <a:p>
          <a:endParaRPr lang="en-US"/>
        </a:p>
      </dgm:t>
    </dgm:pt>
    <dgm:pt modelId="{941191A2-9FFD-4646-BC63-13204D604020}" type="sibTrans" cxnId="{A564A228-BE07-B742-B7A9-767721917BDC}">
      <dgm:prSet phldrT="4" phldr="0"/>
      <dgm:spPr/>
      <dgm:t>
        <a:bodyPr/>
        <a:lstStyle/>
        <a:p>
          <a:pPr>
            <a:defRPr b="1"/>
          </a:pPr>
          <a:r>
            <a:t>4</a:t>
          </a:r>
        </a:p>
      </dgm:t>
    </dgm:pt>
    <dgm:pt modelId="{6BCE41B2-89F2-7D4A-A2C3-B01D386F2CB2}">
      <dgm:prSet phldrT="Description" custT="1"/>
      <dgm:spPr/>
      <dgm:t>
        <a:bodyPr/>
        <a:lstStyle/>
        <a:p>
          <a:r>
            <a:rPr lang="en-US" sz="1400"/>
            <a:t>Continued education at annual HR, Finance, Procurement conferences</a:t>
          </a:r>
        </a:p>
      </dgm:t>
    </dgm:pt>
    <dgm:pt modelId="{49B6C321-8409-004E-A2AD-54173A744853}" type="parTrans" cxnId="{AA8AFF56-2FB0-2F41-B07E-F9A632AB402F}">
      <dgm:prSet/>
      <dgm:spPr/>
      <dgm:t>
        <a:bodyPr/>
        <a:lstStyle/>
        <a:p>
          <a:endParaRPr lang="en-US"/>
        </a:p>
      </dgm:t>
    </dgm:pt>
    <dgm:pt modelId="{37E8C1DA-4225-7C4C-82AA-882E4D32DF3E}" type="sibTrans" cxnId="{AA8AFF56-2FB0-2F41-B07E-F9A632AB402F}">
      <dgm:prSet/>
      <dgm:spPr/>
      <dgm:t>
        <a:bodyPr/>
        <a:lstStyle/>
        <a:p>
          <a:endParaRPr lang="en-US"/>
        </a:p>
      </dgm:t>
    </dgm:pt>
    <dgm:pt modelId="{461F29A1-A673-374F-8C28-1B6B1C93D82D}">
      <dgm:prSet phldrT="Title"/>
      <dgm:spPr/>
      <dgm:t>
        <a:bodyPr/>
        <a:lstStyle/>
        <a:p>
          <a:pPr>
            <a:defRPr b="1"/>
          </a:pPr>
          <a:r>
            <a:rPr lang="en-US"/>
            <a:t>2027</a:t>
          </a:r>
        </a:p>
      </dgm:t>
    </dgm:pt>
    <dgm:pt modelId="{8DB4E489-0009-F642-932A-39C675E30BA4}" type="parTrans" cxnId="{CB3A85BD-EC50-A040-BA8E-989CB558C188}">
      <dgm:prSet/>
      <dgm:spPr/>
      <dgm:t>
        <a:bodyPr/>
        <a:lstStyle/>
        <a:p>
          <a:endParaRPr lang="en-US"/>
        </a:p>
      </dgm:t>
    </dgm:pt>
    <dgm:pt modelId="{C663AB9D-E8E4-D843-B3FB-22AE0762BCAD}" type="sibTrans" cxnId="{CB3A85BD-EC50-A040-BA8E-989CB558C188}">
      <dgm:prSet phldrT="5" phldr="0"/>
      <dgm:spPr/>
      <dgm:t>
        <a:bodyPr/>
        <a:lstStyle/>
        <a:p>
          <a:pPr>
            <a:defRPr b="1"/>
          </a:pPr>
          <a:r>
            <a:t>5</a:t>
          </a:r>
        </a:p>
      </dgm:t>
    </dgm:pt>
    <dgm:pt modelId="{1E34BC1B-9A17-AF49-83F1-F11F30A7720C}">
      <dgm:prSet phldrT="Description"/>
      <dgm:spPr/>
      <dgm:t>
        <a:bodyPr/>
        <a:lstStyle/>
        <a:p>
          <a:r>
            <a:rPr lang="en-US"/>
            <a:t>Continued Optimization</a:t>
          </a:r>
        </a:p>
      </dgm:t>
    </dgm:pt>
    <dgm:pt modelId="{82134C09-7C8F-7245-8519-CA0520A3B00E}" type="parTrans" cxnId="{42657F4F-6CE0-7446-8F4A-B1BFBB2CA992}">
      <dgm:prSet/>
      <dgm:spPr/>
      <dgm:t>
        <a:bodyPr/>
        <a:lstStyle/>
        <a:p>
          <a:endParaRPr lang="en-US"/>
        </a:p>
      </dgm:t>
    </dgm:pt>
    <dgm:pt modelId="{B3954C64-9165-DF46-B091-63895A71B973}" type="sibTrans" cxnId="{42657F4F-6CE0-7446-8F4A-B1BFBB2CA992}">
      <dgm:prSet/>
      <dgm:spPr/>
      <dgm:t>
        <a:bodyPr/>
        <a:lstStyle/>
        <a:p>
          <a:endParaRPr lang="en-US"/>
        </a:p>
      </dgm:t>
    </dgm:pt>
    <dgm:pt modelId="{38266173-2D03-5145-AE50-C6C282931A7F}" type="pres">
      <dgm:prSet presAssocID="{449769D7-F2C7-5E4D-8F71-7504F3D915D2}" presName="Name0" presStyleCnt="0">
        <dgm:presLayoutVars>
          <dgm:dir/>
          <dgm:resizeHandles val="exact"/>
        </dgm:presLayoutVars>
      </dgm:prSet>
      <dgm:spPr/>
    </dgm:pt>
    <dgm:pt modelId="{482FE2F8-F310-5F4D-9A7B-EB90FFF2D41C}" type="pres">
      <dgm:prSet presAssocID="{B61C02E3-487B-DA48-92CE-B252DC407307}" presName="mediumItem" presStyleCnt="0"/>
      <dgm:spPr/>
    </dgm:pt>
    <dgm:pt modelId="{510E20AF-3205-C741-B46E-A2063AB4B475}" type="pres">
      <dgm:prSet presAssocID="{B61C02E3-487B-DA48-92CE-B252DC407307}" presName="mediumAnchor" presStyleCnt="0"/>
      <dgm:spPr/>
    </dgm:pt>
    <dgm:pt modelId="{612E0DF8-977E-9B43-AF0C-C33E3DF2BE37}" type="pres">
      <dgm:prSet presAssocID="{34CC0A01-808D-624D-BCC9-481665B14AD1}" presName="mediumCircle" presStyleLbl="trAlignAcc1" presStyleIdx="0" presStyleCnt="3">
        <dgm:presLayoutVars>
          <dgm:chMax val="0"/>
          <dgm:bulletEnabled/>
        </dgm:presLayoutVars>
      </dgm:prSet>
      <dgm:spPr/>
    </dgm:pt>
    <dgm:pt modelId="{A99981C6-0E53-DB46-A116-5187AE91B479}" type="pres">
      <dgm:prSet presAssocID="{B61C02E3-487B-DA48-92CE-B252DC407307}" presName="mediumConnDot" presStyleLbl="alignNode1" presStyleIdx="0" presStyleCnt="10"/>
      <dgm:spPr/>
    </dgm:pt>
    <dgm:pt modelId="{88613F31-EC9E-2B42-8758-3E0460282217}" type="pres">
      <dgm:prSet presAssocID="{B61C02E3-487B-DA48-92CE-B252DC407307}" presName="mediumConnLine" presStyleLbl="alignNode1" presStyleIdx="1" presStyleCnt="10"/>
      <dgm:spPr/>
    </dgm:pt>
    <dgm:pt modelId="{8482E582-8A96-8845-A2C5-2A6221F0A25F}" type="pres">
      <dgm:prSet presAssocID="{B61C02E3-487B-DA48-92CE-B252DC407307}" presName="mediumTitle" presStyleLbl="revTx" presStyleIdx="0" presStyleCnt="0"/>
      <dgm:spPr/>
    </dgm:pt>
    <dgm:pt modelId="{04377F30-F677-A74F-910F-ABA20C6CF296}" type="pres">
      <dgm:prSet presAssocID="{B61C02E3-487B-DA48-92CE-B252DC407307}" presName="mediumDesc" presStyleLbl="revTx" presStyleIdx="0" presStyleCnt="0"/>
      <dgm:spPr/>
    </dgm:pt>
    <dgm:pt modelId="{B6EADD99-5EB2-9446-94E4-2811AF43397D}" type="pres">
      <dgm:prSet presAssocID="{34CC0A01-808D-624D-BCC9-481665B14AD1}" presName="space" presStyleCnt="0"/>
      <dgm:spPr/>
    </dgm:pt>
    <dgm:pt modelId="{C137F524-FB30-2B43-88CA-D2184AEAB33B}" type="pres">
      <dgm:prSet presAssocID="{F1AED7C9-31B0-F74D-ACAC-5284D1929519}" presName="bigItem" presStyleCnt="0"/>
      <dgm:spPr/>
    </dgm:pt>
    <dgm:pt modelId="{39460CF5-7BEA-A341-9CDB-E791C8EB3B45}" type="pres">
      <dgm:prSet presAssocID="{F1AED7C9-31B0-F74D-ACAC-5284D1929519}" presName="bigAnchor" presStyleCnt="0"/>
      <dgm:spPr/>
    </dgm:pt>
    <dgm:pt modelId="{349678E5-CA11-9C46-A89D-595997C520D7}" type="pres">
      <dgm:prSet presAssocID="{4613F542-801E-6B4E-8573-12B786B50C8D}" presName="bigCircle" presStyleLbl="node1" presStyleIdx="0" presStyleCnt="2">
        <dgm:presLayoutVars>
          <dgm:chMax val="0"/>
          <dgm:bulletEnabled/>
        </dgm:presLayoutVars>
      </dgm:prSet>
      <dgm:spPr/>
    </dgm:pt>
    <dgm:pt modelId="{AC35EDC6-B302-5946-9A23-7141FDEDA086}" type="pres">
      <dgm:prSet presAssocID="{F1AED7C9-31B0-F74D-ACAC-5284D1929519}" presName="bigConnDot" presStyleLbl="alignNode1" presStyleIdx="2" presStyleCnt="10"/>
      <dgm:spPr/>
    </dgm:pt>
    <dgm:pt modelId="{4EDC2A33-FBB4-BC48-8AF2-514062B09B41}" type="pres">
      <dgm:prSet presAssocID="{F1AED7C9-31B0-F74D-ACAC-5284D1929519}" presName="bigConnLine" presStyleLbl="alignNode1" presStyleIdx="3" presStyleCnt="10"/>
      <dgm:spPr/>
    </dgm:pt>
    <dgm:pt modelId="{5F4146AE-1782-0C46-809F-DF6AD31D032B}" type="pres">
      <dgm:prSet presAssocID="{F1AED7C9-31B0-F74D-ACAC-5284D1929519}" presName="bigTitle" presStyleLbl="revTx" presStyleIdx="0" presStyleCnt="0"/>
      <dgm:spPr/>
    </dgm:pt>
    <dgm:pt modelId="{E93119B1-BD05-A949-826A-B13EE12D49E8}" type="pres">
      <dgm:prSet presAssocID="{F1AED7C9-31B0-F74D-ACAC-5284D1929519}" presName="bigDesc" presStyleLbl="revTx" presStyleIdx="0" presStyleCnt="0"/>
      <dgm:spPr/>
    </dgm:pt>
    <dgm:pt modelId="{46CD26A3-45FB-9144-930B-6FA5F77A73BE}" type="pres">
      <dgm:prSet presAssocID="{4613F542-801E-6B4E-8573-12B786B50C8D}" presName="space" presStyleCnt="0"/>
      <dgm:spPr/>
    </dgm:pt>
    <dgm:pt modelId="{A74205CE-1172-5A4F-B981-50DA246AAB88}" type="pres">
      <dgm:prSet presAssocID="{AABFED24-305A-3A48-9E5B-1BE49E8F0394}" presName="mediumItem" presStyleCnt="0"/>
      <dgm:spPr/>
    </dgm:pt>
    <dgm:pt modelId="{0B274767-5D9C-0942-AAB8-EDDA29CACEEA}" type="pres">
      <dgm:prSet presAssocID="{AABFED24-305A-3A48-9E5B-1BE49E8F0394}" presName="mediumAnchor" presStyleCnt="0"/>
      <dgm:spPr/>
    </dgm:pt>
    <dgm:pt modelId="{7069BE88-50C0-AA46-8C1D-82A1871DE11C}" type="pres">
      <dgm:prSet presAssocID="{788CF948-6FBF-9E45-9793-710A686710A5}" presName="mediumCircle" presStyleLbl="trAlignAcc1" presStyleIdx="1" presStyleCnt="3">
        <dgm:presLayoutVars>
          <dgm:chMax val="0"/>
          <dgm:bulletEnabled/>
        </dgm:presLayoutVars>
      </dgm:prSet>
      <dgm:spPr/>
    </dgm:pt>
    <dgm:pt modelId="{4FC222AE-F81C-9744-AA5B-C9759C1620B4}" type="pres">
      <dgm:prSet presAssocID="{AABFED24-305A-3A48-9E5B-1BE49E8F0394}" presName="mediumConnDot" presStyleLbl="alignNode1" presStyleIdx="4" presStyleCnt="10"/>
      <dgm:spPr/>
    </dgm:pt>
    <dgm:pt modelId="{BE4AB042-2847-1C41-B3B4-53AC78F35BFF}" type="pres">
      <dgm:prSet presAssocID="{AABFED24-305A-3A48-9E5B-1BE49E8F0394}" presName="mediumConnLine" presStyleLbl="alignNode1" presStyleIdx="5" presStyleCnt="10"/>
      <dgm:spPr/>
    </dgm:pt>
    <dgm:pt modelId="{5605A8AE-1AF0-9143-9DD1-449DF13244CC}" type="pres">
      <dgm:prSet presAssocID="{AABFED24-305A-3A48-9E5B-1BE49E8F0394}" presName="mediumTitle" presStyleLbl="revTx" presStyleIdx="0" presStyleCnt="0"/>
      <dgm:spPr/>
    </dgm:pt>
    <dgm:pt modelId="{EC57D43A-D72E-054D-AE67-4B7C34DB0849}" type="pres">
      <dgm:prSet presAssocID="{AABFED24-305A-3A48-9E5B-1BE49E8F0394}" presName="mediumDesc" presStyleLbl="revTx" presStyleIdx="0" presStyleCnt="0"/>
      <dgm:spPr/>
    </dgm:pt>
    <dgm:pt modelId="{35A2589D-FE1A-884F-9B6F-93B8D6FA471B}" type="pres">
      <dgm:prSet presAssocID="{788CF948-6FBF-9E45-9793-710A686710A5}" presName="space" presStyleCnt="0"/>
      <dgm:spPr/>
    </dgm:pt>
    <dgm:pt modelId="{42C040E8-09D6-254D-BD49-7E92ADAEB81A}" type="pres">
      <dgm:prSet presAssocID="{5A7C5780-249B-254D-ABDB-5F3448133715}" presName="bigItem" presStyleCnt="0"/>
      <dgm:spPr/>
    </dgm:pt>
    <dgm:pt modelId="{13FF1B0A-682D-6F41-BC54-D58DEF91BE90}" type="pres">
      <dgm:prSet presAssocID="{5A7C5780-249B-254D-ABDB-5F3448133715}" presName="bigAnchor" presStyleCnt="0"/>
      <dgm:spPr/>
    </dgm:pt>
    <dgm:pt modelId="{2D026045-A053-984B-B869-70B4C3C45379}" type="pres">
      <dgm:prSet presAssocID="{941191A2-9FFD-4646-BC63-13204D604020}" presName="bigCircle" presStyleLbl="node1" presStyleIdx="1" presStyleCnt="2">
        <dgm:presLayoutVars>
          <dgm:chMax val="0"/>
          <dgm:bulletEnabled/>
        </dgm:presLayoutVars>
      </dgm:prSet>
      <dgm:spPr/>
    </dgm:pt>
    <dgm:pt modelId="{E4097218-383F-8445-A48B-F0EF55934412}" type="pres">
      <dgm:prSet presAssocID="{5A7C5780-249B-254D-ABDB-5F3448133715}" presName="bigConnDot" presStyleLbl="alignNode1" presStyleIdx="6" presStyleCnt="10"/>
      <dgm:spPr/>
    </dgm:pt>
    <dgm:pt modelId="{06636B3A-BAFA-8145-B478-0F583596FDAD}" type="pres">
      <dgm:prSet presAssocID="{5A7C5780-249B-254D-ABDB-5F3448133715}" presName="bigConnLine" presStyleLbl="alignNode1" presStyleIdx="7" presStyleCnt="10"/>
      <dgm:spPr/>
    </dgm:pt>
    <dgm:pt modelId="{A8131B6C-45A5-FA45-A8C1-C3D6ECA7397D}" type="pres">
      <dgm:prSet presAssocID="{5A7C5780-249B-254D-ABDB-5F3448133715}" presName="bigTitle" presStyleLbl="revTx" presStyleIdx="0" presStyleCnt="0"/>
      <dgm:spPr/>
    </dgm:pt>
    <dgm:pt modelId="{093969E1-9611-C046-A575-5DAA06F4D4C0}" type="pres">
      <dgm:prSet presAssocID="{5A7C5780-249B-254D-ABDB-5F3448133715}" presName="bigDesc" presStyleLbl="revTx" presStyleIdx="0" presStyleCnt="0"/>
      <dgm:spPr/>
    </dgm:pt>
    <dgm:pt modelId="{70C59C57-C858-6447-BE45-36A108A73AD8}" type="pres">
      <dgm:prSet presAssocID="{941191A2-9FFD-4646-BC63-13204D604020}" presName="space" presStyleCnt="0"/>
      <dgm:spPr/>
    </dgm:pt>
    <dgm:pt modelId="{BF0342A5-3966-C344-950D-E0328A6FC045}" type="pres">
      <dgm:prSet presAssocID="{461F29A1-A673-374F-8C28-1B6B1C93D82D}" presName="mediumItem" presStyleCnt="0"/>
      <dgm:spPr/>
    </dgm:pt>
    <dgm:pt modelId="{72A7F07E-3E52-8F44-A4F0-DD8DE3892BD0}" type="pres">
      <dgm:prSet presAssocID="{461F29A1-A673-374F-8C28-1B6B1C93D82D}" presName="mediumAnchor" presStyleCnt="0"/>
      <dgm:spPr/>
    </dgm:pt>
    <dgm:pt modelId="{9E8E20A8-E46B-C742-9468-93C59298D7C2}" type="pres">
      <dgm:prSet presAssocID="{C663AB9D-E8E4-D843-B3FB-22AE0762BCAD}" presName="mediumCircle" presStyleLbl="trAlignAcc1" presStyleIdx="2" presStyleCnt="3">
        <dgm:presLayoutVars>
          <dgm:chMax val="0"/>
          <dgm:bulletEnabled/>
        </dgm:presLayoutVars>
      </dgm:prSet>
      <dgm:spPr/>
    </dgm:pt>
    <dgm:pt modelId="{9A5A605B-EA1C-D048-9CF9-6A905F9BA654}" type="pres">
      <dgm:prSet presAssocID="{461F29A1-A673-374F-8C28-1B6B1C93D82D}" presName="mediumConnDot" presStyleLbl="alignNode1" presStyleIdx="8" presStyleCnt="10"/>
      <dgm:spPr/>
    </dgm:pt>
    <dgm:pt modelId="{9ECD563E-A2DF-9B4D-AA97-3CF1C24D5C06}" type="pres">
      <dgm:prSet presAssocID="{461F29A1-A673-374F-8C28-1B6B1C93D82D}" presName="mediumConnLine" presStyleLbl="alignNode1" presStyleIdx="9" presStyleCnt="10"/>
      <dgm:spPr/>
    </dgm:pt>
    <dgm:pt modelId="{B74115BB-09C7-2448-91E1-67389B9426E9}" type="pres">
      <dgm:prSet presAssocID="{461F29A1-A673-374F-8C28-1B6B1C93D82D}" presName="mediumTitle" presStyleLbl="revTx" presStyleIdx="0" presStyleCnt="0"/>
      <dgm:spPr/>
    </dgm:pt>
    <dgm:pt modelId="{96F060B7-C50C-8845-ACCC-893131A8DC66}" type="pres">
      <dgm:prSet presAssocID="{461F29A1-A673-374F-8C28-1B6B1C93D82D}" presName="mediumDesc" presStyleLbl="revTx" presStyleIdx="0" presStyleCnt="0"/>
      <dgm:spPr/>
    </dgm:pt>
  </dgm:ptLst>
  <dgm:cxnLst>
    <dgm:cxn modelId="{52F41F0E-D7CC-7541-B10F-539160570032}" srcId="{F1AED7C9-31B0-F74D-ACAC-5284D1929519}" destId="{3ADA71F4-46BA-7640-8BB3-87EB2C615D42}" srcOrd="0" destOrd="0" parTransId="{CFC176D6-11BD-C946-AAA5-AC06BF27FA9C}" sibTransId="{AF3AD9DA-28A2-A84B-B7EC-D33AE365EBB6}"/>
    <dgm:cxn modelId="{6F776F28-5CCC-C343-91F7-B5850B1F8BF7}" srcId="{B61C02E3-487B-DA48-92CE-B252DC407307}" destId="{8CBBD3E8-2DD0-F04F-BFD2-76DF517A383E}" srcOrd="0" destOrd="0" parTransId="{198DB8E1-30B3-8449-B3B3-019E65E29FF6}" sibTransId="{746637AF-C8C7-8F4A-A68E-BADFA4852595}"/>
    <dgm:cxn modelId="{A564A228-BE07-B742-B7A9-767721917BDC}" srcId="{449769D7-F2C7-5E4D-8F71-7504F3D915D2}" destId="{5A7C5780-249B-254D-ABDB-5F3448133715}" srcOrd="3" destOrd="0" parTransId="{BFF6EDD8-8CB9-9D43-BEB9-EEB4EDE3BB57}" sibTransId="{941191A2-9FFD-4646-BC63-13204D604020}"/>
    <dgm:cxn modelId="{64F9BD2A-4B84-409D-A27F-F32F919B718C}" type="presOf" srcId="{4613F542-801E-6B4E-8573-12B786B50C8D}" destId="{349678E5-CA11-9C46-A89D-595997C520D7}" srcOrd="0" destOrd="0" presId="urn:microsoft.com/office/officeart/2024/layout/AlternatingCircleProcess#32"/>
    <dgm:cxn modelId="{16C41748-7F59-F646-8D14-8287CD18D632}" srcId="{449769D7-F2C7-5E4D-8F71-7504F3D915D2}" destId="{F1AED7C9-31B0-F74D-ACAC-5284D1929519}" srcOrd="1" destOrd="0" parTransId="{46B92BF2-28C7-1640-AB47-5F7CF47D237D}" sibTransId="{4613F542-801E-6B4E-8573-12B786B50C8D}"/>
    <dgm:cxn modelId="{42657F4F-6CE0-7446-8F4A-B1BFBB2CA992}" srcId="{461F29A1-A673-374F-8C28-1B6B1C93D82D}" destId="{1E34BC1B-9A17-AF49-83F1-F11F30A7720C}" srcOrd="0" destOrd="0" parTransId="{82134C09-7C8F-7245-8519-CA0520A3B00E}" sibTransId="{B3954C64-9165-DF46-B091-63895A71B973}"/>
    <dgm:cxn modelId="{8E5EA251-35BE-054F-B684-B22F5F46C19D}" srcId="{449769D7-F2C7-5E4D-8F71-7504F3D915D2}" destId="{B61C02E3-487B-DA48-92CE-B252DC407307}" srcOrd="0" destOrd="0" parTransId="{560FE699-1CF7-2346-B325-B896C4C9215F}" sibTransId="{34CC0A01-808D-624D-BCC9-481665B14AD1}"/>
    <dgm:cxn modelId="{FD6B2D55-31C6-45E5-887D-8FA3AC74796F}" type="presOf" srcId="{1E34BC1B-9A17-AF49-83F1-F11F30A7720C}" destId="{96F060B7-C50C-8845-ACCC-893131A8DC66}" srcOrd="0" destOrd="0" presId="urn:microsoft.com/office/officeart/2024/layout/AlternatingCircleProcess#32"/>
    <dgm:cxn modelId="{AA8AFF56-2FB0-2F41-B07E-F9A632AB402F}" srcId="{5A7C5780-249B-254D-ABDB-5F3448133715}" destId="{6BCE41B2-89F2-7D4A-A2C3-B01D386F2CB2}" srcOrd="0" destOrd="0" parTransId="{49B6C321-8409-004E-A2AD-54173A744853}" sibTransId="{37E8C1DA-4225-7C4C-82AA-882E4D32DF3E}"/>
    <dgm:cxn modelId="{8BD18D77-70F2-4B4D-9BBE-D6EB1F0C751A}" type="presOf" srcId="{788CF948-6FBF-9E45-9793-710A686710A5}" destId="{7069BE88-50C0-AA46-8C1D-82A1871DE11C}" srcOrd="0" destOrd="0" presId="urn:microsoft.com/office/officeart/2024/layout/AlternatingCircleProcess#32"/>
    <dgm:cxn modelId="{531CFF77-D079-424F-A220-C19B6AA4E42E}" type="presOf" srcId="{EB4A015C-C493-BE42-A238-EF8B6754A8B0}" destId="{EC57D43A-D72E-054D-AE67-4B7C34DB0849}" srcOrd="0" destOrd="0" presId="urn:microsoft.com/office/officeart/2024/layout/AlternatingCircleProcess#32"/>
    <dgm:cxn modelId="{5AAE6479-C211-5042-A77F-95F0B9573F17}" srcId="{449769D7-F2C7-5E4D-8F71-7504F3D915D2}" destId="{AABFED24-305A-3A48-9E5B-1BE49E8F0394}" srcOrd="2" destOrd="0" parTransId="{998BB922-11ED-724A-B1D4-02AB41C4E1B9}" sibTransId="{788CF948-6FBF-9E45-9793-710A686710A5}"/>
    <dgm:cxn modelId="{F3B9D581-3898-4678-A580-2552F6E475A8}" type="presOf" srcId="{C663AB9D-E8E4-D843-B3FB-22AE0762BCAD}" destId="{9E8E20A8-E46B-C742-9468-93C59298D7C2}" srcOrd="0" destOrd="0" presId="urn:microsoft.com/office/officeart/2024/layout/AlternatingCircleProcess#32"/>
    <dgm:cxn modelId="{08CEF286-2B87-4C0C-A2B7-28B83139C917}" type="presOf" srcId="{5A7C5780-249B-254D-ABDB-5F3448133715}" destId="{A8131B6C-45A5-FA45-A8C1-C3D6ECA7397D}" srcOrd="0" destOrd="0" presId="urn:microsoft.com/office/officeart/2024/layout/AlternatingCircleProcess#32"/>
    <dgm:cxn modelId="{89BD0491-8420-4303-A245-1E83A06679BC}" type="presOf" srcId="{461F29A1-A673-374F-8C28-1B6B1C93D82D}" destId="{B74115BB-09C7-2448-91E1-67389B9426E9}" srcOrd="0" destOrd="0" presId="urn:microsoft.com/office/officeart/2024/layout/AlternatingCircleProcess#32"/>
    <dgm:cxn modelId="{46940893-FFEE-48C0-AD7B-9C20991A7924}" type="presOf" srcId="{F1AED7C9-31B0-F74D-ACAC-5284D1929519}" destId="{5F4146AE-1782-0C46-809F-DF6AD31D032B}" srcOrd="0" destOrd="0" presId="urn:microsoft.com/office/officeart/2024/layout/AlternatingCircleProcess#32"/>
    <dgm:cxn modelId="{E98B20A2-2F36-495D-93F8-6E53ECCBB2C1}" type="presOf" srcId="{449769D7-F2C7-5E4D-8F71-7504F3D915D2}" destId="{38266173-2D03-5145-AE50-C6C282931A7F}" srcOrd="0" destOrd="0" presId="urn:microsoft.com/office/officeart/2024/layout/AlternatingCircleProcess#32"/>
    <dgm:cxn modelId="{A3A3AFA2-A71A-F345-A665-C20984EE53DC}" srcId="{AABFED24-305A-3A48-9E5B-1BE49E8F0394}" destId="{EB4A015C-C493-BE42-A238-EF8B6754A8B0}" srcOrd="0" destOrd="0" parTransId="{2F74E50A-8CAA-C145-B8CD-9DDDA229BDD5}" sibTransId="{ED5928CA-E9DB-8C40-BCE7-753E2FCBBAD6}"/>
    <dgm:cxn modelId="{45F087A3-369A-4FF3-8A45-50210EB92660}" type="presOf" srcId="{34CC0A01-808D-624D-BCC9-481665B14AD1}" destId="{612E0DF8-977E-9B43-AF0C-C33E3DF2BE37}" srcOrd="0" destOrd="0" presId="urn:microsoft.com/office/officeart/2024/layout/AlternatingCircleProcess#32"/>
    <dgm:cxn modelId="{B8A627AA-B5E2-4F68-83CA-12F1F3BCE16A}" type="presOf" srcId="{B61C02E3-487B-DA48-92CE-B252DC407307}" destId="{8482E582-8A96-8845-A2C5-2A6221F0A25F}" srcOrd="0" destOrd="0" presId="urn:microsoft.com/office/officeart/2024/layout/AlternatingCircleProcess#32"/>
    <dgm:cxn modelId="{876369AB-0C37-4E91-B1CB-22DD06B25E86}" type="presOf" srcId="{941191A2-9FFD-4646-BC63-13204D604020}" destId="{2D026045-A053-984B-B869-70B4C3C45379}" srcOrd="0" destOrd="0" presId="urn:microsoft.com/office/officeart/2024/layout/AlternatingCircleProcess#32"/>
    <dgm:cxn modelId="{7F2614B8-16B0-422A-90CB-5391092B8B22}" type="presOf" srcId="{AABFED24-305A-3A48-9E5B-1BE49E8F0394}" destId="{5605A8AE-1AF0-9143-9DD1-449DF13244CC}" srcOrd="0" destOrd="0" presId="urn:microsoft.com/office/officeart/2024/layout/AlternatingCircleProcess#32"/>
    <dgm:cxn modelId="{CB3A85BD-EC50-A040-BA8E-989CB558C188}" srcId="{449769D7-F2C7-5E4D-8F71-7504F3D915D2}" destId="{461F29A1-A673-374F-8C28-1B6B1C93D82D}" srcOrd="4" destOrd="0" parTransId="{8DB4E489-0009-F642-932A-39C675E30BA4}" sibTransId="{C663AB9D-E8E4-D843-B3FB-22AE0762BCAD}"/>
    <dgm:cxn modelId="{50EF46C6-7EA1-49C2-9C99-A1E04D42267D}" type="presOf" srcId="{6BCE41B2-89F2-7D4A-A2C3-B01D386F2CB2}" destId="{093969E1-9611-C046-A575-5DAA06F4D4C0}" srcOrd="0" destOrd="0" presId="urn:microsoft.com/office/officeart/2024/layout/AlternatingCircleProcess#32"/>
    <dgm:cxn modelId="{0DBE0CCC-3C16-4515-9F8E-D8D53AD3FA47}" type="presOf" srcId="{3ADA71F4-46BA-7640-8BB3-87EB2C615D42}" destId="{E93119B1-BD05-A949-826A-B13EE12D49E8}" srcOrd="0" destOrd="0" presId="urn:microsoft.com/office/officeart/2024/layout/AlternatingCircleProcess#32"/>
    <dgm:cxn modelId="{4A9F11F3-4B41-40D9-89D8-840918AB33AF}" type="presOf" srcId="{8CBBD3E8-2DD0-F04F-BFD2-76DF517A383E}" destId="{04377F30-F677-A74F-910F-ABA20C6CF296}" srcOrd="0" destOrd="0" presId="urn:microsoft.com/office/officeart/2024/layout/AlternatingCircleProcess#32"/>
    <dgm:cxn modelId="{9B83623F-A9DE-4878-855A-F11D3167FEA0}" type="presParOf" srcId="{38266173-2D03-5145-AE50-C6C282931A7F}" destId="{482FE2F8-F310-5F4D-9A7B-EB90FFF2D41C}" srcOrd="0" destOrd="0" presId="urn:microsoft.com/office/officeart/2024/layout/AlternatingCircleProcess#32"/>
    <dgm:cxn modelId="{6ECC56E4-26F7-4595-BCCE-5E6C5EC3C74F}" type="presParOf" srcId="{482FE2F8-F310-5F4D-9A7B-EB90FFF2D41C}" destId="{510E20AF-3205-C741-B46E-A2063AB4B475}" srcOrd="0" destOrd="0" presId="urn:microsoft.com/office/officeart/2024/layout/AlternatingCircleProcess#32"/>
    <dgm:cxn modelId="{40E8233A-EC43-4C29-871F-3C0E81F8208D}" type="presParOf" srcId="{482FE2F8-F310-5F4D-9A7B-EB90FFF2D41C}" destId="{612E0DF8-977E-9B43-AF0C-C33E3DF2BE37}" srcOrd="1" destOrd="0" presId="urn:microsoft.com/office/officeart/2024/layout/AlternatingCircleProcess#32"/>
    <dgm:cxn modelId="{D27483D0-C969-470E-BC63-0E9F43148A16}" type="presParOf" srcId="{482FE2F8-F310-5F4D-9A7B-EB90FFF2D41C}" destId="{A99981C6-0E53-DB46-A116-5187AE91B479}" srcOrd="2" destOrd="0" presId="urn:microsoft.com/office/officeart/2024/layout/AlternatingCircleProcess#32"/>
    <dgm:cxn modelId="{A029DA7B-7AB3-46EB-A35B-4490DA8E1ACD}" type="presParOf" srcId="{482FE2F8-F310-5F4D-9A7B-EB90FFF2D41C}" destId="{88613F31-EC9E-2B42-8758-3E0460282217}" srcOrd="3" destOrd="0" presId="urn:microsoft.com/office/officeart/2024/layout/AlternatingCircleProcess#32"/>
    <dgm:cxn modelId="{35DDC959-E320-466D-AAAB-8B98BF8F6288}" type="presParOf" srcId="{482FE2F8-F310-5F4D-9A7B-EB90FFF2D41C}" destId="{8482E582-8A96-8845-A2C5-2A6221F0A25F}" srcOrd="4" destOrd="0" presId="urn:microsoft.com/office/officeart/2024/layout/AlternatingCircleProcess#32"/>
    <dgm:cxn modelId="{1E374AFF-01ED-45C7-99F4-AF5915FDF8CE}" type="presParOf" srcId="{482FE2F8-F310-5F4D-9A7B-EB90FFF2D41C}" destId="{04377F30-F677-A74F-910F-ABA20C6CF296}" srcOrd="5" destOrd="0" presId="urn:microsoft.com/office/officeart/2024/layout/AlternatingCircleProcess#32"/>
    <dgm:cxn modelId="{B3950720-A1E5-4D75-B869-87766537E496}" type="presParOf" srcId="{38266173-2D03-5145-AE50-C6C282931A7F}" destId="{B6EADD99-5EB2-9446-94E4-2811AF43397D}" srcOrd="1" destOrd="0" presId="urn:microsoft.com/office/officeart/2024/layout/AlternatingCircleProcess#32"/>
    <dgm:cxn modelId="{42F34CE4-8F63-4F50-B63D-C0C8DCFE5D07}" type="presParOf" srcId="{38266173-2D03-5145-AE50-C6C282931A7F}" destId="{C137F524-FB30-2B43-88CA-D2184AEAB33B}" srcOrd="2" destOrd="0" presId="urn:microsoft.com/office/officeart/2024/layout/AlternatingCircleProcess#32"/>
    <dgm:cxn modelId="{8E3EF2F5-6203-406A-BD3B-77D2AD523593}" type="presParOf" srcId="{C137F524-FB30-2B43-88CA-D2184AEAB33B}" destId="{39460CF5-7BEA-A341-9CDB-E791C8EB3B45}" srcOrd="0" destOrd="0" presId="urn:microsoft.com/office/officeart/2024/layout/AlternatingCircleProcess#32"/>
    <dgm:cxn modelId="{25EFD6C7-438E-460A-8F5D-3D697598A3B8}" type="presParOf" srcId="{C137F524-FB30-2B43-88CA-D2184AEAB33B}" destId="{349678E5-CA11-9C46-A89D-595997C520D7}" srcOrd="1" destOrd="0" presId="urn:microsoft.com/office/officeart/2024/layout/AlternatingCircleProcess#32"/>
    <dgm:cxn modelId="{9213B1AB-7758-45F9-B849-7DF40426C347}" type="presParOf" srcId="{C137F524-FB30-2B43-88CA-D2184AEAB33B}" destId="{AC35EDC6-B302-5946-9A23-7141FDEDA086}" srcOrd="2" destOrd="0" presId="urn:microsoft.com/office/officeart/2024/layout/AlternatingCircleProcess#32"/>
    <dgm:cxn modelId="{9FF97103-B28D-4B6D-AF54-C82D3ECC0723}" type="presParOf" srcId="{C137F524-FB30-2B43-88CA-D2184AEAB33B}" destId="{4EDC2A33-FBB4-BC48-8AF2-514062B09B41}" srcOrd="3" destOrd="0" presId="urn:microsoft.com/office/officeart/2024/layout/AlternatingCircleProcess#32"/>
    <dgm:cxn modelId="{EC17E049-BEB0-45D5-A31F-0CF46ED2777F}" type="presParOf" srcId="{C137F524-FB30-2B43-88CA-D2184AEAB33B}" destId="{5F4146AE-1782-0C46-809F-DF6AD31D032B}" srcOrd="4" destOrd="0" presId="urn:microsoft.com/office/officeart/2024/layout/AlternatingCircleProcess#32"/>
    <dgm:cxn modelId="{021D8CEF-1807-423B-8A4D-F1737A373EFE}" type="presParOf" srcId="{C137F524-FB30-2B43-88CA-D2184AEAB33B}" destId="{E93119B1-BD05-A949-826A-B13EE12D49E8}" srcOrd="5" destOrd="0" presId="urn:microsoft.com/office/officeart/2024/layout/AlternatingCircleProcess#32"/>
    <dgm:cxn modelId="{2E3D2FAE-ED0E-4551-ACB9-339BDFD17D6D}" type="presParOf" srcId="{38266173-2D03-5145-AE50-C6C282931A7F}" destId="{46CD26A3-45FB-9144-930B-6FA5F77A73BE}" srcOrd="3" destOrd="0" presId="urn:microsoft.com/office/officeart/2024/layout/AlternatingCircleProcess#32"/>
    <dgm:cxn modelId="{FD5C512E-71E7-48A3-96FB-24E1E4AA7378}" type="presParOf" srcId="{38266173-2D03-5145-AE50-C6C282931A7F}" destId="{A74205CE-1172-5A4F-B981-50DA246AAB88}" srcOrd="4" destOrd="0" presId="urn:microsoft.com/office/officeart/2024/layout/AlternatingCircleProcess#32"/>
    <dgm:cxn modelId="{B83D87E4-7B16-4563-A3A1-D6540D9F9E13}" type="presParOf" srcId="{A74205CE-1172-5A4F-B981-50DA246AAB88}" destId="{0B274767-5D9C-0942-AAB8-EDDA29CACEEA}" srcOrd="0" destOrd="0" presId="urn:microsoft.com/office/officeart/2024/layout/AlternatingCircleProcess#32"/>
    <dgm:cxn modelId="{DE0B34DD-255C-4172-88E3-53664E23DDEA}" type="presParOf" srcId="{A74205CE-1172-5A4F-B981-50DA246AAB88}" destId="{7069BE88-50C0-AA46-8C1D-82A1871DE11C}" srcOrd="1" destOrd="0" presId="urn:microsoft.com/office/officeart/2024/layout/AlternatingCircleProcess#32"/>
    <dgm:cxn modelId="{DB33F804-79B7-407F-A9DF-E34B9FD35D68}" type="presParOf" srcId="{A74205CE-1172-5A4F-B981-50DA246AAB88}" destId="{4FC222AE-F81C-9744-AA5B-C9759C1620B4}" srcOrd="2" destOrd="0" presId="urn:microsoft.com/office/officeart/2024/layout/AlternatingCircleProcess#32"/>
    <dgm:cxn modelId="{36933416-1CC4-4B39-8E6C-C23B1C9D6D0F}" type="presParOf" srcId="{A74205CE-1172-5A4F-B981-50DA246AAB88}" destId="{BE4AB042-2847-1C41-B3B4-53AC78F35BFF}" srcOrd="3" destOrd="0" presId="urn:microsoft.com/office/officeart/2024/layout/AlternatingCircleProcess#32"/>
    <dgm:cxn modelId="{9AA51C7B-572D-442F-8E65-6A315DE94CD6}" type="presParOf" srcId="{A74205CE-1172-5A4F-B981-50DA246AAB88}" destId="{5605A8AE-1AF0-9143-9DD1-449DF13244CC}" srcOrd="4" destOrd="0" presId="urn:microsoft.com/office/officeart/2024/layout/AlternatingCircleProcess#32"/>
    <dgm:cxn modelId="{9DD8F64E-4ED4-484E-8CAC-6F7740A9C537}" type="presParOf" srcId="{A74205CE-1172-5A4F-B981-50DA246AAB88}" destId="{EC57D43A-D72E-054D-AE67-4B7C34DB0849}" srcOrd="5" destOrd="0" presId="urn:microsoft.com/office/officeart/2024/layout/AlternatingCircleProcess#32"/>
    <dgm:cxn modelId="{EE936131-C1C1-4040-B8A0-215AEAAB39E7}" type="presParOf" srcId="{38266173-2D03-5145-AE50-C6C282931A7F}" destId="{35A2589D-FE1A-884F-9B6F-93B8D6FA471B}" srcOrd="5" destOrd="0" presId="urn:microsoft.com/office/officeart/2024/layout/AlternatingCircleProcess#32"/>
    <dgm:cxn modelId="{2420D3BE-05E0-41EE-AA38-B53C465854E9}" type="presParOf" srcId="{38266173-2D03-5145-AE50-C6C282931A7F}" destId="{42C040E8-09D6-254D-BD49-7E92ADAEB81A}" srcOrd="6" destOrd="0" presId="urn:microsoft.com/office/officeart/2024/layout/AlternatingCircleProcess#32"/>
    <dgm:cxn modelId="{5269ED7B-B12E-4B31-93BC-C563FBC84618}" type="presParOf" srcId="{42C040E8-09D6-254D-BD49-7E92ADAEB81A}" destId="{13FF1B0A-682D-6F41-BC54-D58DEF91BE90}" srcOrd="0" destOrd="0" presId="urn:microsoft.com/office/officeart/2024/layout/AlternatingCircleProcess#32"/>
    <dgm:cxn modelId="{AC5CC6CA-060C-4629-B2ED-5A4CB6DF00E1}" type="presParOf" srcId="{42C040E8-09D6-254D-BD49-7E92ADAEB81A}" destId="{2D026045-A053-984B-B869-70B4C3C45379}" srcOrd="1" destOrd="0" presId="urn:microsoft.com/office/officeart/2024/layout/AlternatingCircleProcess#32"/>
    <dgm:cxn modelId="{9F5944E3-9773-4B7C-88DF-9E1B59BF81B9}" type="presParOf" srcId="{42C040E8-09D6-254D-BD49-7E92ADAEB81A}" destId="{E4097218-383F-8445-A48B-F0EF55934412}" srcOrd="2" destOrd="0" presId="urn:microsoft.com/office/officeart/2024/layout/AlternatingCircleProcess#32"/>
    <dgm:cxn modelId="{16812E08-EE70-468A-8DA4-F118CA1674C6}" type="presParOf" srcId="{42C040E8-09D6-254D-BD49-7E92ADAEB81A}" destId="{06636B3A-BAFA-8145-B478-0F583596FDAD}" srcOrd="3" destOrd="0" presId="urn:microsoft.com/office/officeart/2024/layout/AlternatingCircleProcess#32"/>
    <dgm:cxn modelId="{2A346E7B-410E-4F77-B4D9-DE57865A1B18}" type="presParOf" srcId="{42C040E8-09D6-254D-BD49-7E92ADAEB81A}" destId="{A8131B6C-45A5-FA45-A8C1-C3D6ECA7397D}" srcOrd="4" destOrd="0" presId="urn:microsoft.com/office/officeart/2024/layout/AlternatingCircleProcess#32"/>
    <dgm:cxn modelId="{B4933676-9D07-4AE9-ABC1-5A04EF946404}" type="presParOf" srcId="{42C040E8-09D6-254D-BD49-7E92ADAEB81A}" destId="{093969E1-9611-C046-A575-5DAA06F4D4C0}" srcOrd="5" destOrd="0" presId="urn:microsoft.com/office/officeart/2024/layout/AlternatingCircleProcess#32"/>
    <dgm:cxn modelId="{2A773536-5EB3-42FD-A803-4F5BE6B64056}" type="presParOf" srcId="{38266173-2D03-5145-AE50-C6C282931A7F}" destId="{70C59C57-C858-6447-BE45-36A108A73AD8}" srcOrd="7" destOrd="0" presId="urn:microsoft.com/office/officeart/2024/layout/AlternatingCircleProcess#32"/>
    <dgm:cxn modelId="{57E3E6A6-FB36-4074-8045-0B0FE0329F6B}" type="presParOf" srcId="{38266173-2D03-5145-AE50-C6C282931A7F}" destId="{BF0342A5-3966-C344-950D-E0328A6FC045}" srcOrd="8" destOrd="0" presId="urn:microsoft.com/office/officeart/2024/layout/AlternatingCircleProcess#32"/>
    <dgm:cxn modelId="{B0B68A27-73EA-49EB-B766-CB9643EE4608}" type="presParOf" srcId="{BF0342A5-3966-C344-950D-E0328A6FC045}" destId="{72A7F07E-3E52-8F44-A4F0-DD8DE3892BD0}" srcOrd="0" destOrd="0" presId="urn:microsoft.com/office/officeart/2024/layout/AlternatingCircleProcess#32"/>
    <dgm:cxn modelId="{37068C29-E3C2-4E54-A427-16AA15C80128}" type="presParOf" srcId="{BF0342A5-3966-C344-950D-E0328A6FC045}" destId="{9E8E20A8-E46B-C742-9468-93C59298D7C2}" srcOrd="1" destOrd="0" presId="urn:microsoft.com/office/officeart/2024/layout/AlternatingCircleProcess#32"/>
    <dgm:cxn modelId="{D4DF37E7-0366-40C0-A18A-CBD5F6A20939}" type="presParOf" srcId="{BF0342A5-3966-C344-950D-E0328A6FC045}" destId="{9A5A605B-EA1C-D048-9CF9-6A905F9BA654}" srcOrd="2" destOrd="0" presId="urn:microsoft.com/office/officeart/2024/layout/AlternatingCircleProcess#32"/>
    <dgm:cxn modelId="{1301D4AF-A562-4CAF-9E9C-0652792303D1}" type="presParOf" srcId="{BF0342A5-3966-C344-950D-E0328A6FC045}" destId="{9ECD563E-A2DF-9B4D-AA97-3CF1C24D5C06}" srcOrd="3" destOrd="0" presId="urn:microsoft.com/office/officeart/2024/layout/AlternatingCircleProcess#32"/>
    <dgm:cxn modelId="{C0A40C55-5336-49E7-AE93-9AB095F33738}" type="presParOf" srcId="{BF0342A5-3966-C344-950D-E0328A6FC045}" destId="{B74115BB-09C7-2448-91E1-67389B9426E9}" srcOrd="4" destOrd="0" presId="urn:microsoft.com/office/officeart/2024/layout/AlternatingCircleProcess#32"/>
    <dgm:cxn modelId="{32967F09-FCAD-4F23-AE5F-36D674E5CB83}" type="presParOf" srcId="{BF0342A5-3966-C344-950D-E0328A6FC045}" destId="{96F060B7-C50C-8845-ACCC-893131A8DC66}" srcOrd="5" destOrd="0" presId="urn:microsoft.com/office/officeart/2024/layout/AlternatingCircleProcess#3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026045-A053-984B-B869-70B4C3C45379}">
      <dsp:nvSpPr>
        <dsp:cNvPr id="0" name=""/>
        <dsp:cNvSpPr/>
      </dsp:nvSpPr>
      <dsp:spPr>
        <a:xfrm>
          <a:off x="6125368" y="1230339"/>
          <a:ext cx="2455877" cy="2455877"/>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302" tIns="95302" rIns="95302" bIns="95302" numCol="1" spcCol="1270" anchor="ctr" anchorCtr="0">
          <a:noAutofit/>
        </a:bodyPr>
        <a:lstStyle/>
        <a:p>
          <a:pPr marL="0" lvl="0" indent="0" algn="ctr" defTabSz="2266950">
            <a:lnSpc>
              <a:spcPct val="90000"/>
            </a:lnSpc>
            <a:spcBef>
              <a:spcPct val="0"/>
            </a:spcBef>
            <a:spcAft>
              <a:spcPct val="35000"/>
            </a:spcAft>
            <a:buNone/>
            <a:defRPr b="1"/>
          </a:pPr>
          <a:r>
            <a:rPr sz="5100" kern="1200"/>
            <a:t>4</a:t>
          </a:r>
        </a:p>
      </dsp:txBody>
      <dsp:txXfrm>
        <a:off x="6485023" y="1589994"/>
        <a:ext cx="1736567" cy="1736567"/>
      </dsp:txXfrm>
    </dsp:sp>
    <dsp:sp modelId="{349678E5-CA11-9C46-A89D-595997C520D7}">
      <dsp:nvSpPr>
        <dsp:cNvPr id="0" name=""/>
        <dsp:cNvSpPr/>
      </dsp:nvSpPr>
      <dsp:spPr>
        <a:xfrm>
          <a:off x="2520140" y="1230339"/>
          <a:ext cx="2455877" cy="2455877"/>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302" tIns="95302" rIns="95302" bIns="95302" numCol="1" spcCol="1270" anchor="ctr" anchorCtr="0">
          <a:noAutofit/>
        </a:bodyPr>
        <a:lstStyle/>
        <a:p>
          <a:pPr marL="0" lvl="0" indent="0" algn="ctr" defTabSz="2266950">
            <a:lnSpc>
              <a:spcPct val="90000"/>
            </a:lnSpc>
            <a:spcBef>
              <a:spcPct val="0"/>
            </a:spcBef>
            <a:spcAft>
              <a:spcPct val="35000"/>
            </a:spcAft>
            <a:buNone/>
            <a:defRPr b="1"/>
          </a:pPr>
          <a:r>
            <a:rPr sz="5100" kern="1200"/>
            <a:t>2</a:t>
          </a:r>
        </a:p>
      </dsp:txBody>
      <dsp:txXfrm>
        <a:off x="2879795" y="1589994"/>
        <a:ext cx="1736567" cy="1736567"/>
      </dsp:txXfrm>
    </dsp:sp>
    <dsp:sp modelId="{612E0DF8-977E-9B43-AF0C-C33E3DF2BE37}">
      <dsp:nvSpPr>
        <dsp:cNvPr id="0" name=""/>
        <dsp:cNvSpPr/>
      </dsp:nvSpPr>
      <dsp:spPr>
        <a:xfrm>
          <a:off x="963114" y="1475927"/>
          <a:ext cx="1964701" cy="1964701"/>
        </a:xfrm>
        <a:prstGeom prst="ellipse">
          <a:avLst/>
        </a:prstGeom>
        <a:solidFill>
          <a:schemeClr val="lt1">
            <a:alpha val="4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41" tIns="76241" rIns="76241" bIns="76241" numCol="1" spcCol="1270" anchor="ctr" anchorCtr="0">
          <a:noAutofit/>
        </a:bodyPr>
        <a:lstStyle/>
        <a:p>
          <a:pPr marL="0" lvl="0" indent="0" algn="ctr" defTabSz="2266950">
            <a:lnSpc>
              <a:spcPct val="90000"/>
            </a:lnSpc>
            <a:spcBef>
              <a:spcPct val="0"/>
            </a:spcBef>
            <a:spcAft>
              <a:spcPct val="35000"/>
            </a:spcAft>
            <a:buNone/>
            <a:defRPr b="1"/>
          </a:pPr>
          <a:r>
            <a:rPr sz="5100" kern="1200"/>
            <a:t>1</a:t>
          </a:r>
        </a:p>
      </dsp:txBody>
      <dsp:txXfrm>
        <a:off x="1250838" y="1763651"/>
        <a:ext cx="1389253" cy="1389253"/>
      </dsp:txXfrm>
    </dsp:sp>
    <dsp:sp modelId="{A99981C6-0E53-DB46-A116-5187AE91B479}">
      <dsp:nvSpPr>
        <dsp:cNvPr id="0" name=""/>
        <dsp:cNvSpPr/>
      </dsp:nvSpPr>
      <dsp:spPr>
        <a:xfrm>
          <a:off x="1906171" y="3893950"/>
          <a:ext cx="78588" cy="78588"/>
        </a:xfrm>
        <a:prstGeom prst="roundRect">
          <a:avLst>
            <a:gd name="adj" fmla="val 50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613F31-EC9E-2B42-8758-3E0460282217}">
      <dsp:nvSpPr>
        <dsp:cNvPr id="0" name=""/>
        <dsp:cNvSpPr/>
      </dsp:nvSpPr>
      <dsp:spPr>
        <a:xfrm>
          <a:off x="1939571" y="3440628"/>
          <a:ext cx="11788" cy="45332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82E582-8A96-8845-A2C5-2A6221F0A25F}">
      <dsp:nvSpPr>
        <dsp:cNvPr id="0" name=""/>
        <dsp:cNvSpPr/>
      </dsp:nvSpPr>
      <dsp:spPr>
        <a:xfrm>
          <a:off x="963114" y="4031575"/>
          <a:ext cx="1964701" cy="39332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defRPr b="1"/>
          </a:pPr>
          <a:r>
            <a:rPr lang="en-US" sz="1800" kern="1200"/>
            <a:t>2026</a:t>
          </a:r>
        </a:p>
      </dsp:txBody>
      <dsp:txXfrm>
        <a:off x="963114" y="4031575"/>
        <a:ext cx="1964701" cy="393324"/>
      </dsp:txXfrm>
    </dsp:sp>
    <dsp:sp modelId="{04377F30-F677-A74F-910F-ABA20C6CF296}">
      <dsp:nvSpPr>
        <dsp:cNvPr id="0" name=""/>
        <dsp:cNvSpPr/>
      </dsp:nvSpPr>
      <dsp:spPr>
        <a:xfrm>
          <a:off x="963114" y="4326569"/>
          <a:ext cx="1964701" cy="4916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t>Continued Training</a:t>
          </a:r>
        </a:p>
      </dsp:txBody>
      <dsp:txXfrm>
        <a:off x="963114" y="4326569"/>
        <a:ext cx="1964701" cy="491655"/>
      </dsp:txXfrm>
    </dsp:sp>
    <dsp:sp modelId="{AC35EDC6-B302-5946-9A23-7141FDEDA086}">
      <dsp:nvSpPr>
        <dsp:cNvPr id="0" name=""/>
        <dsp:cNvSpPr/>
      </dsp:nvSpPr>
      <dsp:spPr>
        <a:xfrm>
          <a:off x="3698961" y="934193"/>
          <a:ext cx="98235" cy="98235"/>
        </a:xfrm>
        <a:prstGeom prst="roundRect">
          <a:avLst>
            <a:gd name="adj" fmla="val 50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DC2A33-FBB4-BC48-8AF2-514062B09B41}">
      <dsp:nvSpPr>
        <dsp:cNvPr id="0" name=""/>
        <dsp:cNvSpPr/>
      </dsp:nvSpPr>
      <dsp:spPr>
        <a:xfrm>
          <a:off x="3740711" y="1032428"/>
          <a:ext cx="14735" cy="19791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4146AE-1782-0C46-809F-DF6AD31D032B}">
      <dsp:nvSpPr>
        <dsp:cNvPr id="0" name=""/>
        <dsp:cNvSpPr/>
      </dsp:nvSpPr>
      <dsp:spPr>
        <a:xfrm>
          <a:off x="2520140" y="0"/>
          <a:ext cx="2455877" cy="39332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800100">
            <a:lnSpc>
              <a:spcPct val="90000"/>
            </a:lnSpc>
            <a:spcBef>
              <a:spcPct val="0"/>
            </a:spcBef>
            <a:spcAft>
              <a:spcPct val="35000"/>
            </a:spcAft>
            <a:buNone/>
            <a:defRPr b="1"/>
          </a:pPr>
          <a:r>
            <a:rPr lang="en-US" sz="1800" kern="1200"/>
            <a:t>2026</a:t>
          </a:r>
        </a:p>
      </dsp:txBody>
      <dsp:txXfrm>
        <a:off x="2520140" y="0"/>
        <a:ext cx="2455877" cy="393324"/>
      </dsp:txXfrm>
    </dsp:sp>
    <dsp:sp modelId="{E93119B1-BD05-A949-826A-B13EE12D49E8}">
      <dsp:nvSpPr>
        <dsp:cNvPr id="0" name=""/>
        <dsp:cNvSpPr/>
      </dsp:nvSpPr>
      <dsp:spPr>
        <a:xfrm>
          <a:off x="2520140" y="393324"/>
          <a:ext cx="2455877" cy="4916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latin typeface="Arial" panose="020B0604020202020204"/>
            </a:rPr>
            <a:t>System Update Releases</a:t>
          </a:r>
          <a:endParaRPr lang="en-US" sz="1400" kern="1200"/>
        </a:p>
      </dsp:txBody>
      <dsp:txXfrm>
        <a:off x="2520140" y="393324"/>
        <a:ext cx="2455877" cy="491655"/>
      </dsp:txXfrm>
    </dsp:sp>
    <dsp:sp modelId="{7069BE88-50C0-AA46-8C1D-82A1871DE11C}">
      <dsp:nvSpPr>
        <dsp:cNvPr id="0" name=""/>
        <dsp:cNvSpPr/>
      </dsp:nvSpPr>
      <dsp:spPr>
        <a:xfrm>
          <a:off x="4568342" y="1475927"/>
          <a:ext cx="1964701" cy="1964701"/>
        </a:xfrm>
        <a:prstGeom prst="ellipse">
          <a:avLst/>
        </a:prstGeom>
        <a:solidFill>
          <a:schemeClr val="lt1">
            <a:alpha val="4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41" tIns="76241" rIns="76241" bIns="76241" numCol="1" spcCol="1270" anchor="ctr" anchorCtr="0">
          <a:noAutofit/>
        </a:bodyPr>
        <a:lstStyle/>
        <a:p>
          <a:pPr marL="0" lvl="0" indent="0" algn="ctr" defTabSz="2266950">
            <a:lnSpc>
              <a:spcPct val="90000"/>
            </a:lnSpc>
            <a:spcBef>
              <a:spcPct val="0"/>
            </a:spcBef>
            <a:spcAft>
              <a:spcPct val="35000"/>
            </a:spcAft>
            <a:buNone/>
            <a:defRPr b="1"/>
          </a:pPr>
          <a:r>
            <a:rPr sz="5100" kern="1200"/>
            <a:t>3</a:t>
          </a:r>
        </a:p>
      </dsp:txBody>
      <dsp:txXfrm>
        <a:off x="4856066" y="1763651"/>
        <a:ext cx="1389253" cy="1389253"/>
      </dsp:txXfrm>
    </dsp:sp>
    <dsp:sp modelId="{4FC222AE-F81C-9744-AA5B-C9759C1620B4}">
      <dsp:nvSpPr>
        <dsp:cNvPr id="0" name=""/>
        <dsp:cNvSpPr/>
      </dsp:nvSpPr>
      <dsp:spPr>
        <a:xfrm>
          <a:off x="5511399" y="3893950"/>
          <a:ext cx="78588" cy="78588"/>
        </a:xfrm>
        <a:prstGeom prst="roundRect">
          <a:avLst>
            <a:gd name="adj" fmla="val 50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E4AB042-2847-1C41-B3B4-53AC78F35BFF}">
      <dsp:nvSpPr>
        <dsp:cNvPr id="0" name=""/>
        <dsp:cNvSpPr/>
      </dsp:nvSpPr>
      <dsp:spPr>
        <a:xfrm>
          <a:off x="5544799" y="3440628"/>
          <a:ext cx="11788" cy="45332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05A8AE-1AF0-9143-9DD1-449DF13244CC}">
      <dsp:nvSpPr>
        <dsp:cNvPr id="0" name=""/>
        <dsp:cNvSpPr/>
      </dsp:nvSpPr>
      <dsp:spPr>
        <a:xfrm>
          <a:off x="4568342" y="4031575"/>
          <a:ext cx="1964701" cy="39332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defRPr b="1"/>
          </a:pPr>
          <a:r>
            <a:rPr lang="en-US" sz="1800" kern="1200"/>
            <a:t>2027</a:t>
          </a:r>
        </a:p>
      </dsp:txBody>
      <dsp:txXfrm>
        <a:off x="4568342" y="4031575"/>
        <a:ext cx="1964701" cy="393324"/>
      </dsp:txXfrm>
    </dsp:sp>
    <dsp:sp modelId="{EC57D43A-D72E-054D-AE67-4B7C34DB0849}">
      <dsp:nvSpPr>
        <dsp:cNvPr id="0" name=""/>
        <dsp:cNvSpPr/>
      </dsp:nvSpPr>
      <dsp:spPr>
        <a:xfrm>
          <a:off x="4568342" y="4326569"/>
          <a:ext cx="1964701" cy="4916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t>Mobile App roll out</a:t>
          </a:r>
        </a:p>
      </dsp:txBody>
      <dsp:txXfrm>
        <a:off x="4568342" y="4326569"/>
        <a:ext cx="1964701" cy="491655"/>
      </dsp:txXfrm>
    </dsp:sp>
    <dsp:sp modelId="{E4097218-383F-8445-A48B-F0EF55934412}">
      <dsp:nvSpPr>
        <dsp:cNvPr id="0" name=""/>
        <dsp:cNvSpPr/>
      </dsp:nvSpPr>
      <dsp:spPr>
        <a:xfrm>
          <a:off x="7304189" y="934193"/>
          <a:ext cx="98235" cy="98235"/>
        </a:xfrm>
        <a:prstGeom prst="roundRect">
          <a:avLst>
            <a:gd name="adj" fmla="val 50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6636B3A-BAFA-8145-B478-0F583596FDAD}">
      <dsp:nvSpPr>
        <dsp:cNvPr id="0" name=""/>
        <dsp:cNvSpPr/>
      </dsp:nvSpPr>
      <dsp:spPr>
        <a:xfrm>
          <a:off x="7345939" y="1032428"/>
          <a:ext cx="14735" cy="19791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131B6C-45A5-FA45-A8C1-C3D6ECA7397D}">
      <dsp:nvSpPr>
        <dsp:cNvPr id="0" name=""/>
        <dsp:cNvSpPr/>
      </dsp:nvSpPr>
      <dsp:spPr>
        <a:xfrm>
          <a:off x="6125368" y="0"/>
          <a:ext cx="2455877" cy="39332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ctr" defTabSz="800100">
            <a:lnSpc>
              <a:spcPct val="90000"/>
            </a:lnSpc>
            <a:spcBef>
              <a:spcPct val="0"/>
            </a:spcBef>
            <a:spcAft>
              <a:spcPct val="35000"/>
            </a:spcAft>
            <a:buNone/>
            <a:defRPr b="1"/>
          </a:pPr>
          <a:r>
            <a:rPr lang="en-US" sz="1800" kern="1200"/>
            <a:t>2027</a:t>
          </a:r>
        </a:p>
      </dsp:txBody>
      <dsp:txXfrm>
        <a:off x="6125368" y="0"/>
        <a:ext cx="2455877" cy="393324"/>
      </dsp:txXfrm>
    </dsp:sp>
    <dsp:sp modelId="{093969E1-9611-C046-A575-5DAA06F4D4C0}">
      <dsp:nvSpPr>
        <dsp:cNvPr id="0" name=""/>
        <dsp:cNvSpPr/>
      </dsp:nvSpPr>
      <dsp:spPr>
        <a:xfrm>
          <a:off x="6125368" y="393324"/>
          <a:ext cx="2455877" cy="4916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t>Continued education at annual HR, Finance, Procurement conferences</a:t>
          </a:r>
        </a:p>
      </dsp:txBody>
      <dsp:txXfrm>
        <a:off x="6125368" y="393324"/>
        <a:ext cx="2455877" cy="491655"/>
      </dsp:txXfrm>
    </dsp:sp>
    <dsp:sp modelId="{9E8E20A8-E46B-C742-9468-93C59298D7C2}">
      <dsp:nvSpPr>
        <dsp:cNvPr id="0" name=""/>
        <dsp:cNvSpPr/>
      </dsp:nvSpPr>
      <dsp:spPr>
        <a:xfrm>
          <a:off x="8173570" y="1475927"/>
          <a:ext cx="1964701" cy="1964701"/>
        </a:xfrm>
        <a:prstGeom prst="ellipse">
          <a:avLst/>
        </a:prstGeom>
        <a:solidFill>
          <a:schemeClr val="lt1">
            <a:alpha val="4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76241" tIns="76241" rIns="76241" bIns="76241" numCol="1" spcCol="1270" anchor="ctr" anchorCtr="0">
          <a:noAutofit/>
        </a:bodyPr>
        <a:lstStyle/>
        <a:p>
          <a:pPr marL="0" lvl="0" indent="0" algn="ctr" defTabSz="2266950">
            <a:lnSpc>
              <a:spcPct val="90000"/>
            </a:lnSpc>
            <a:spcBef>
              <a:spcPct val="0"/>
            </a:spcBef>
            <a:spcAft>
              <a:spcPct val="35000"/>
            </a:spcAft>
            <a:buNone/>
            <a:defRPr b="1"/>
          </a:pPr>
          <a:r>
            <a:rPr sz="5100" kern="1200"/>
            <a:t>5</a:t>
          </a:r>
        </a:p>
      </dsp:txBody>
      <dsp:txXfrm>
        <a:off x="8461294" y="1763651"/>
        <a:ext cx="1389253" cy="1389253"/>
      </dsp:txXfrm>
    </dsp:sp>
    <dsp:sp modelId="{9A5A605B-EA1C-D048-9CF9-6A905F9BA654}">
      <dsp:nvSpPr>
        <dsp:cNvPr id="0" name=""/>
        <dsp:cNvSpPr/>
      </dsp:nvSpPr>
      <dsp:spPr>
        <a:xfrm>
          <a:off x="9116627" y="3893950"/>
          <a:ext cx="78588" cy="78588"/>
        </a:xfrm>
        <a:prstGeom prst="roundRect">
          <a:avLst>
            <a:gd name="adj" fmla="val 50000"/>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CD563E-A2DF-9B4D-AA97-3CF1C24D5C06}">
      <dsp:nvSpPr>
        <dsp:cNvPr id="0" name=""/>
        <dsp:cNvSpPr/>
      </dsp:nvSpPr>
      <dsp:spPr>
        <a:xfrm>
          <a:off x="9150027" y="3440628"/>
          <a:ext cx="11788" cy="453321"/>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4115BB-09C7-2448-91E1-67389B9426E9}">
      <dsp:nvSpPr>
        <dsp:cNvPr id="0" name=""/>
        <dsp:cNvSpPr/>
      </dsp:nvSpPr>
      <dsp:spPr>
        <a:xfrm>
          <a:off x="8173570" y="4031575"/>
          <a:ext cx="1964701" cy="393324"/>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800100">
            <a:lnSpc>
              <a:spcPct val="90000"/>
            </a:lnSpc>
            <a:spcBef>
              <a:spcPct val="0"/>
            </a:spcBef>
            <a:spcAft>
              <a:spcPct val="35000"/>
            </a:spcAft>
            <a:buNone/>
            <a:defRPr b="1"/>
          </a:pPr>
          <a:r>
            <a:rPr lang="en-US" sz="1800" kern="1200"/>
            <a:t>2027</a:t>
          </a:r>
        </a:p>
      </dsp:txBody>
      <dsp:txXfrm>
        <a:off x="8173570" y="4031575"/>
        <a:ext cx="1964701" cy="393324"/>
      </dsp:txXfrm>
    </dsp:sp>
    <dsp:sp modelId="{96F060B7-C50C-8845-ACCC-893131A8DC66}">
      <dsp:nvSpPr>
        <dsp:cNvPr id="0" name=""/>
        <dsp:cNvSpPr/>
      </dsp:nvSpPr>
      <dsp:spPr>
        <a:xfrm>
          <a:off x="8173570" y="4326569"/>
          <a:ext cx="1964701" cy="491655"/>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a:t>Continued Optimization</a:t>
          </a:r>
        </a:p>
      </dsp:txBody>
      <dsp:txXfrm>
        <a:off x="8173570" y="4326569"/>
        <a:ext cx="1964701" cy="491655"/>
      </dsp:txXfrm>
    </dsp:sp>
  </dsp:spTree>
</dsp:drawing>
</file>

<file path=ppt/diagrams/layout1.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2.xml><?xml version="1.0" encoding="utf-8"?>
<dgm:layoutDef xmlns:dgm="http://schemas.openxmlformats.org/drawingml/2006/diagram" xmlns:a="http://schemas.openxmlformats.org/drawingml/2006/main" uniqueId="urn:microsoft.com/office/officeart/2024/layout/AlternatingCircleProcess#32">
  <dgm:title val=""/>
  <dgm:desc val=""/>
  <dgm:catLst>
    <dgm:cat type="timeline" pri="102"/>
  </dgm:catLst>
  <dgm:sampData>
    <dgm:dataModel>
      <dgm:ptLst>
        <dgm:pt modelId="0" type="doc"/>
        <dgm:pt modelId="1">
          <dgm:prSet phldrT="Title" phldr="1"/>
        </dgm:pt>
        <dgm:pt modelId="11">
          <dgm:prSet phldrT="Description" phldr="1"/>
        </dgm:pt>
        <dgm:pt modelId="2">
          <dgm:prSet phldrT="Title" phldr="1"/>
        </dgm:pt>
        <dgm:pt modelId="21">
          <dgm:prSet phldrT="Description" phldr="1"/>
        </dgm:pt>
        <dgm:pt modelId="3">
          <dgm:prSet phldrT="Title" phldr="1"/>
        </dgm:pt>
        <dgm:pt modelId="31">
          <dgm:prSet phldrT="Description" phldr="1"/>
        </dgm:pt>
        <dgm:pt modelId="4">
          <dgm:prSet phldrT="Title" phldr="1"/>
        </dgm:pt>
        <dgm:pt modelId="41">
          <dgm:prSet phldrT="Description" phldr="1"/>
        </dgm:pt>
        <dgm:pt modelId="5">
          <dgm:prSet phldrT="Title" phldr="1"/>
        </dgm:pt>
        <dgm:pt modelId="51">
          <dgm:prSet phldrT="Description" phldr="1"/>
        </dgm:pt>
        <dgm:pt modelId="100" type="sibTrans" cxnId="{9DB404B0-B9F9-8247-879E-825025732FD1}">
          <dgm:prSet phldrT="1"/>
          <dgm:t>
            <a:bodyPr/>
            <a:lstStyle/>
            <a:p>
              <a:r>
                <a:t>1</a:t>
              </a:r>
            </a:p>
          </dgm:t>
        </dgm:pt>
        <dgm:pt modelId="200" type="sibTrans" cxnId="{1099B089-B425-E142-8061-D0B04F3DE9F9}">
          <dgm:prSet phldrT="2"/>
          <dgm:t>
            <a:bodyPr/>
            <a:lstStyle/>
            <a:p>
              <a:r>
                <a:t>2</a:t>
              </a:r>
            </a:p>
          </dgm:t>
        </dgm:pt>
        <dgm:pt modelId="300" type="sibTrans" cxnId="{D55C8B9C-E704-DE4C-98F6-08561785F868}">
          <dgm:prSet phldrT="3"/>
          <dgm:t>
            <a:bodyPr/>
            <a:lstStyle/>
            <a:p>
              <a:r>
                <a:t>3</a:t>
              </a:r>
            </a:p>
          </dgm:t>
        </dgm:pt>
        <dgm:pt modelId="400" type="sibTrans" cxnId="{10CA7433-4E05-2744-A90C-007155DBB374}">
          <dgm:prSet phldrT="4"/>
          <dgm:t>
            <a:bodyPr/>
            <a:lstStyle/>
            <a:p>
              <a:r>
                <a:t>4</a:t>
              </a:r>
            </a:p>
          </dgm:t>
        </dgm:pt>
        <dgm:pt modelId="500" type="sibTrans" cxnId="{0B7EFB36-35EA-4B4A-8728-447701AAB33F}">
          <dgm:prSet phldrT="5"/>
          <dgm:t>
            <a:bodyPr/>
            <a:lstStyle/>
            <a:p>
              <a:r>
                <a:t>5</a:t>
              </a:r>
            </a:p>
          </dgm:t>
        </dgm:pt>
      </dgm:ptLst>
      <dgm:cxnLst>
        <dgm:cxn modelId="1001" srcId="0" destId="1" srcOrd="0" destOrd="0" sibTransId="100"/>
        <dgm:cxn modelId="1002" srcId="0" destId="2" srcOrd="1" destOrd="0" sibTransId="200"/>
        <dgm:cxn modelId="1003" srcId="0" destId="3" srcOrd="2" destOrd="0" sibTransId="300"/>
        <dgm:cxn modelId="1004" srcId="0" destId="4" srcOrd="3" destOrd="0" sibTransId="400"/>
        <dgm:cxn modelId="1005" srcId="0" destId="5" srcOrd="4" destOrd="0" sibTransId="500"/>
        <dgm:cxn modelId="2001" srcId="1" destId="11" srcOrd="0" destOrd="0"/>
        <dgm:cxn modelId="2002" srcId="2" destId="21" srcOrd="0" destOrd="0"/>
        <dgm:cxn modelId="2003" srcId="3" destId="31" srcOrd="0" destOrd="0"/>
        <dgm:cxn modelId="2004" srcId="4" destId="41" srcOrd="0" destOrd="0"/>
        <dgm:cxn modelId="2005" srcId="5" destId="5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101"/>
        <dgm:pt modelId="2"/>
        <dgm:pt modelId="201"/>
        <dgm:pt modelId="3"/>
        <dgm:pt modelId="301"/>
        <dgm:pt modelId="4"/>
        <dgm:pt modelId="401"/>
        <dgm:pt modelId="5"/>
        <dgm:pt modelId="501"/>
      </dgm:ptLst>
      <dgm:cxnLst>
        <dgm:cxn modelId="6" srcId="0" destId="1" srcOrd="0" destOrd="0"/>
        <dgm:cxn modelId="7" srcId="0" destId="2" srcOrd="1" destOrd="0"/>
        <dgm:cxn modelId="8" srcId="0" destId="3" srcOrd="2" destOrd="0"/>
        <dgm:cxn modelId="9" srcId="0" destId="4" srcOrd="3" destOrd="0"/>
        <dgm:cxn modelId="10" srcId="0" destId="5" srcOrd="4" destOrd="0"/>
        <dgm:cxn modelId="16" srcId="1" destId="101" srcOrd="0" destOrd="0"/>
        <dgm:cxn modelId="17" srcId="2" destId="201" srcOrd="0" destOrd="0"/>
        <dgm:cxn modelId="18" srcId="3" destId="301" srcOrd="0" destOrd="0"/>
        <dgm:cxn modelId="19" srcId="4" destId="401" srcOrd="0" destOrd="0"/>
        <dgm:cxn modelId="20" srcId="5" destId="501" srcOrd="0" destOrd="0"/>
      </dgm:cxnLst>
      <dgm:bg/>
      <dgm:whole/>
    </dgm:dataModel>
  </dgm:clrData>
  <dgm:layoutNode name="Name0">
    <dgm:varLst>
      <dgm:dir/>
      <dgm:resizeHandles val="exact"/>
    </dgm:varLst>
    <dgm:choose name="Name1">
      <dgm:if name="Name2" func="var" arg="dir" op="equ" val="norm">
        <dgm:alg type="lin">
          <dgm:param type="fallback" val="1D"/>
          <dgm:param type="nodeVertAlign" val="t"/>
        </dgm:alg>
      </dgm:if>
      <dgm:else name="Name3">
        <dgm:alg type="lin">
          <dgm:param type="fallback" val="1D"/>
          <dgm:param type="nodeVertAlign" val="t"/>
          <dgm:param type="linDir" val="fromR"/>
        </dgm:alg>
      </dgm:else>
    </dgm:choose>
    <dgm:shape xmlns:r="http://schemas.openxmlformats.org/officeDocument/2006/relationships" r:blip="">
      <dgm:adjLst/>
    </dgm:shape>
    <dgm:presOf/>
    <dgm:constrLst>
      <dgm:constr type="h" for="ch" forName="bigItem" refType="h"/>
      <dgm:constr type="w" for="ch" forName="bigItem" refType="h" refFor="ch" refForName="bigItem" fact="0.5"/>
      <dgm:constr type="h" for="ch" forName="mediumItem" refType="h"/>
      <dgm:constr type="w" for="ch" forName="mediumItem" refType="h" refFor="ch" refForName="mediumItem" fact="0.4"/>
      <dgm:constr type="w" for="ch" forName="space" refType="h" fact="-0.083"/>
      <dgm:constr type="primFontSz" for="des" forName="bigTitle" op="equ" val="18"/>
      <dgm:constr type="primFontSz" for="des" forName="mediumTitle" op="equ" val="18"/>
      <dgm:constr type="primFontSz" for="des" forName="bigDesc" op="equ" val="14"/>
      <dgm:constr type="primFontSz" for="des" forName="mediumDesc" op="equ" val="14"/>
    </dgm:constrLst>
    <dgm:ruleLst/>
    <dgm:forEach name="Name4" axis="ch" ptType="node">
      <dgm:choose name="Name5">
        <dgm:if name="Name6" axis="self" ptType="node" func="posOdd" op="equ" val="1">
          <dgm:layoutNode name="mediumItem">
            <dgm:alg type="composite"/>
            <dgm:shape xmlns:r="http://schemas.openxmlformats.org/officeDocument/2006/relationships" r:blip="">
              <dgm:adjLst/>
            </dgm:shape>
            <dgm:constrLst>
              <dgm:constr type="t" for="ch" forName="mediumAnchor"/>
              <dgm:constr type="h" for="ch" forName="mediumAnchor" refType="h"/>
              <dgm:constr type="l" for="ch" forName="mediumAnchor"/>
              <dgm:constr type="w" for="ch" forName="mediumAnchor" val="1"/>
              <dgm:constr type="l" for="ch" forName="mediumCircle"/>
              <dgm:constr type="ctrY" for="ch" forName="mediumCircle" refType="h" fact="0.5"/>
              <dgm:constr type="w" for="ch" forName="mediumCircle" refType="w"/>
              <dgm:constr type="h" for="ch" forName="mediumCircle" refType="w"/>
              <dgm:constr type="ctrX" for="ch" forName="mediumConnDot" refType="w" fact="0.5"/>
              <dgm:constr type="ctrY" for="ch" forName="mediumConnDot" refType="h" fact="0.8"/>
              <dgm:constr type="w" for="ch" forName="mediumConnDot" refType="w" fact="0.04"/>
              <dgm:constr type="h" for="ch" forName="mediumConnDot" refType="w" fact="0.04"/>
              <dgm:constr type="ctrX" for="ch" forName="mediumConnLine" refType="w" fact="0.5"/>
              <dgm:constr type="t" for="ch" forName="mediumConnLine" refType="b" refFor="ch" refForName="mediumCircle"/>
              <dgm:constr type="b" for="ch" forName="mediumConnLine" refType="t" refFor="ch" refForName="mediumConnDot"/>
              <dgm:constr type="w" for="ch" forName="mediumConnLine" refType="w" fact="0.006"/>
              <dgm:constr type="l" for="ch" forName="mediumTitle"/>
              <dgm:constr type="t" for="ch" forName="mediumTitle" refType="h" fact="0.82"/>
              <dgm:constr type="w" for="ch" forName="mediumTitle" refType="w"/>
              <dgm:constr type="h" for="ch" forName="mediumTitle" refType="h" fact="0.08"/>
              <dgm:constr type="l" for="ch" forName="mediumDesc"/>
              <dgm:constr type="t" for="ch" forName="mediumDesc" refType="h" fact="0.88"/>
              <dgm:constr type="w" for="ch" forName="mediumDesc" refType="w"/>
              <dgm:constr type="h" for="ch" forName="mediumDesc" refType="h" fact="0.1"/>
            </dgm:constrLst>
            <dgm:ruleLst/>
            <dgm:layoutNode name="mediumAnchor">
              <dgm:alg type="sp"/>
              <dgm:shape xmlns:r="http://schemas.openxmlformats.org/officeDocument/2006/relationships" r:blip="">
                <dgm:adjLst/>
              </dgm:shape>
              <dgm:presOf/>
              <dgm:constrLst/>
              <dgm:ruleLst/>
            </dgm:layoutNode>
            <dgm:forEach name="Name7" axis="followSib" ptType="sibTrans" hideLastTrans="0" cnt="1">
              <dgm:layoutNode name="mediumCircle" styleLbl="trAlignAcc1">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51"/>
                  <dgm:constr type="tMarg" refType="w" fact="0.11"/>
                  <dgm:constr type="lMarg" refType="w" fact="0.11"/>
                  <dgm:constr type="rMarg" refType="w" fact="0.11"/>
                  <dgm:constr type="bMarg" refType="w" fact="0.11"/>
                </dgm:constrLst>
                <dgm:ruleLst>
                  <dgm:rule type="primFontSz" val="14" fact="NaN" max="NaN"/>
                </dgm:ruleLst>
              </dgm:layoutNode>
            </dgm:forEach>
            <dgm:layoutNode name="mediumConnDot" styleLbl="alignNode1">
              <dgm:alg type="sp"/>
              <dgm:shape xmlns:r="http://schemas.openxmlformats.org/officeDocument/2006/relationships" type="roundRect" r:blip="">
                <dgm:adjLst>
                  <dgm:adj idx="1" val="0.5"/>
                </dgm:adjLst>
              </dgm:shape>
              <dgm:presOf/>
              <dgm:constrLst/>
              <dgm:ruleLst/>
            </dgm:layoutNode>
            <dgm:layoutNode name="mediumConnLine" styleLbl="alignNode1">
              <dgm:alg type="sp"/>
              <dgm:shape xmlns:r="http://schemas.openxmlformats.org/officeDocument/2006/relationships" type="rect" r:blip="">
                <dgm:adjLst/>
              </dgm:shape>
              <dgm:presOf/>
              <dgm:constrLst/>
              <dgm:ruleLst/>
            </dgm:layoutNode>
            <dgm:layoutNode name="mediumTitle" styleLbl="revTx">
              <dgm:alg type="tx">
                <dgm:param type="txAnchorVertCh" val="t"/>
                <dgm:param type="txAnchorHorzCh" val="ctr"/>
              </dgm:alg>
              <dgm:shape xmlns:r="http://schemas.openxmlformats.org/officeDocument/2006/relationships" type="rect" r:blip="" hideGeom="1">
                <dgm:adjLst/>
              </dgm:shape>
              <dgm:presOf axis="self" ptType="node"/>
              <dgm:constrLst>
                <dgm:constr type="lMarg"/>
                <dgm:constr type="rMarg"/>
                <dgm:constr type="tMarg"/>
                <dgm:constr type="bMarg"/>
              </dgm:constrLst>
              <dgm:ruleLst>
                <dgm:rule type="primFontSz" val="9" fact="NaN" max="NaN"/>
              </dgm:ruleLst>
            </dgm:layoutNode>
            <dgm:layoutNode name="mediumDesc" styleLbl="revTx">
              <dgm:alg type="tx">
                <dgm:param type="txAnchorVertCh" val="t"/>
                <dgm:param type="txAnchorHorzCh" val="ctr"/>
              </dgm:alg>
              <dgm:shape xmlns:r="http://schemas.openxmlformats.org/officeDocument/2006/relationships" type="rect" r:blip="" hideGeom="1">
                <dgm:adjLst/>
              </dgm:shape>
              <dgm:presOf axis="des" ptType="node"/>
              <dgm:constrLst>
                <dgm:constr type="lMarg"/>
                <dgm:constr type="rMarg"/>
                <dgm:constr type="tMarg"/>
                <dgm:constr type="bMarg"/>
              </dgm:constrLst>
              <dgm:ruleLst>
                <dgm:rule type="primFontSz" val="9" fact="NaN" max="NaN"/>
              </dgm:ruleLst>
            </dgm:layoutNode>
          </dgm:layoutNode>
        </dgm:if>
        <dgm:else name="Name8">
          <dgm:layoutNode name="bigItem">
            <dgm:alg type="composite"/>
            <dgm:shape xmlns:r="http://schemas.openxmlformats.org/officeDocument/2006/relationships" r:blip="">
              <dgm:adjLst/>
            </dgm:shape>
            <dgm:choose name="Name9">
              <dgm:if name="Name10" axis="ch" ptType="node" func="cnt" op="gte" val="1">
                <dgm:constrLst>
                  <dgm:constr type="t" for="ch" forName="bigAnchor"/>
                  <dgm:constr type="h" for="ch" forName="bigAnchor" refType="h"/>
                  <dgm:constr type="l" for="ch" forName="bigAnchor"/>
                  <dgm:constr type="w" for="ch" forName="bigAnchor" val="1"/>
                  <dgm:constr type="l" for="ch" forName="bigCircle"/>
                  <dgm:constr type="ctrY" for="ch" forName="bigCircle" refType="h" fact="0.5"/>
                  <dgm:constr type="w" for="ch" forName="bigCircle" refType="w"/>
                  <dgm:constr type="h" for="ch" forName="bigCircle" refType="w"/>
                  <dgm:constr type="l" for="ch" forName="bigTitle"/>
                  <dgm:constr type="t" for="ch" forName="bigTitle"/>
                  <dgm:constr type="w" for="ch" forName="bigTitle" refType="w"/>
                  <dgm:constr type="h" for="ch" forName="bigTitle" refType="h" fact="0.08"/>
                  <dgm:constr type="l" for="ch" forName="bigDesc"/>
                  <dgm:constr type="t" for="ch" forName="bigDesc" refType="h" fact="0.08"/>
                  <dgm:constr type="w" for="ch" forName="bigDesc" refType="w"/>
                  <dgm:constr type="h" for="ch" forName="bigDesc" refType="h" fact="0.1"/>
                  <dgm:constr type="ctrX" for="ch" forName="bigConnDot" refType="w" fact="0.5"/>
                  <dgm:constr type="ctrY" for="ch" forName="bigConnDot" refType="h" fact="0.2"/>
                  <dgm:constr type="w" for="ch" forName="bigConnDot" refType="w" fact="0.04"/>
                  <dgm:constr type="h" for="ch" forName="bigConnDot" refType="w" fact="0.04"/>
                  <dgm:constr type="ctrX" for="ch" forName="bigConnLine" refType="w" fact="0.5"/>
                  <dgm:constr type="t" for="ch" forName="bigConnLine" refType="b" refFor="ch" refForName="bigConnDot"/>
                  <dgm:constr type="b" for="ch" forName="bigConnLine" refType="t" refFor="ch" refForName="bigCircle"/>
                  <dgm:constr type="w" for="ch" forName="bigConnLine" refType="w" fact="0.006"/>
                </dgm:constrLst>
              </dgm:if>
              <dgm:else name="Name11">
                <dgm:constrLst>
                  <dgm:constr type="t" for="ch" forName="bigAnchor"/>
                  <dgm:constr type="h" for="ch" forName="bigAnchor" refType="h"/>
                  <dgm:constr type="l" for="ch" forName="bigAnchor"/>
                  <dgm:constr type="w" for="ch" forName="bigAnchor" val="1"/>
                  <dgm:constr type="l" for="ch" forName="bigCircle"/>
                  <dgm:constr type="ctrY" for="ch" forName="bigCircle" refType="h" fact="0.5"/>
                  <dgm:constr type="w" for="ch" forName="bigCircle" refType="w"/>
                  <dgm:constr type="h" for="ch" forName="bigCircle" refType="w"/>
                  <dgm:constr type="l" for="ch" forName="bigTitle"/>
                  <dgm:constr type="t" for="ch" forName="bigTitle" refType="h" fact="0.1"/>
                  <dgm:constr type="w" for="ch" forName="bigTitle" refType="w"/>
                  <dgm:constr type="h" for="ch" forName="bigTitle" refType="h" fact="0.08"/>
                  <dgm:constr type="ctrX" for="ch" forName="bigConnDot" refType="w" fact="0.5"/>
                  <dgm:constr type="ctrY" for="ch" forName="bigConnDot" refType="h" fact="0.2"/>
                  <dgm:constr type="w" for="ch" forName="bigConnDot" refType="w" fact="0.04"/>
                  <dgm:constr type="h" for="ch" forName="bigConnDot" refType="w" fact="0.04"/>
                  <dgm:constr type="ctrX" for="ch" forName="bigConnLine" refType="w" fact="0.5"/>
                  <dgm:constr type="t" for="ch" forName="bigConnLine" refType="b" refFor="ch" refForName="bigConnDot"/>
                  <dgm:constr type="b" for="ch" forName="bigConnLine" refType="t" refFor="ch" refForName="bigCircle"/>
                  <dgm:constr type="w" for="ch" forName="bigConnLine" refType="w" fact="0.006"/>
                </dgm:constrLst>
              </dgm:else>
            </dgm:choose>
            <dgm:ruleLst/>
            <dgm:layoutNode name="bigAnchor">
              <dgm:alg type="sp"/>
              <dgm:shape xmlns:r="http://schemas.openxmlformats.org/officeDocument/2006/relationships" r:blip="">
                <dgm:adjLst/>
              </dgm:shape>
              <dgm:presOf/>
              <dgm:constrLst/>
              <dgm:ruleLst/>
            </dgm:layoutNode>
            <dgm:forEach name="Name12" axis="followSib" ptType="sibTrans" hideLastTrans="0" cnt="1">
              <dgm:layoutNode name="bigCircle" styleLbl="node1">
                <dgm:varLst>
                  <dgm:chMax val="0"/>
                  <dgm:bulletEnabled/>
                </dgm:varLst>
                <dgm:alg type="tx">
                  <dgm:param type="txAnchorVert" val="mid"/>
                  <dgm:param type="txAnchorHorzCh" val="ctr"/>
                </dgm:alg>
                <dgm:shape xmlns:r="http://schemas.openxmlformats.org/officeDocument/2006/relationships" type="ellipse" r:blip="" zOrderOff="-99">
                  <dgm:adjLst/>
                </dgm:shape>
                <dgm:presOf axis="self" ptType="sibTrans"/>
                <dgm:constrLst>
                  <dgm:constr type="primFontSz" val="51"/>
                  <dgm:constr type="tMarg" refType="w" fact="0.11"/>
                  <dgm:constr type="lMarg" refType="w" fact="0.11"/>
                  <dgm:constr type="rMarg" refType="w" fact="0.11"/>
                  <dgm:constr type="bMarg" refType="w" fact="0.11"/>
                </dgm:constrLst>
                <dgm:ruleLst>
                  <dgm:rule type="primFontSz" val="14" fact="NaN" max="NaN"/>
                </dgm:ruleLst>
              </dgm:layoutNode>
            </dgm:forEach>
            <dgm:layoutNode name="bigConnDot" styleLbl="alignNode1">
              <dgm:alg type="sp"/>
              <dgm:shape xmlns:r="http://schemas.openxmlformats.org/officeDocument/2006/relationships" type="roundRect" r:blip="">
                <dgm:adjLst>
                  <dgm:adj idx="1" val="0.5"/>
                </dgm:adjLst>
              </dgm:shape>
              <dgm:presOf/>
              <dgm:constrLst/>
              <dgm:ruleLst/>
            </dgm:layoutNode>
            <dgm:layoutNode name="bigConnLine" styleLbl="alignNode1">
              <dgm:alg type="sp"/>
              <dgm:shape xmlns:r="http://schemas.openxmlformats.org/officeDocument/2006/relationships" type="rect" r:blip="">
                <dgm:adjLst/>
              </dgm:shape>
              <dgm:presOf/>
              <dgm:constrLst/>
              <dgm:ruleLst/>
            </dgm:layoutNode>
            <dgm:layoutNode name="bigTitle" styleLbl="revTx">
              <dgm:alg type="tx">
                <dgm:param type="txAnchorVert" val="b"/>
                <dgm:param type="txAnchorVertCh" val="b"/>
                <dgm:param type="txAnchorHorzCh" val="ctr"/>
              </dgm:alg>
              <dgm:shape xmlns:r="http://schemas.openxmlformats.org/officeDocument/2006/relationships" type="rect" r:blip="" hideGeom="1">
                <dgm:adjLst/>
              </dgm:shape>
              <dgm:presOf axis="self" ptType="node"/>
              <dgm:constrLst>
                <dgm:constr type="lMarg"/>
                <dgm:constr type="rMarg"/>
                <dgm:constr type="tMarg"/>
                <dgm:constr type="bMarg"/>
              </dgm:constrLst>
              <dgm:ruleLst>
                <dgm:rule type="primFontSz" val="9" fact="NaN" max="NaN"/>
              </dgm:ruleLst>
            </dgm:layoutNode>
            <dgm:choose name="Name13">
              <dgm:if name="Name14" axis="ch" ptType="node" func="cnt" op="gte" val="1">
                <dgm:layoutNode name="bigDesc" styleLbl="revTx">
                  <dgm:alg type="tx">
                    <dgm:param type="txAnchorVert" val="mid"/>
                    <dgm:param type="txAnchorVertCh" val="mid"/>
                    <dgm:param type="txAnchorHorzCh" val="ctr"/>
                  </dgm:alg>
                  <dgm:shape xmlns:r="http://schemas.openxmlformats.org/officeDocument/2006/relationships" type="rect" r:blip="" hideGeom="1">
                    <dgm:adjLst/>
                  </dgm:shape>
                  <dgm:presOf axis="des" ptType="node"/>
                  <dgm:constrLst>
                    <dgm:constr type="lMarg"/>
                    <dgm:constr type="rMarg"/>
                    <dgm:constr type="tMarg"/>
                    <dgm:constr type="bMarg"/>
                  </dgm:constrLst>
                  <dgm:ruleLst>
                    <dgm:rule type="primFontSz" val="9" fact="NaN" max="NaN"/>
                  </dgm:ruleLst>
                </dgm:layoutNode>
              </dgm:if>
              <dgm:else name="Name15"/>
            </dgm:choose>
          </dgm:layoutNode>
        </dgm:else>
      </dgm:choose>
      <dgm:forEach name="Name16" axis="followSib" ptType="sibTrans" cnt="1">
        <dgm:layoutNode name="space">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360FA91-DEBA-EFC8-0480-0908F6A31A63}"/>
              </a:ext>
            </a:extLst>
          </p:cNvPr>
          <p:cNvSpPr>
            <a:spLocks noGrp="1"/>
          </p:cNvSpPr>
          <p:nvPr>
            <p:ph type="hdr" sz="quarter"/>
          </p:nvPr>
        </p:nvSpPr>
        <p:spPr>
          <a:xfrm>
            <a:off x="1" y="2"/>
            <a:ext cx="3043238" cy="466725"/>
          </a:xfrm>
          <a:prstGeom prst="rect">
            <a:avLst/>
          </a:prstGeom>
        </p:spPr>
        <p:txBody>
          <a:bodyPr vert="horz" lIns="91431" tIns="45715" rIns="91431" bIns="45715" rtlCol="0"/>
          <a:lstStyle>
            <a:lvl1pPr algn="l">
              <a:defRPr sz="1200"/>
            </a:lvl1pPr>
          </a:lstStyle>
          <a:p>
            <a:endParaRPr lang="en-US"/>
          </a:p>
        </p:txBody>
      </p:sp>
      <p:sp>
        <p:nvSpPr>
          <p:cNvPr id="3" name="Date Placeholder 2">
            <a:extLst>
              <a:ext uri="{FF2B5EF4-FFF2-40B4-BE49-F238E27FC236}">
                <a16:creationId xmlns:a16="http://schemas.microsoft.com/office/drawing/2014/main" id="{0CDF6C2D-B905-7F24-64CC-0297EAE842BC}"/>
              </a:ext>
            </a:extLst>
          </p:cNvPr>
          <p:cNvSpPr>
            <a:spLocks noGrp="1"/>
          </p:cNvSpPr>
          <p:nvPr>
            <p:ph type="dt" sz="quarter" idx="1"/>
          </p:nvPr>
        </p:nvSpPr>
        <p:spPr>
          <a:xfrm>
            <a:off x="3978276" y="2"/>
            <a:ext cx="3043238" cy="466725"/>
          </a:xfrm>
          <a:prstGeom prst="rect">
            <a:avLst/>
          </a:prstGeom>
        </p:spPr>
        <p:txBody>
          <a:bodyPr vert="horz" lIns="91431" tIns="45715" rIns="91431" bIns="45715" rtlCol="0"/>
          <a:lstStyle>
            <a:lvl1pPr algn="r">
              <a:defRPr sz="1200"/>
            </a:lvl1pPr>
          </a:lstStyle>
          <a:p>
            <a:fld id="{5F628D6C-4217-4A60-B306-4B2D6BE98C7F}" type="datetimeFigureOut">
              <a:rPr lang="en-US" smtClean="0"/>
              <a:t>9/23/2026</a:t>
            </a:fld>
            <a:endParaRPr lang="en-US"/>
          </a:p>
        </p:txBody>
      </p:sp>
      <p:sp>
        <p:nvSpPr>
          <p:cNvPr id="4" name="Footer Placeholder 3">
            <a:extLst>
              <a:ext uri="{FF2B5EF4-FFF2-40B4-BE49-F238E27FC236}">
                <a16:creationId xmlns:a16="http://schemas.microsoft.com/office/drawing/2014/main" id="{2F5FA6CA-7569-2BCB-39B5-3A76898B820F}"/>
              </a:ext>
            </a:extLst>
          </p:cNvPr>
          <p:cNvSpPr>
            <a:spLocks noGrp="1"/>
          </p:cNvSpPr>
          <p:nvPr>
            <p:ph type="ftr" sz="quarter" idx="2"/>
          </p:nvPr>
        </p:nvSpPr>
        <p:spPr>
          <a:xfrm>
            <a:off x="1" y="8842376"/>
            <a:ext cx="3043238" cy="466725"/>
          </a:xfrm>
          <a:prstGeom prst="rect">
            <a:avLst/>
          </a:prstGeom>
        </p:spPr>
        <p:txBody>
          <a:bodyPr vert="horz" lIns="91431" tIns="45715" rIns="91431" bIns="45715"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31B70E6-9CF3-2F52-C6F3-27CCCB6E84A6}"/>
              </a:ext>
            </a:extLst>
          </p:cNvPr>
          <p:cNvSpPr>
            <a:spLocks noGrp="1"/>
          </p:cNvSpPr>
          <p:nvPr>
            <p:ph type="sldNum" sz="quarter" idx="3"/>
          </p:nvPr>
        </p:nvSpPr>
        <p:spPr>
          <a:xfrm>
            <a:off x="3978276" y="8842376"/>
            <a:ext cx="3043238" cy="466725"/>
          </a:xfrm>
          <a:prstGeom prst="rect">
            <a:avLst/>
          </a:prstGeom>
        </p:spPr>
        <p:txBody>
          <a:bodyPr vert="horz" lIns="91431" tIns="45715" rIns="91431" bIns="45715" rtlCol="0" anchor="b"/>
          <a:lstStyle>
            <a:lvl1pPr algn="r">
              <a:defRPr sz="1200"/>
            </a:lvl1pPr>
          </a:lstStyle>
          <a:p>
            <a:fld id="{FCB10583-C043-4779-A378-7C2C6FA3B3CC}" type="slidenum">
              <a:rPr lang="en-US" smtClean="0"/>
              <a:t>‹#›</a:t>
            </a:fld>
            <a:endParaRPr lang="en-US"/>
          </a:p>
        </p:txBody>
      </p:sp>
    </p:spTree>
    <p:extLst>
      <p:ext uri="{BB962C8B-B14F-4D97-AF65-F5344CB8AC3E}">
        <p14:creationId xmlns:p14="http://schemas.microsoft.com/office/powerpoint/2010/main" val="3118724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43343" cy="467071"/>
          </a:xfrm>
          <a:prstGeom prst="rect">
            <a:avLst/>
          </a:prstGeom>
        </p:spPr>
        <p:txBody>
          <a:bodyPr vert="horz" lIns="93303" tIns="46652" rIns="93303" bIns="46652" rtlCol="0"/>
          <a:lstStyle>
            <a:lvl1pPr algn="l">
              <a:defRPr sz="1300"/>
            </a:lvl1pPr>
          </a:lstStyle>
          <a:p>
            <a:endParaRPr lang="en-US"/>
          </a:p>
        </p:txBody>
      </p:sp>
      <p:sp>
        <p:nvSpPr>
          <p:cNvPr id="3" name="Date Placeholder 2"/>
          <p:cNvSpPr>
            <a:spLocks noGrp="1"/>
          </p:cNvSpPr>
          <p:nvPr>
            <p:ph type="dt" idx="1"/>
          </p:nvPr>
        </p:nvSpPr>
        <p:spPr>
          <a:xfrm>
            <a:off x="3978133" y="3"/>
            <a:ext cx="3043343" cy="467071"/>
          </a:xfrm>
          <a:prstGeom prst="rect">
            <a:avLst/>
          </a:prstGeom>
        </p:spPr>
        <p:txBody>
          <a:bodyPr vert="horz" lIns="93303" tIns="46652" rIns="93303" bIns="46652" rtlCol="0"/>
          <a:lstStyle>
            <a:lvl1pPr algn="r">
              <a:defRPr sz="1300"/>
            </a:lvl1pPr>
          </a:lstStyle>
          <a:p>
            <a:fld id="{62667172-D21B-564A-8217-7E3AF27D2617}" type="datetimeFigureOut">
              <a:rPr lang="en-US" smtClean="0"/>
              <a:t>9/23/2026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03" tIns="46652" rIns="93303" bIns="46652" rtlCol="0" anchor="ctr"/>
          <a:lstStyle/>
          <a:p>
            <a:endParaRPr lang="en-US"/>
          </a:p>
        </p:txBody>
      </p:sp>
      <p:sp>
        <p:nvSpPr>
          <p:cNvPr id="5" name="Notes Placeholder 4"/>
          <p:cNvSpPr>
            <a:spLocks noGrp="1"/>
          </p:cNvSpPr>
          <p:nvPr>
            <p:ph type="body" sz="quarter" idx="3"/>
          </p:nvPr>
        </p:nvSpPr>
        <p:spPr>
          <a:xfrm>
            <a:off x="702311" y="4480007"/>
            <a:ext cx="5618480" cy="3665459"/>
          </a:xfrm>
          <a:prstGeom prst="rect">
            <a:avLst/>
          </a:prstGeom>
        </p:spPr>
        <p:txBody>
          <a:bodyPr vert="horz" lIns="93303" tIns="46652" rIns="93303" bIns="4665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2032"/>
            <a:ext cx="3043343" cy="467069"/>
          </a:xfrm>
          <a:prstGeom prst="rect">
            <a:avLst/>
          </a:prstGeom>
        </p:spPr>
        <p:txBody>
          <a:bodyPr vert="horz" lIns="93303" tIns="46652" rIns="93303" bIns="46652" rtlCol="0" anchor="b"/>
          <a:lstStyle>
            <a:lvl1pPr algn="l">
              <a:defRPr sz="1300"/>
            </a:lvl1pPr>
          </a:lstStyle>
          <a:p>
            <a:endParaRPr lang="en-US"/>
          </a:p>
        </p:txBody>
      </p:sp>
      <p:sp>
        <p:nvSpPr>
          <p:cNvPr id="7" name="Slide Number Placeholder 6"/>
          <p:cNvSpPr>
            <a:spLocks noGrp="1"/>
          </p:cNvSpPr>
          <p:nvPr>
            <p:ph type="sldNum" sz="quarter" idx="5"/>
          </p:nvPr>
        </p:nvSpPr>
        <p:spPr>
          <a:xfrm>
            <a:off x="3978133" y="8842032"/>
            <a:ext cx="3043343" cy="467069"/>
          </a:xfrm>
          <a:prstGeom prst="rect">
            <a:avLst/>
          </a:prstGeom>
        </p:spPr>
        <p:txBody>
          <a:bodyPr vert="horz" lIns="93303" tIns="46652" rIns="93303" bIns="46652" rtlCol="0" anchor="b"/>
          <a:lstStyle>
            <a:lvl1pPr algn="r">
              <a:defRPr sz="1300"/>
            </a:lvl1pPr>
          </a:lstStyle>
          <a:p>
            <a:fld id="{6DA69DA4-7F64-9944-A26B-A67A2CD9E795}" type="slidenum">
              <a:rPr lang="en-US" smtClean="0"/>
              <a:t>‹#›</a:t>
            </a:fld>
            <a:endParaRPr lang="en-US"/>
          </a:p>
        </p:txBody>
      </p:sp>
    </p:spTree>
    <p:extLst>
      <p:ext uri="{BB962C8B-B14F-4D97-AF65-F5344CB8AC3E}">
        <p14:creationId xmlns:p14="http://schemas.microsoft.com/office/powerpoint/2010/main" val="3055097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Carrie– Welcome </a:t>
            </a:r>
          </a:p>
        </p:txBody>
      </p:sp>
      <p:sp>
        <p:nvSpPr>
          <p:cNvPr id="4" name="Slide Number Placeholder 3"/>
          <p:cNvSpPr>
            <a:spLocks noGrp="1"/>
          </p:cNvSpPr>
          <p:nvPr>
            <p:ph type="sldNum" sz="quarter" idx="5"/>
          </p:nvPr>
        </p:nvSpPr>
        <p:spPr/>
        <p:txBody>
          <a:bodyPr/>
          <a:lstStyle/>
          <a:p>
            <a:fld id="{6DA69DA4-7F64-9944-A26B-A67A2CD9E795}" type="slidenum">
              <a:rPr lang="en-US" smtClean="0"/>
              <a:t>1</a:t>
            </a:fld>
            <a:endParaRPr lang="en-US"/>
          </a:p>
        </p:txBody>
      </p:sp>
    </p:spTree>
    <p:extLst>
      <p:ext uri="{BB962C8B-B14F-4D97-AF65-F5344CB8AC3E}">
        <p14:creationId xmlns:p14="http://schemas.microsoft.com/office/powerpoint/2010/main" val="41314868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C4329-F394-84D5-7716-2AC815E652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01562B-B53E-514D-F9CE-1B47307A2D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3476C2-D0A4-1702-91CE-7515D3950659}"/>
              </a:ext>
            </a:extLst>
          </p:cNvPr>
          <p:cNvSpPr>
            <a:spLocks noGrp="1"/>
          </p:cNvSpPr>
          <p:nvPr>
            <p:ph type="body" idx="1"/>
          </p:nvPr>
        </p:nvSpPr>
        <p:spPr/>
        <p:txBody>
          <a:bodyPr/>
          <a:lstStyle/>
          <a:p>
            <a:r>
              <a:rPr lang="en-US"/>
              <a:t>All presenters to introduce themselves</a:t>
            </a:r>
          </a:p>
        </p:txBody>
      </p:sp>
      <p:sp>
        <p:nvSpPr>
          <p:cNvPr id="4" name="Slide Number Placeholder 3">
            <a:extLst>
              <a:ext uri="{FF2B5EF4-FFF2-40B4-BE49-F238E27FC236}">
                <a16:creationId xmlns:a16="http://schemas.microsoft.com/office/drawing/2014/main" id="{F16F68F0-EF67-BED3-8CA3-AD1D6918674B}"/>
              </a:ext>
            </a:extLst>
          </p:cNvPr>
          <p:cNvSpPr>
            <a:spLocks noGrp="1"/>
          </p:cNvSpPr>
          <p:nvPr>
            <p:ph type="sldNum" sz="quarter" idx="5"/>
          </p:nvPr>
        </p:nvSpPr>
        <p:spPr/>
        <p:txBody>
          <a:bodyPr/>
          <a:lstStyle/>
          <a:p>
            <a:fld id="{6DA69DA4-7F64-9944-A26B-A67A2CD9E795}" type="slidenum">
              <a:rPr lang="en-US" smtClean="0"/>
              <a:t>2</a:t>
            </a:fld>
            <a:endParaRPr lang="en-US"/>
          </a:p>
        </p:txBody>
      </p:sp>
    </p:spTree>
    <p:extLst>
      <p:ext uri="{BB962C8B-B14F-4D97-AF65-F5344CB8AC3E}">
        <p14:creationId xmlns:p14="http://schemas.microsoft.com/office/powerpoint/2010/main" val="3529448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Mary</a:t>
            </a:r>
          </a:p>
        </p:txBody>
      </p:sp>
      <p:sp>
        <p:nvSpPr>
          <p:cNvPr id="4" name="Slide Number Placeholder 3"/>
          <p:cNvSpPr>
            <a:spLocks noGrp="1"/>
          </p:cNvSpPr>
          <p:nvPr>
            <p:ph type="sldNum" sz="quarter" idx="5"/>
          </p:nvPr>
        </p:nvSpPr>
        <p:spPr/>
        <p:txBody>
          <a:bodyPr/>
          <a:lstStyle/>
          <a:p>
            <a:fld id="{6DA69DA4-7F64-9944-A26B-A67A2CD9E795}" type="slidenum">
              <a:rPr lang="en-US" smtClean="0"/>
              <a:t>3</a:t>
            </a:fld>
            <a:endParaRPr lang="en-US"/>
          </a:p>
        </p:txBody>
      </p:sp>
    </p:spTree>
    <p:extLst>
      <p:ext uri="{BB962C8B-B14F-4D97-AF65-F5344CB8AC3E}">
        <p14:creationId xmlns:p14="http://schemas.microsoft.com/office/powerpoint/2010/main" val="7870502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Please give us 10 out of 10!!</a:t>
            </a:r>
          </a:p>
          <a:p>
            <a:endParaRPr lang="en-US"/>
          </a:p>
        </p:txBody>
      </p:sp>
      <p:sp>
        <p:nvSpPr>
          <p:cNvPr id="4" name="Slide Number Placeholder 3"/>
          <p:cNvSpPr>
            <a:spLocks noGrp="1"/>
          </p:cNvSpPr>
          <p:nvPr>
            <p:ph type="sldNum" sz="quarter" idx="5"/>
          </p:nvPr>
        </p:nvSpPr>
        <p:spPr/>
        <p:txBody>
          <a:bodyPr/>
          <a:lstStyle/>
          <a:p>
            <a:fld id="{6DA69DA4-7F64-9944-A26B-A67A2CD9E795}" type="slidenum">
              <a:rPr lang="en-US" smtClean="0"/>
              <a:t>4</a:t>
            </a:fld>
            <a:endParaRPr lang="en-US"/>
          </a:p>
        </p:txBody>
      </p:sp>
    </p:spTree>
    <p:extLst>
      <p:ext uri="{BB962C8B-B14F-4D97-AF65-F5344CB8AC3E}">
        <p14:creationId xmlns:p14="http://schemas.microsoft.com/office/powerpoint/2010/main" val="3076826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15725-DB63-3044-967B-58DAAB7E3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2885A7-3AFE-D765-9236-144E1E8D8B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84E56B-56E4-D0EE-83F8-BD6756D43358}"/>
              </a:ext>
            </a:extLst>
          </p:cNvPr>
          <p:cNvSpPr>
            <a:spLocks noGrp="1"/>
          </p:cNvSpPr>
          <p:nvPr>
            <p:ph type="body" idx="1"/>
          </p:nvPr>
        </p:nvSpPr>
        <p:spPr/>
        <p:txBody>
          <a:bodyPr/>
          <a:lstStyle/>
          <a:p>
            <a:r>
              <a:rPr lang="en-US">
                <a:ea typeface="Calibri"/>
                <a:cs typeface="Calibri"/>
              </a:rPr>
              <a:t>Mary</a:t>
            </a:r>
            <a:endParaRPr lang="en-US" b="0"/>
          </a:p>
        </p:txBody>
      </p:sp>
      <p:sp>
        <p:nvSpPr>
          <p:cNvPr id="4" name="Slide Number Placeholder 3">
            <a:extLst>
              <a:ext uri="{FF2B5EF4-FFF2-40B4-BE49-F238E27FC236}">
                <a16:creationId xmlns:a16="http://schemas.microsoft.com/office/drawing/2014/main" id="{6CB9F6DF-7956-0346-4811-1031150D241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C95B52E-713F-4464-8887-B3BDE95772D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10003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1D636E-E6A9-4A95-B8DD-246C3F8E276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4642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Os</a:t>
            </a:r>
          </a:p>
        </p:txBody>
      </p:sp>
      <p:sp>
        <p:nvSpPr>
          <p:cNvPr id="4" name="Slide Number Placeholder 3"/>
          <p:cNvSpPr>
            <a:spLocks noGrp="1"/>
          </p:cNvSpPr>
          <p:nvPr>
            <p:ph type="sldNum" sz="quarter" idx="5"/>
          </p:nvPr>
        </p:nvSpPr>
        <p:spPr/>
        <p:txBody>
          <a:bodyPr/>
          <a:lstStyle/>
          <a:p>
            <a:fld id="{22B182E5-3D5A-43DA-B014-248480021CBC}" type="slidenum">
              <a:rPr lang="en-US" smtClean="0"/>
              <a:t>9</a:t>
            </a:fld>
            <a:endParaRPr lang="en-US"/>
          </a:p>
        </p:txBody>
      </p:sp>
    </p:spTree>
    <p:extLst>
      <p:ext uri="{BB962C8B-B14F-4D97-AF65-F5344CB8AC3E}">
        <p14:creationId xmlns:p14="http://schemas.microsoft.com/office/powerpoint/2010/main" val="437782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2A13F-9AEE-137F-F8EC-660E4DCD8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72985D-A126-FAC3-CBC3-9B3D564DB2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0C31D6-60E1-F77A-80DB-EEBE3B43FB78}"/>
              </a:ext>
            </a:extLst>
          </p:cNvPr>
          <p:cNvSpPr>
            <a:spLocks noGrp="1"/>
          </p:cNvSpPr>
          <p:nvPr>
            <p:ph type="body" idx="1"/>
          </p:nvPr>
        </p:nvSpPr>
        <p:spPr/>
        <p:txBody>
          <a:bodyPr/>
          <a:lstStyle/>
          <a:p>
            <a:r>
              <a:rPr lang="en-US" err="1"/>
              <a:t>Os</a:t>
            </a:r>
            <a:endParaRPr lang="en-US"/>
          </a:p>
          <a:p>
            <a:endParaRPr lang="en-US"/>
          </a:p>
        </p:txBody>
      </p:sp>
      <p:sp>
        <p:nvSpPr>
          <p:cNvPr id="4" name="Slide Number Placeholder 3">
            <a:extLst>
              <a:ext uri="{FF2B5EF4-FFF2-40B4-BE49-F238E27FC236}">
                <a16:creationId xmlns:a16="http://schemas.microsoft.com/office/drawing/2014/main" id="{4CECEB22-CE74-1135-DCEB-8BA7838153BB}"/>
              </a:ext>
            </a:extLst>
          </p:cNvPr>
          <p:cNvSpPr>
            <a:spLocks noGrp="1"/>
          </p:cNvSpPr>
          <p:nvPr>
            <p:ph type="sldNum" sz="quarter" idx="5"/>
          </p:nvPr>
        </p:nvSpPr>
        <p:spPr/>
        <p:txBody>
          <a:bodyPr/>
          <a:lstStyle/>
          <a:p>
            <a:fld id="{22B182E5-3D5A-43DA-B014-248480021CBC}" type="slidenum">
              <a:rPr lang="en-US" smtClean="0"/>
              <a:t>10</a:t>
            </a:fld>
            <a:endParaRPr lang="en-US"/>
          </a:p>
        </p:txBody>
      </p:sp>
    </p:spTree>
    <p:extLst>
      <p:ext uri="{BB962C8B-B14F-4D97-AF65-F5344CB8AC3E}">
        <p14:creationId xmlns:p14="http://schemas.microsoft.com/office/powerpoint/2010/main" val="6414051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GA@WORK is our system for the future! We can expect periodic updates to the system from the software publisher. Workday Releases 2x a year – there may be new trainings, etc. to watch out for, so stay tuned. The next release is September</a:t>
            </a:r>
          </a:p>
          <a:p>
            <a:r>
              <a:rPr lang="en-US"/>
              <a:t>GA@WORK User Community</a:t>
            </a:r>
          </a:p>
          <a:p>
            <a:r>
              <a:rPr lang="en-US"/>
              <a:t>Highlight some items from optimization list</a:t>
            </a:r>
          </a:p>
          <a:p>
            <a:pPr marL="342900" indent="-342900">
              <a:buFont typeface="Calibri" panose="020B0604020202020204" pitchFamily="34" charset="0"/>
              <a:buChar char="-"/>
            </a:pPr>
            <a:r>
              <a:rPr lang="en-US">
                <a:cs typeface="Arial"/>
              </a:rPr>
              <a:t>GA@WORK mobile functionality</a:t>
            </a:r>
          </a:p>
          <a:p>
            <a:endParaRPr lang="en-US"/>
          </a:p>
        </p:txBody>
      </p:sp>
      <p:sp>
        <p:nvSpPr>
          <p:cNvPr id="4" name="Slide Number Placeholder 3"/>
          <p:cNvSpPr>
            <a:spLocks noGrp="1"/>
          </p:cNvSpPr>
          <p:nvPr>
            <p:ph type="sldNum" sz="quarter" idx="5"/>
          </p:nvPr>
        </p:nvSpPr>
        <p:spPr/>
        <p:txBody>
          <a:bodyPr/>
          <a:lstStyle/>
          <a:p>
            <a:fld id="{22B182E5-3D5A-43DA-B014-248480021CBC}" type="slidenum">
              <a:rPr lang="en-US" smtClean="0"/>
              <a:t>11</a:t>
            </a:fld>
            <a:endParaRPr lang="en-US"/>
          </a:p>
        </p:txBody>
      </p:sp>
    </p:spTree>
    <p:extLst>
      <p:ext uri="{BB962C8B-B14F-4D97-AF65-F5344CB8AC3E}">
        <p14:creationId xmlns:p14="http://schemas.microsoft.com/office/powerpoint/2010/main" val="1268422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5B538-9EE0-5E04-8DEC-D4B5403004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7839D9-F2CB-F854-98D0-0183DD1D5E0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20AEE0-ED7B-F10E-5A12-E46D766B7872}"/>
              </a:ext>
            </a:extLst>
          </p:cNvPr>
          <p:cNvSpPr>
            <a:spLocks noGrp="1"/>
          </p:cNvSpPr>
          <p:nvPr>
            <p:ph type="body" idx="1"/>
          </p:nvPr>
        </p:nvSpPr>
        <p:spPr/>
        <p:txBody>
          <a:bodyPr/>
          <a:lstStyle/>
          <a:p>
            <a:pPr>
              <a:defRPr/>
            </a:pPr>
            <a:r>
              <a:rPr lang="en-US" b="1">
                <a:cs typeface="Calibri"/>
              </a:rPr>
              <a:t>Diana</a:t>
            </a:r>
          </a:p>
        </p:txBody>
      </p:sp>
      <p:sp>
        <p:nvSpPr>
          <p:cNvPr id="4" name="Slide Number Placeholder 3">
            <a:extLst>
              <a:ext uri="{FF2B5EF4-FFF2-40B4-BE49-F238E27FC236}">
                <a16:creationId xmlns:a16="http://schemas.microsoft.com/office/drawing/2014/main" id="{46B47E08-2C1F-5EC8-C2CB-AD01BC652C8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A69DA4-7F64-9944-A26B-A67A2CD9E79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225782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ffectLst/>
              </a:rPr>
              <a:t>As a reminder, just like in </a:t>
            </a:r>
            <a:r>
              <a:rPr lang="en-US" err="1">
                <a:effectLst/>
              </a:rPr>
              <a:t>TeamWorks</a:t>
            </a:r>
            <a:r>
              <a:rPr lang="en-US">
                <a:effectLst/>
              </a:rPr>
              <a:t>, GA@WORK will have system outages for maintenance.</a:t>
            </a:r>
          </a:p>
          <a:p>
            <a:r>
              <a:rPr lang="en-US">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effectLst/>
              </a:rPr>
              <a:t>There will be outages due to system configuration changes, managed by the state, and outages deployed by Workday.</a:t>
            </a:r>
          </a:p>
          <a:p>
            <a:r>
              <a:rPr lang="en-US">
                <a:effectLst/>
              </a:rPr>
              <a:t>In fact, there was one last weekend.</a:t>
            </a:r>
          </a:p>
          <a:p>
            <a:endParaRPr lang="en-US">
              <a:effectLst/>
            </a:endParaRPr>
          </a:p>
          <a:p>
            <a:r>
              <a:rPr lang="en-US">
                <a:effectLst/>
              </a:rPr>
              <a:t>We are communicating state maintenance in a few ways – Within the GA@WORK system announcements, (you can see the example here in #1)</a:t>
            </a:r>
          </a:p>
          <a:p>
            <a:r>
              <a:rPr lang="en-US">
                <a:effectLst/>
              </a:rPr>
              <a:t>In Stakeholder meetings (the one for last weekend was shared in the Friday Change Network Halftime Report) and as a banner at the top of the home page on the GA@WORK Support Portal</a:t>
            </a:r>
          </a:p>
          <a:p>
            <a:endParaRPr lang="en-US">
              <a:effectLst/>
            </a:endParaRPr>
          </a:p>
          <a:p>
            <a:r>
              <a:rPr lang="en-US">
                <a:effectLst/>
              </a:rPr>
              <a:t>You can find Workday planned system outage information at the very bottom of the GA@WORK homepage, as indicated here in #2.</a:t>
            </a:r>
          </a:p>
          <a:p>
            <a:endParaRPr lang="en-US">
              <a:effectLst/>
            </a:endParaRPr>
          </a:p>
          <a:p>
            <a:r>
              <a:rPr lang="en-US">
                <a:effectLst/>
              </a:rPr>
              <a:t>If you go there now, you can see the System Status. Note this is provided in Pacific time, which is 3 hours later than our Easter time.</a:t>
            </a:r>
          </a:p>
          <a:p>
            <a:r>
              <a:rPr lang="en-US">
                <a:effectLst/>
              </a:rPr>
              <a:t> </a:t>
            </a:r>
          </a:p>
          <a:p>
            <a:r>
              <a:rPr lang="en-US"/>
              <a:t>As a reminder:</a:t>
            </a:r>
            <a:endParaRPr lang="en-US" b="1"/>
          </a:p>
          <a:p>
            <a:pPr>
              <a:spcBef>
                <a:spcPts val="500"/>
              </a:spcBef>
            </a:pPr>
            <a:r>
              <a:rPr lang="en-US"/>
              <a:t>Over the next month, you can expect additional occurrences when the system will be unavailable for short periods for data conversions, system maintenance and updates.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99831F1-2C2F-4EB4-A5BE-97D050EF6DF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895653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82E5-3D5A-43DA-B014-248480021C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9759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B9E3C-2160-23D9-5800-158740476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81339-072B-DCC6-33DD-6A63AC81D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70B53-247E-05F0-F289-5F3DD35387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CEDF7E-9671-1D4D-D63C-5D6E579E91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82E5-3D5A-43DA-B014-248480021C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41570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B9E3C-2160-23D9-5800-158740476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81339-072B-DCC6-33DD-6A63AC81D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070B53-247E-05F0-F289-5F3DD35387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CEDF7E-9671-1D4D-D63C-5D6E579E91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B182E5-3D5A-43DA-B014-248480021C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14157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I’m extremely excited about our GA@WORK Procurement Web Page and the great training resources that are available there. </a:t>
            </a:r>
          </a:p>
          <a:p>
            <a:endParaRPr lang="en-US"/>
          </a:p>
          <a:p>
            <a:r>
              <a:rPr lang="en-US"/>
              <a:t>We’ve had </a:t>
            </a:r>
            <a:r>
              <a:rPr lang="en-US" b="1"/>
              <a:t>7,710</a:t>
            </a:r>
            <a:r>
              <a:rPr lang="en-US"/>
              <a:t> job aid downloads from the GA@WORK Procurement webpage. When we look at the individual resources, Export Event Reports, Create P-Card Purchase Order and Register as a Prospective Supplier are our three most downloaded job aids.</a:t>
            </a:r>
          </a:p>
          <a:p>
            <a:endParaRPr lang="en-US"/>
          </a:p>
          <a:p>
            <a:r>
              <a:rPr lang="en-US"/>
              <a:t>Looking at downloads by topic, P-Card leads with 2,675 downloads, followed closely by Strategic Sourcing with 2,307. We’re also seeing significant interest in Supplier resources.</a:t>
            </a:r>
          </a:p>
          <a:p>
            <a:endParaRPr lang="en-US"/>
          </a:p>
          <a:p>
            <a:r>
              <a:rPr lang="en-US"/>
              <a:t>So, please continue to take advantage of the job aids available on the Procurement webpage—and let us know if there are areas where additional guidance would be helpful.</a:t>
            </a:r>
          </a:p>
        </p:txBody>
      </p:sp>
      <p:sp>
        <p:nvSpPr>
          <p:cNvPr id="4" name="Slide Number Placeholder 3"/>
          <p:cNvSpPr>
            <a:spLocks noGrp="1"/>
          </p:cNvSpPr>
          <p:nvPr>
            <p:ph type="sldNum" sz="quarter" idx="5"/>
          </p:nvPr>
        </p:nvSpPr>
        <p:spPr/>
        <p:txBody>
          <a:bodyPr/>
          <a:lstStyle/>
          <a:p>
            <a:fld id="{6DA69DA4-7F64-9944-A26B-A67A2CD9E795}" type="slidenum">
              <a:rPr lang="en-US" smtClean="0"/>
              <a:t>19</a:t>
            </a:fld>
            <a:endParaRPr lang="en-US"/>
          </a:p>
        </p:txBody>
      </p:sp>
    </p:spTree>
    <p:extLst>
      <p:ext uri="{BB962C8B-B14F-4D97-AF65-F5344CB8AC3E}">
        <p14:creationId xmlns:p14="http://schemas.microsoft.com/office/powerpoint/2010/main" val="8985487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Also on our GA@WORK Procurement webpage, you can register for Learning Labs. </a:t>
            </a:r>
          </a:p>
          <a:p>
            <a:br>
              <a:rPr lang="en-US"/>
            </a:br>
            <a:r>
              <a:rPr lang="en-US"/>
              <a:t>We have </a:t>
            </a:r>
            <a:r>
              <a:rPr lang="en-US" b="1"/>
              <a:t>additional topics and dates available</a:t>
            </a:r>
            <a:r>
              <a:rPr lang="en-US"/>
              <a:t>, so I encourage you to take a look at what’s coming up and register for the sessions that are most relevant to your work.</a:t>
            </a:r>
          </a:p>
          <a:p>
            <a:br>
              <a:rPr lang="en-US"/>
            </a:br>
            <a:r>
              <a:rPr lang="en-US"/>
              <a:t>We’re also making the </a:t>
            </a:r>
            <a:r>
              <a:rPr lang="en-US" b="1"/>
              <a:t>recordings from previous Learning Labs available</a:t>
            </a:r>
            <a:r>
              <a:rPr lang="en-US"/>
              <a:t>, so if you missed a session—or want to revisit a demonstration—you can go back and watch it.</a:t>
            </a:r>
          </a:p>
          <a:p>
            <a:br>
              <a:rPr lang="en-US"/>
            </a:br>
            <a:r>
              <a:rPr lang="en-US"/>
              <a:t>You can scan the QR code here to access the Learning Lab page, where you’ll find </a:t>
            </a:r>
            <a:r>
              <a:rPr lang="en-US" b="1"/>
              <a:t>upcoming topics, registration links, and recordings all in one place.</a:t>
            </a:r>
            <a:endParaRPr lang="en-US"/>
          </a:p>
          <a:p>
            <a:br>
              <a:rPr lang="en-US"/>
            </a:br>
            <a:r>
              <a:rPr lang="en-US"/>
              <a:t>These labs are a great way to continue building your GA@WORK knowledge beyond Office Hours.</a:t>
            </a:r>
          </a:p>
          <a:p>
            <a:endParaRPr lang="en-US"/>
          </a:p>
        </p:txBody>
      </p:sp>
      <p:sp>
        <p:nvSpPr>
          <p:cNvPr id="4" name="Slide Number Placeholder 3"/>
          <p:cNvSpPr>
            <a:spLocks noGrp="1"/>
          </p:cNvSpPr>
          <p:nvPr>
            <p:ph type="sldNum" sz="quarter" idx="5"/>
          </p:nvPr>
        </p:nvSpPr>
        <p:spPr/>
        <p:txBody>
          <a:bodyPr/>
          <a:lstStyle/>
          <a:p>
            <a:fld id="{6DA69DA4-7F64-9944-A26B-A67A2CD9E795}" type="slidenum">
              <a:rPr lang="en-US" smtClean="0"/>
              <a:t>20</a:t>
            </a:fld>
            <a:endParaRPr lang="en-US"/>
          </a:p>
        </p:txBody>
      </p:sp>
    </p:spTree>
    <p:extLst>
      <p:ext uri="{BB962C8B-B14F-4D97-AF65-F5344CB8AC3E}">
        <p14:creationId xmlns:p14="http://schemas.microsoft.com/office/powerpoint/2010/main" val="14092127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a:t>I also want to highlight an important update for our </a:t>
            </a:r>
            <a:r>
              <a:rPr lang="en-US" b="1"/>
              <a:t>external learners</a:t>
            </a:r>
            <a:r>
              <a:rPr lang="en-US"/>
              <a:t>.</a:t>
            </a:r>
          </a:p>
          <a:p>
            <a:pPr>
              <a:buNone/>
            </a:pPr>
            <a:r>
              <a:rPr lang="en-US"/>
              <a:t>External learners are individuals who do not have a worker account in GA@WORK but are associated with certain affiliations and need access to GA@WORK Learning.</a:t>
            </a:r>
          </a:p>
          <a:p>
            <a:pPr>
              <a:buNone/>
            </a:pPr>
            <a:endParaRPr lang="en-US"/>
          </a:p>
          <a:p>
            <a:pPr>
              <a:buNone/>
            </a:pPr>
            <a:r>
              <a:rPr lang="en-US"/>
              <a:t>The key thing to remember is that there are now </a:t>
            </a:r>
            <a:r>
              <a:rPr lang="en-US" b="1"/>
              <a:t>two paths: Create or Activate.</a:t>
            </a:r>
            <a:endParaRPr lang="en-US"/>
          </a:p>
          <a:p>
            <a:pPr>
              <a:buNone/>
            </a:pPr>
            <a:r>
              <a:rPr lang="en-US"/>
              <a:t>If you </a:t>
            </a:r>
            <a:r>
              <a:rPr lang="en-US" b="1"/>
              <a:t>do not have training history in our previous DOAS Learning Management System, Team Georgia Learning</a:t>
            </a:r>
            <a:r>
              <a:rPr lang="en-US"/>
              <a:t>, you’ll select </a:t>
            </a:r>
            <a:r>
              <a:rPr lang="en-US" b="1"/>
              <a:t>Create</a:t>
            </a:r>
            <a:r>
              <a:rPr lang="en-US"/>
              <a:t> to establish a new external learner account.</a:t>
            </a:r>
          </a:p>
          <a:p>
            <a:pPr>
              <a:buNone/>
            </a:pPr>
            <a:r>
              <a:rPr lang="en-US"/>
              <a:t>If you </a:t>
            </a:r>
            <a:r>
              <a:rPr lang="en-US" b="1"/>
              <a:t>do have training history in the legacy LMS</a:t>
            </a:r>
            <a:r>
              <a:rPr lang="en-US"/>
              <a:t>, you’ll select </a:t>
            </a:r>
            <a:r>
              <a:rPr lang="en-US" b="1"/>
              <a:t>Activate</a:t>
            </a:r>
            <a:r>
              <a:rPr lang="en-US"/>
              <a:t>. This allows you to activate your existing learner record rather than creating a new one, which is important for maintaining your training history.</a:t>
            </a:r>
          </a:p>
          <a:p>
            <a:pPr>
              <a:buNone/>
            </a:pPr>
            <a:r>
              <a:rPr lang="en-US"/>
              <a:t>If you’re an external learner—or you’re helping someone who is—you can scan the QR code to access the </a:t>
            </a:r>
            <a:r>
              <a:rPr lang="en-US" b="1"/>
              <a:t>External Learner Registration Application, or ELRA</a:t>
            </a:r>
            <a:r>
              <a:rPr lang="en-US"/>
              <a:t>, and select the option that applies to you</a:t>
            </a:r>
          </a:p>
          <a:p>
            <a:endParaRPr lang="en-US"/>
          </a:p>
        </p:txBody>
      </p:sp>
      <p:sp>
        <p:nvSpPr>
          <p:cNvPr id="4" name="Slide Number Placeholder 3"/>
          <p:cNvSpPr>
            <a:spLocks noGrp="1"/>
          </p:cNvSpPr>
          <p:nvPr>
            <p:ph type="sldNum" sz="quarter" idx="5"/>
          </p:nvPr>
        </p:nvSpPr>
        <p:spPr/>
        <p:txBody>
          <a:bodyPr/>
          <a:lstStyle/>
          <a:p>
            <a:fld id="{6DA69DA4-7F64-9944-A26B-A67A2CD9E795}" type="slidenum">
              <a:rPr lang="en-US" smtClean="0"/>
              <a:t>21</a:t>
            </a:fld>
            <a:endParaRPr lang="en-US"/>
          </a:p>
        </p:txBody>
      </p:sp>
      <p:sp>
        <p:nvSpPr>
          <p:cNvPr id="5" name="Footer Placeholder 4">
            <a:extLst>
              <a:ext uri="{FF2B5EF4-FFF2-40B4-BE49-F238E27FC236}">
                <a16:creationId xmlns:a16="http://schemas.microsoft.com/office/drawing/2014/main" id="{844DB53D-1C95-6E93-304B-525AE01419EE}"/>
              </a:ext>
            </a:extLst>
          </p:cNvPr>
          <p:cNvSpPr>
            <a:spLocks noGrp="1"/>
          </p:cNvSpPr>
          <p:nvPr>
            <p:ph type="ftr" sz="quarter" idx="4"/>
          </p:nvPr>
        </p:nvSpPr>
        <p:spPr/>
        <p:txBody>
          <a:bodyPr/>
          <a:lstStyle/>
          <a:p>
            <a:endParaRPr lang="en-US"/>
          </a:p>
        </p:txBody>
      </p:sp>
    </p:spTree>
    <p:extLst>
      <p:ext uri="{BB962C8B-B14F-4D97-AF65-F5344CB8AC3E}">
        <p14:creationId xmlns:p14="http://schemas.microsoft.com/office/powerpoint/2010/main" val="11209266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a:t>I’m also excited to share that our </a:t>
            </a:r>
            <a:r>
              <a:rPr lang="en-US" b="1"/>
              <a:t>instructor-led procurement training is officially underway</a:t>
            </a:r>
            <a:r>
              <a:rPr lang="en-US"/>
              <a:t>. We kicked off our first </a:t>
            </a:r>
            <a:r>
              <a:rPr lang="en-US" b="1"/>
              <a:t>Fundamentals of State Purchasing</a:t>
            </a:r>
            <a:r>
              <a:rPr lang="en-US"/>
              <a:t> course today. The class is full, and we’re off to a great start!</a:t>
            </a:r>
          </a:p>
          <a:p>
            <a:pPr>
              <a:buNone/>
            </a:pPr>
            <a:br>
              <a:rPr lang="en-US"/>
            </a:br>
            <a:r>
              <a:rPr lang="en-US"/>
              <a:t>We have additional instructor-led course offerings already scheduled </a:t>
            </a:r>
            <a:r>
              <a:rPr lang="en-US" b="1"/>
              <a:t>through December</a:t>
            </a:r>
            <a:r>
              <a:rPr lang="en-US"/>
              <a:t>, including both GA@WORK system training and our non-system procurement courses.</a:t>
            </a:r>
          </a:p>
          <a:p>
            <a:pPr>
              <a:buNone/>
            </a:pPr>
            <a:r>
              <a:rPr lang="en-US"/>
              <a:t>These courses are available to both internal and external learners, and our current offerings are being delivered virtually.</a:t>
            </a:r>
          </a:p>
          <a:p>
            <a:pPr>
              <a:buNone/>
            </a:pPr>
            <a:br>
              <a:rPr lang="en-US"/>
            </a:br>
            <a:r>
              <a:rPr lang="en-US"/>
              <a:t>As you’re looking ahead at your training needs, I encourage you to check GA@WORK Learning and register early. </a:t>
            </a:r>
            <a:r>
              <a:rPr lang="en-US" b="1"/>
              <a:t>Registration closes two days before each class</a:t>
            </a:r>
            <a:r>
              <a:rPr lang="en-US"/>
              <a:t>, and as we’re already seeing with Fundamentals, classes can fill up.</a:t>
            </a:r>
          </a:p>
          <a:p>
            <a:pPr>
              <a:buNone/>
            </a:pPr>
            <a:br>
              <a:rPr lang="en-US"/>
            </a:br>
            <a:r>
              <a:rPr lang="en-US"/>
              <a:t>So, if there’s a course you’ve been waiting to take, log in to GA@WORK Learning and reserve your spot.</a:t>
            </a:r>
          </a:p>
          <a:p>
            <a:endParaRPr lang="en-US"/>
          </a:p>
          <a:p>
            <a:endParaRPr lang="en-US"/>
          </a:p>
          <a:p>
            <a:r>
              <a:rPr lang="en-US"/>
              <a:t>Demo then proceed to the next slide?</a:t>
            </a:r>
          </a:p>
        </p:txBody>
      </p:sp>
      <p:sp>
        <p:nvSpPr>
          <p:cNvPr id="4" name="Slide Number Placeholder 3"/>
          <p:cNvSpPr>
            <a:spLocks noGrp="1"/>
          </p:cNvSpPr>
          <p:nvPr>
            <p:ph type="sldNum" sz="quarter" idx="5"/>
          </p:nvPr>
        </p:nvSpPr>
        <p:spPr/>
        <p:txBody>
          <a:bodyPr/>
          <a:lstStyle/>
          <a:p>
            <a:fld id="{6DA69DA4-7F64-9944-A26B-A67A2CD9E795}" type="slidenum">
              <a:rPr lang="en-US" smtClean="0"/>
              <a:t>22</a:t>
            </a:fld>
            <a:endParaRPr lang="en-US"/>
          </a:p>
        </p:txBody>
      </p:sp>
    </p:spTree>
    <p:extLst>
      <p:ext uri="{BB962C8B-B14F-4D97-AF65-F5344CB8AC3E}">
        <p14:creationId xmlns:p14="http://schemas.microsoft.com/office/powerpoint/2010/main" val="7726434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DA69DA4-7F64-9944-A26B-A67A2CD9E795}" type="slidenum">
              <a:rPr lang="en-US" smtClean="0"/>
              <a:t>23</a:t>
            </a:fld>
            <a:endParaRPr lang="en-US"/>
          </a:p>
        </p:txBody>
      </p:sp>
    </p:spTree>
    <p:extLst>
      <p:ext uri="{BB962C8B-B14F-4D97-AF65-F5344CB8AC3E}">
        <p14:creationId xmlns:p14="http://schemas.microsoft.com/office/powerpoint/2010/main" val="41257142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Vinod</a:t>
            </a:r>
          </a:p>
        </p:txBody>
      </p:sp>
      <p:sp>
        <p:nvSpPr>
          <p:cNvPr id="4" name="Slide Number Placeholder 3"/>
          <p:cNvSpPr>
            <a:spLocks noGrp="1"/>
          </p:cNvSpPr>
          <p:nvPr>
            <p:ph type="sldNum" sz="quarter" idx="5"/>
          </p:nvPr>
        </p:nvSpPr>
        <p:spPr/>
        <p:txBody>
          <a:bodyPr/>
          <a:lstStyle/>
          <a:p>
            <a:fld id="{6DA69DA4-7F64-9944-A26B-A67A2CD9E795}" type="slidenum">
              <a:rPr lang="en-US" smtClean="0"/>
              <a:t>24</a:t>
            </a:fld>
            <a:endParaRPr lang="en-US"/>
          </a:p>
        </p:txBody>
      </p:sp>
    </p:spTree>
    <p:extLst>
      <p:ext uri="{BB962C8B-B14F-4D97-AF65-F5344CB8AC3E}">
        <p14:creationId xmlns:p14="http://schemas.microsoft.com/office/powerpoint/2010/main" val="2131725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Vinod</a:t>
            </a:r>
          </a:p>
        </p:txBody>
      </p:sp>
      <p:sp>
        <p:nvSpPr>
          <p:cNvPr id="4" name="Slide Number Placeholder 3"/>
          <p:cNvSpPr>
            <a:spLocks noGrp="1"/>
          </p:cNvSpPr>
          <p:nvPr>
            <p:ph type="sldNum" sz="quarter" idx="5"/>
          </p:nvPr>
        </p:nvSpPr>
        <p:spPr/>
        <p:txBody>
          <a:bodyPr/>
          <a:lstStyle/>
          <a:p>
            <a:fld id="{6DA69DA4-7F64-9944-A26B-A67A2CD9E795}" type="slidenum">
              <a:rPr lang="en-US" smtClean="0"/>
              <a:t>26</a:t>
            </a:fld>
            <a:endParaRPr lang="en-US"/>
          </a:p>
        </p:txBody>
      </p:sp>
    </p:spTree>
    <p:extLst>
      <p:ext uri="{BB962C8B-B14F-4D97-AF65-F5344CB8AC3E}">
        <p14:creationId xmlns:p14="http://schemas.microsoft.com/office/powerpoint/2010/main" val="2570306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Becky</a:t>
            </a:r>
          </a:p>
        </p:txBody>
      </p:sp>
      <p:sp>
        <p:nvSpPr>
          <p:cNvPr id="4" name="Slide Number Placeholder 3"/>
          <p:cNvSpPr>
            <a:spLocks noGrp="1"/>
          </p:cNvSpPr>
          <p:nvPr>
            <p:ph type="sldNum" sz="quarter" idx="5"/>
          </p:nvPr>
        </p:nvSpPr>
        <p:spPr/>
        <p:txBody>
          <a:bodyPr/>
          <a:lstStyle/>
          <a:p>
            <a:fld id="{6DA69DA4-7F64-9944-A26B-A67A2CD9E795}" type="slidenum">
              <a:rPr lang="en-US" smtClean="0"/>
              <a:t>30</a:t>
            </a:fld>
            <a:endParaRPr lang="en-US"/>
          </a:p>
        </p:txBody>
      </p:sp>
    </p:spTree>
    <p:extLst>
      <p:ext uri="{BB962C8B-B14F-4D97-AF65-F5344CB8AC3E}">
        <p14:creationId xmlns:p14="http://schemas.microsoft.com/office/powerpoint/2010/main" val="23004082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A173F-548B-4C35-995C-557853B4BC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8185D-2023-0B43-27FA-34289B802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C36ED7-0302-C100-856A-5D7D10C5903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CAD699-685D-E1B6-7DB7-B30D1E385F9A}"/>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40679195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Mary</a:t>
            </a:r>
          </a:p>
          <a:p>
            <a:endParaRPr lang="en-US" b="1">
              <a:cs typeface="Calibri"/>
            </a:endParaRPr>
          </a:p>
          <a:p>
            <a:r>
              <a:rPr lang="en-US" b="0">
                <a:cs typeface="Calibri"/>
              </a:rPr>
              <a:t>As we close out, it is important to note that we have several items in the works:</a:t>
            </a:r>
          </a:p>
          <a:p>
            <a:pPr marL="228576" indent="-228576">
              <a:buFont typeface="Arial" panose="020B0604020202020204" pitchFamily="34" charset="0"/>
              <a:buChar char="•"/>
            </a:pPr>
            <a:r>
              <a:rPr lang="en-US" b="0">
                <a:ea typeface="Calibri"/>
                <a:cs typeface="Calibri"/>
              </a:rPr>
              <a:t>In a follow up email, we will send you this presentation. We will share with you video links to the virtual agency preview sessions (not training), a link to our website with FAQs, and our one-page procurement flyer.</a:t>
            </a:r>
          </a:p>
          <a:p>
            <a:endParaRPr lang="en-US" b="1">
              <a:cs typeface="Calibri"/>
            </a:endParaRPr>
          </a:p>
          <a:p>
            <a:r>
              <a:rPr lang="en-US">
                <a:cs typeface="Calibri"/>
              </a:rPr>
              <a:t>If you have questions and want to stay up to date on the project, we have several options:</a:t>
            </a:r>
            <a:endParaRPr lang="en-US">
              <a:ea typeface="Calibri"/>
              <a:cs typeface="Calibri"/>
            </a:endParaRPr>
          </a:p>
          <a:p>
            <a:endParaRPr lang="en-US">
              <a:cs typeface="Calibri"/>
            </a:endParaRPr>
          </a:p>
          <a:p>
            <a:pPr marL="217783" indent="-217783">
              <a:buAutoNum type="arabicPeriod"/>
            </a:pPr>
            <a:r>
              <a:rPr lang="en-US">
                <a:cs typeface="Calibri"/>
              </a:rPr>
              <a:t>Questions can be sent to the NextGen email box – nextgen@sao.ga.gov</a:t>
            </a:r>
            <a:endParaRPr lang="en-US">
              <a:ea typeface="Calibri" panose="020F0502020204030204"/>
              <a:cs typeface="Calibri"/>
            </a:endParaRPr>
          </a:p>
          <a:p>
            <a:pPr marL="217783" indent="-217783">
              <a:buAutoNum type="arabicPeriod"/>
            </a:pPr>
            <a:r>
              <a:rPr lang="en-US">
                <a:cs typeface="Calibri"/>
              </a:rPr>
              <a:t>You can visit our website at sao.georgia.gov/NextGen</a:t>
            </a:r>
            <a:endParaRPr lang="en-US">
              <a:ea typeface="Calibri" panose="020F0502020204030204"/>
              <a:cs typeface="Calibri"/>
            </a:endParaRPr>
          </a:p>
          <a:p>
            <a:pPr marL="217783" indent="-217783">
              <a:buAutoNum type="arabicPeriod"/>
            </a:pPr>
            <a:r>
              <a:rPr lang="en-US">
                <a:cs typeface="Calibri"/>
              </a:rPr>
              <a:t>Connect with your point of contact for agency specific updates </a:t>
            </a:r>
            <a:endParaRPr lang="en-US">
              <a:ea typeface="Calibri"/>
              <a:cs typeface="Calibri"/>
            </a:endParaRPr>
          </a:p>
          <a:p>
            <a:pPr marL="217783" indent="-217783">
              <a:buAutoNum type="arabicPeriod"/>
            </a:pPr>
            <a:r>
              <a:rPr lang="en-US">
                <a:cs typeface="Calibri"/>
              </a:rPr>
              <a:t>Subscribe to our NextGen newsletters. You can subscribe on the website.</a:t>
            </a:r>
            <a:endParaRPr lang="en-US">
              <a:ea typeface="Calibri"/>
              <a:cs typeface="Calibri"/>
            </a:endParaRPr>
          </a:p>
          <a:p>
            <a:pPr marL="217783" indent="-217783">
              <a:buAutoNum type="arabicPeriod"/>
            </a:pPr>
            <a:r>
              <a:rPr lang="en-US">
                <a:cs typeface="Calibri"/>
              </a:rPr>
              <a:t>Follow the State Accounting Office on LinkedIn for brief project announcements.</a:t>
            </a:r>
            <a:endParaRPr lang="en-US">
              <a:ea typeface="Calibri"/>
              <a:cs typeface="Calibri"/>
            </a:endParaRPr>
          </a:p>
        </p:txBody>
      </p:sp>
      <p:sp>
        <p:nvSpPr>
          <p:cNvPr id="4" name="Slide Number Placeholder 3"/>
          <p:cNvSpPr>
            <a:spLocks noGrp="1"/>
          </p:cNvSpPr>
          <p:nvPr>
            <p:ph type="sldNum" sz="quarter" idx="5"/>
          </p:nvPr>
        </p:nvSpPr>
        <p:spPr/>
        <p:txBody>
          <a:bodyPr/>
          <a:lstStyle/>
          <a:p>
            <a:pPr defTabSz="874727">
              <a:defRPr/>
            </a:pPr>
            <a:fld id="{6DA69DA4-7F64-9944-A26B-A67A2CD9E795}" type="slidenum">
              <a:rPr lang="en-US" sz="1200">
                <a:solidFill>
                  <a:prstClr val="black"/>
                </a:solidFill>
                <a:latin typeface="Calibri" panose="020F0502020204030204"/>
              </a:rPr>
              <a:pPr defTabSz="874727">
                <a:defRPr/>
              </a:pPr>
              <a:t>35</a:t>
            </a:fld>
            <a:endParaRPr lang="en-US" sz="1200">
              <a:solidFill>
                <a:prstClr val="black"/>
              </a:solidFill>
              <a:latin typeface="Calibri" panose="020F0502020204030204"/>
            </a:endParaRPr>
          </a:p>
        </p:txBody>
      </p:sp>
    </p:spTree>
    <p:extLst>
      <p:ext uri="{BB962C8B-B14F-4D97-AF65-F5344CB8AC3E}">
        <p14:creationId xmlns:p14="http://schemas.microsoft.com/office/powerpoint/2010/main" val="29762556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Mary</a:t>
            </a:r>
          </a:p>
        </p:txBody>
      </p:sp>
      <p:sp>
        <p:nvSpPr>
          <p:cNvPr id="4" name="Slide Number Placeholder 3"/>
          <p:cNvSpPr>
            <a:spLocks noGrp="1"/>
          </p:cNvSpPr>
          <p:nvPr>
            <p:ph type="sldNum" sz="quarter" idx="5"/>
          </p:nvPr>
        </p:nvSpPr>
        <p:spPr/>
        <p:txBody>
          <a:bodyPr/>
          <a:lstStyle/>
          <a:p>
            <a:fld id="{6DA69DA4-7F64-9944-A26B-A67A2CD9E795}" type="slidenum">
              <a:rPr lang="en-US" smtClean="0"/>
              <a:t>36</a:t>
            </a:fld>
            <a:endParaRPr lang="en-US"/>
          </a:p>
        </p:txBody>
      </p:sp>
    </p:spTree>
    <p:extLst>
      <p:ext uri="{BB962C8B-B14F-4D97-AF65-F5344CB8AC3E}">
        <p14:creationId xmlns:p14="http://schemas.microsoft.com/office/powerpoint/2010/main" val="5808843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Mary</a:t>
            </a:r>
          </a:p>
        </p:txBody>
      </p:sp>
      <p:sp>
        <p:nvSpPr>
          <p:cNvPr id="4" name="Slide Number Placeholder 3"/>
          <p:cNvSpPr>
            <a:spLocks noGrp="1"/>
          </p:cNvSpPr>
          <p:nvPr>
            <p:ph type="sldNum" sz="quarter" idx="5"/>
          </p:nvPr>
        </p:nvSpPr>
        <p:spPr/>
        <p:txBody>
          <a:bodyPr/>
          <a:lstStyle/>
          <a:p>
            <a:fld id="{6DA69DA4-7F64-9944-A26B-A67A2CD9E795}" type="slidenum">
              <a:rPr lang="en-US" smtClean="0"/>
              <a:t>37</a:t>
            </a:fld>
            <a:endParaRPr lang="en-US"/>
          </a:p>
        </p:txBody>
      </p:sp>
    </p:spTree>
    <p:extLst>
      <p:ext uri="{BB962C8B-B14F-4D97-AF65-F5344CB8AC3E}">
        <p14:creationId xmlns:p14="http://schemas.microsoft.com/office/powerpoint/2010/main" val="152969137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image" Target="../media/image6.jpeg"/><Relationship Id="rId1" Type="http://schemas.openxmlformats.org/officeDocument/2006/relationships/slideMaster" Target="../slideMasters/slideMaster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6.svg"/><Relationship Id="rId5" Type="http://schemas.openxmlformats.org/officeDocument/2006/relationships/image" Target="../media/image10.svg"/><Relationship Id="rId4" Type="http://schemas.openxmlformats.org/officeDocument/2006/relationships/image" Target="../media/image9.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jpeg"/><Relationship Id="rId1" Type="http://schemas.openxmlformats.org/officeDocument/2006/relationships/slideMaster" Target="../slideMasters/slideMaster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63.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3.png"/><Relationship Id="rId3" Type="http://schemas.openxmlformats.org/officeDocument/2006/relationships/image" Target="../media/image26.png"/><Relationship Id="rId7" Type="http://schemas.openxmlformats.org/officeDocument/2006/relationships/image" Target="../media/image29.png"/><Relationship Id="rId12" Type="http://schemas.openxmlformats.org/officeDocument/2006/relationships/image" Target="../media/image32.png"/><Relationship Id="rId2" Type="http://schemas.openxmlformats.org/officeDocument/2006/relationships/image" Target="../media/image25.png"/><Relationship Id="rId1" Type="http://schemas.openxmlformats.org/officeDocument/2006/relationships/slideMaster" Target="../slideMasters/slideMaster2.xml"/><Relationship Id="rId6" Type="http://schemas.openxmlformats.org/officeDocument/2006/relationships/image" Target="../media/image28.png"/><Relationship Id="rId11" Type="http://schemas.openxmlformats.org/officeDocument/2006/relationships/image" Target="../media/image31.png"/><Relationship Id="rId5" Type="http://schemas.openxmlformats.org/officeDocument/2006/relationships/image" Target="../media/image22.png"/><Relationship Id="rId15" Type="http://schemas.openxmlformats.org/officeDocument/2006/relationships/image" Target="../media/image35.png"/><Relationship Id="rId10" Type="http://schemas.openxmlformats.org/officeDocument/2006/relationships/image" Target="../media/image24.png"/><Relationship Id="rId4" Type="http://schemas.openxmlformats.org/officeDocument/2006/relationships/image" Target="../media/image27.png"/><Relationship Id="rId9" Type="http://schemas.openxmlformats.org/officeDocument/2006/relationships/image" Target="../media/image20.png"/><Relationship Id="rId14" Type="http://schemas.openxmlformats.org/officeDocument/2006/relationships/image" Target="../media/image3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sv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1"/>
            <a:ext cx="12192000" cy="6858000"/>
          </a:xfrm>
          <a:prstGeom prst="rect">
            <a:avLst/>
          </a:prstGeom>
        </p:spPr>
      </p:pic>
      <p:pic>
        <p:nvPicPr>
          <p:cNvPr id="8" name="Picture 7" descr="division-bar-title.jpg"/>
          <p:cNvPicPr>
            <a:picLocks noChangeAspect="1"/>
          </p:cNvPicPr>
          <p:nvPr userDrawn="1"/>
        </p:nvPicPr>
        <p:blipFill>
          <a:blip r:embed="rId3"/>
          <a:stretch>
            <a:fillRect/>
          </a:stretch>
        </p:blipFill>
        <p:spPr>
          <a:xfrm>
            <a:off x="7112000" y="2493315"/>
            <a:ext cx="5080000" cy="76200"/>
          </a:xfrm>
          <a:prstGeom prst="rect">
            <a:avLst/>
          </a:prstGeom>
        </p:spPr>
      </p:pic>
      <p:sp>
        <p:nvSpPr>
          <p:cNvPr id="18" name="Text Placeholder 17"/>
          <p:cNvSpPr>
            <a:spLocks noGrp="1"/>
          </p:cNvSpPr>
          <p:nvPr>
            <p:ph type="body" sz="quarter" idx="10" hasCustomPrompt="1"/>
          </p:nvPr>
        </p:nvSpPr>
        <p:spPr>
          <a:xfrm>
            <a:off x="5888568" y="3162300"/>
            <a:ext cx="5327651" cy="406400"/>
          </a:xfrm>
        </p:spPr>
        <p:txBody>
          <a:bodyPr anchor="t"/>
          <a:lstStyle>
            <a:lvl1pPr algn="r">
              <a:buNone/>
              <a:defRPr sz="1050"/>
            </a:lvl1pPr>
          </a:lstStyle>
          <a:p>
            <a:pPr lvl="0"/>
            <a:r>
              <a:rPr lang="en-US" sz="1350">
                <a:solidFill>
                  <a:srgbClr val="897865"/>
                </a:solidFill>
                <a:latin typeface="Helvetica"/>
                <a:cs typeface="Helvetica"/>
              </a:rPr>
              <a:t>May 18, 2039</a:t>
            </a:r>
            <a:endParaRPr lang="en-US"/>
          </a:p>
        </p:txBody>
      </p:sp>
      <p:sp>
        <p:nvSpPr>
          <p:cNvPr id="19" name="Title 18"/>
          <p:cNvSpPr>
            <a:spLocks noGrp="1"/>
          </p:cNvSpPr>
          <p:nvPr>
            <p:ph type="title" hasCustomPrompt="1"/>
          </p:nvPr>
        </p:nvSpPr>
        <p:spPr>
          <a:xfrm>
            <a:off x="609602" y="2593978"/>
            <a:ext cx="10606617" cy="542925"/>
          </a:xfrm>
        </p:spPr>
        <p:txBody>
          <a:bodyPr anchor="t"/>
          <a:lstStyle>
            <a:lvl1pPr algn="r">
              <a:defRPr/>
            </a:lvl1pPr>
          </a:lstStyle>
          <a:p>
            <a:r>
              <a:rPr lang="en-US" sz="2250">
                <a:solidFill>
                  <a:srgbClr val="897865"/>
                </a:solidFill>
                <a:latin typeface="Helvetica"/>
                <a:cs typeface="Helvetica"/>
              </a:rPr>
              <a:t>Title of Presentation</a:t>
            </a:r>
            <a:br>
              <a:rPr lang="en-US" sz="1350">
                <a:solidFill>
                  <a:srgbClr val="897865"/>
                </a:solidFill>
                <a:latin typeface="Helvetica"/>
                <a:cs typeface="Helvetica"/>
              </a:rPr>
            </a:br>
            <a:endParaRPr lang="en-US"/>
          </a:p>
        </p:txBody>
      </p:sp>
      <p:sp>
        <p:nvSpPr>
          <p:cNvPr id="11" name="Text Placeholder 17"/>
          <p:cNvSpPr>
            <a:spLocks noGrp="1"/>
          </p:cNvSpPr>
          <p:nvPr>
            <p:ph type="body" sz="quarter" idx="11" hasCustomPrompt="1"/>
          </p:nvPr>
        </p:nvSpPr>
        <p:spPr>
          <a:xfrm>
            <a:off x="5865292" y="2070101"/>
            <a:ext cx="5327651" cy="371474"/>
          </a:xfrm>
        </p:spPr>
        <p:txBody>
          <a:bodyPr anchor="t">
            <a:normAutofit/>
          </a:bodyPr>
          <a:lstStyle>
            <a:lvl1pPr algn="r">
              <a:buNone/>
              <a:defRPr sz="1050" baseline="0">
                <a:solidFill>
                  <a:schemeClr val="tx1">
                    <a:lumMod val="50000"/>
                    <a:lumOff val="50000"/>
                  </a:schemeClr>
                </a:solidFill>
              </a:defRPr>
            </a:lvl1pPr>
          </a:lstStyle>
          <a:p>
            <a:pPr algn="r"/>
            <a:r>
              <a:rPr lang="en-US" sz="1050">
                <a:solidFill>
                  <a:srgbClr val="5A5B5C"/>
                </a:solidFill>
                <a:latin typeface="Helvetica"/>
                <a:cs typeface="Helvetica"/>
              </a:rPr>
              <a:t>State Purchasing</a:t>
            </a:r>
          </a:p>
        </p:txBody>
      </p:sp>
    </p:spTree>
    <p:extLst>
      <p:ext uri="{BB962C8B-B14F-4D97-AF65-F5344CB8AC3E}">
        <p14:creationId xmlns:p14="http://schemas.microsoft.com/office/powerpoint/2010/main" val="1286735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9"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2" name="Rectangle 11"/>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9"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31042376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8" name="Content Placeholder 2"/>
          <p:cNvSpPr>
            <a:spLocks noGrp="1"/>
          </p:cNvSpPr>
          <p:nvPr>
            <p:ph idx="1"/>
          </p:nvPr>
        </p:nvSpPr>
        <p:spPr>
          <a:xfrm>
            <a:off x="4165600" y="1600203"/>
            <a:ext cx="7416800" cy="4525963"/>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p:txBody>
          <a:bodyPr/>
          <a:lstStyle>
            <a:lvl1pPr algn="l">
              <a:defRPr>
                <a:latin typeface="Arial" panose="020B0604020202020204" pitchFamily="34" charset="0"/>
                <a:cs typeface="Arial" panose="020B06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1" name="Picture Placeholder 10"/>
          <p:cNvSpPr>
            <a:spLocks noGrp="1"/>
          </p:cNvSpPr>
          <p:nvPr>
            <p:ph type="pic" sz="quarter" idx="13"/>
          </p:nvPr>
        </p:nvSpPr>
        <p:spPr>
          <a:xfrm>
            <a:off x="609600" y="1600200"/>
            <a:ext cx="3302000" cy="2057400"/>
          </a:xfrm>
        </p:spPr>
        <p:txBody>
          <a:bodyPr/>
          <a:lstStyle>
            <a:lvl1pPr>
              <a:defRPr>
                <a:latin typeface="Arial" panose="020B0604020202020204" pitchFamily="34" charset="0"/>
                <a:cs typeface="Arial" panose="020B0604020202020204" pitchFamily="34" charset="0"/>
              </a:defRPr>
            </a:lvl1pPr>
          </a:lstStyle>
          <a:p>
            <a:endParaRPr lang="en-US"/>
          </a:p>
        </p:txBody>
      </p:sp>
      <p:sp>
        <p:nvSpPr>
          <p:cNvPr id="13" name="Rectangle 12"/>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9"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2083831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306120"/>
            <a:ext cx="10972800" cy="11430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sz="half" idx="1"/>
          </p:nvPr>
        </p:nvSpPr>
        <p:spPr>
          <a:xfrm>
            <a:off x="609600" y="1613957"/>
            <a:ext cx="5384800" cy="4525963"/>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13957"/>
            <a:ext cx="5384800" cy="4525963"/>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70107"/>
            <a:ext cx="2844800" cy="365125"/>
          </a:xfrm>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9"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3" name="Rectangle 12"/>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9"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3538149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1225" y="274638"/>
            <a:ext cx="10972800" cy="1143000"/>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p>
        </p:txBody>
      </p:sp>
      <p:sp>
        <p:nvSpPr>
          <p:cNvPr id="3" name="Text Placeholder 2"/>
          <p:cNvSpPr>
            <a:spLocks noGrp="1"/>
          </p:cNvSpPr>
          <p:nvPr>
            <p:ph type="body" idx="1"/>
          </p:nvPr>
        </p:nvSpPr>
        <p:spPr>
          <a:xfrm>
            <a:off x="611227" y="1535113"/>
            <a:ext cx="5386917" cy="639762"/>
          </a:xfrm>
        </p:spPr>
        <p:txBody>
          <a:bodyPr anchor="b">
            <a:normAutofit/>
          </a:bodyPr>
          <a:lstStyle>
            <a:lvl1pPr marL="0" indent="0">
              <a:buNone/>
              <a:defRPr sz="1350" b="1">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11227" y="2174875"/>
            <a:ext cx="5386917" cy="3951288"/>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normAutofit/>
          </a:bodyPr>
          <a:lstStyle>
            <a:lvl1pPr marL="0" indent="0">
              <a:buNone/>
              <a:defRPr sz="1350" b="1">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11"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6" name="Rectangle 15"/>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4" name="Picture 13"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1752141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254E8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350" baseline="0">
                <a:solidFill>
                  <a:srgbClr val="FFFFFF"/>
                </a:solidFill>
                <a:latin typeface="Arial" panose="020B0604020202020204" pitchFamily="34" charset="0"/>
                <a:cs typeface="Arial" panose="020B0604020202020204" pitchFamily="34" charset="0"/>
              </a:defRPr>
            </a:lvl1pPr>
            <a:lvl2pPr>
              <a:defRPr sz="1350">
                <a:solidFill>
                  <a:srgbClr val="FFFFFF"/>
                </a:solidFill>
              </a:defRPr>
            </a:lvl2pPr>
            <a:lvl3pPr>
              <a:defRPr sz="1350">
                <a:solidFill>
                  <a:srgbClr val="FFFFFF"/>
                </a:solidFill>
              </a:defRPr>
            </a:lvl3pPr>
            <a:lvl4pPr>
              <a:defRPr sz="1350">
                <a:solidFill>
                  <a:srgbClr val="FFFFFF"/>
                </a:solidFill>
              </a:defRPr>
            </a:lvl4pPr>
            <a:lvl5pPr>
              <a:defRPr sz="1350">
                <a:solidFill>
                  <a:srgbClr val="FFFFFF"/>
                </a:solidFill>
              </a:defRPr>
            </a:lvl5pPr>
          </a:lstStyle>
          <a:p>
            <a:pPr lvl="0"/>
            <a:r>
              <a:rPr lang="en-US"/>
              <a:t>Sub-title / Information</a:t>
            </a:r>
          </a:p>
        </p:txBody>
      </p:sp>
    </p:spTree>
    <p:extLst>
      <p:ext uri="{BB962C8B-B14F-4D97-AF65-F5344CB8AC3E}">
        <p14:creationId xmlns:p14="http://schemas.microsoft.com/office/powerpoint/2010/main" val="2747081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normAutofit/>
          </a:bodyPr>
          <a:lstStyle>
            <a:lvl1pPr algn="l">
              <a:defRPr sz="1350" b="1" i="0">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normAutofit/>
          </a:bodyPr>
          <a:lstStyle>
            <a:lvl1pPr>
              <a:defRPr sz="1050">
                <a:latin typeface="Arial" panose="020B0604020202020204" pitchFamily="34" charset="0"/>
                <a:cs typeface="Arial" panose="020B0604020202020204" pitchFamily="34" charset="0"/>
              </a:defRPr>
            </a:lvl1pPr>
            <a:lvl2pPr>
              <a:defRPr sz="1050">
                <a:latin typeface="Arial" panose="020B0604020202020204" pitchFamily="34" charset="0"/>
                <a:cs typeface="Arial" panose="020B0604020202020204" pitchFamily="34" charset="0"/>
              </a:defRPr>
            </a:lvl2pPr>
            <a:lvl3pPr>
              <a:defRPr sz="1050">
                <a:latin typeface="Arial" panose="020B0604020202020204" pitchFamily="34" charset="0"/>
                <a:cs typeface="Arial" panose="020B0604020202020204" pitchFamily="34" charset="0"/>
              </a:defRPr>
            </a:lvl3pPr>
            <a:lvl4pPr>
              <a:defRPr sz="1050">
                <a:latin typeface="Arial" panose="020B0604020202020204" pitchFamily="34" charset="0"/>
                <a:cs typeface="Arial" panose="020B0604020202020204" pitchFamily="34" charset="0"/>
              </a:defRPr>
            </a:lvl4pPr>
            <a:lvl5pPr>
              <a:defRPr sz="1050">
                <a:latin typeface="Arial" panose="020B0604020202020204" pitchFamily="34" charset="0"/>
                <a:cs typeface="Arial" panose="020B0604020202020204" pitchFamily="34" charset="0"/>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050">
                <a:latin typeface="Arial" panose="020B0604020202020204" pitchFamily="34" charset="0"/>
                <a:cs typeface="Arial" panose="020B0604020202020204" pitchFamily="34"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8"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2" name="Rectangle 11"/>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1" name="Picture 10"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1258981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1350" b="1" i="0">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2400">
                <a:latin typeface="Arial" panose="020B0604020202020204" pitchFamily="34" charset="0"/>
                <a:cs typeface="Arial" panose="020B0604020202020204"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050">
                <a:latin typeface="Arial" panose="020B0604020202020204" pitchFamily="34" charset="0"/>
                <a:cs typeface="Arial" panose="020B0604020202020204" pitchFamily="34"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7" name="Slide Number Placeholder 6"/>
          <p:cNvSpPr>
            <a:spLocks noGrp="1"/>
          </p:cNvSpPr>
          <p:nvPr>
            <p:ph type="sldNum" sz="quarter" idx="12"/>
          </p:nvPr>
        </p:nvSpPr>
        <p:spPr>
          <a:xfrm>
            <a:off x="9821333" y="6356353"/>
            <a:ext cx="1761067" cy="365125"/>
          </a:xfrm>
          <a:prstGeom prst="rect">
            <a:avLst/>
          </a:prstGeom>
        </p:spPr>
        <p:txBody>
          <a:bodyPr/>
          <a:lstStyle>
            <a:lvl1pPr algn="ctr">
              <a:defRPr sz="1050" b="0" i="0">
                <a:latin typeface="Arial" panose="020B0604020202020204" pitchFamily="34" charset="0"/>
                <a:cs typeface="Arial" panose="020B0604020202020204" pitchFamily="34" charset="0"/>
              </a:defRPr>
            </a:lvl1pPr>
          </a:lstStyle>
          <a:p>
            <a:fld id="{CCE7EACD-A346-A34B-BBAF-EF458C812BA9}" type="slidenum">
              <a:rPr lang="en-US" smtClean="0"/>
              <a:pPr/>
              <a:t>‹#›</a:t>
            </a:fld>
            <a:endParaRPr lang="en-US"/>
          </a:p>
        </p:txBody>
      </p:sp>
      <p:sp>
        <p:nvSpPr>
          <p:cNvPr id="12" name="Rectangle 11"/>
          <p:cNvSpPr/>
          <p:nvPr userDrawn="1"/>
        </p:nvSpPr>
        <p:spPr>
          <a:xfrm>
            <a:off x="9821333" y="6794500"/>
            <a:ext cx="1761067" cy="63500"/>
          </a:xfrm>
          <a:prstGeom prst="rect">
            <a:avLst/>
          </a:prstGeom>
          <a:solidFill>
            <a:srgbClr val="254E8E"/>
          </a:solidFill>
          <a:ln>
            <a:solidFill>
              <a:srgbClr val="254E8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10" name="Picture 9" descr="division-bar-title.jpg"/>
          <p:cNvPicPr>
            <a:picLocks noChangeAspect="1"/>
          </p:cNvPicPr>
          <p:nvPr userDrawn="1"/>
        </p:nvPicPr>
        <p:blipFill>
          <a:blip r:embed="rId2"/>
          <a:stretch>
            <a:fillRect/>
          </a:stretch>
        </p:blipFill>
        <p:spPr>
          <a:xfrm flipV="1">
            <a:off x="0" y="0"/>
            <a:ext cx="12192000" cy="62179"/>
          </a:xfrm>
          <a:prstGeom prst="rect">
            <a:avLst/>
          </a:prstGeom>
        </p:spPr>
      </p:pic>
    </p:spTree>
    <p:extLst>
      <p:ext uri="{BB962C8B-B14F-4D97-AF65-F5344CB8AC3E}">
        <p14:creationId xmlns:p14="http://schemas.microsoft.com/office/powerpoint/2010/main" val="3618582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9" name="Picture 8" descr="peach-bg.jpg"/>
          <p:cNvPicPr>
            <a:picLocks noChangeAspect="1"/>
          </p:cNvPicPr>
          <p:nvPr userDrawn="1"/>
        </p:nvPicPr>
        <p:blipFill>
          <a:blip r:embed="rId2"/>
          <a:stretch>
            <a:fillRect/>
          </a:stretch>
        </p:blipFill>
        <p:spPr>
          <a:xfrm>
            <a:off x="5012268" y="2298700"/>
            <a:ext cx="7179733" cy="4559300"/>
          </a:xfrm>
          <a:prstGeom prst="rect">
            <a:avLst/>
          </a:prstGeom>
        </p:spPr>
      </p:pic>
      <p:sp>
        <p:nvSpPr>
          <p:cNvPr id="14" name="TextBox 13"/>
          <p:cNvSpPr txBox="1"/>
          <p:nvPr userDrawn="1"/>
        </p:nvSpPr>
        <p:spPr>
          <a:xfrm>
            <a:off x="2571751" y="2773324"/>
            <a:ext cx="5198535" cy="300082"/>
          </a:xfrm>
          <a:prstGeom prst="rect">
            <a:avLst/>
          </a:prstGeom>
          <a:noFill/>
        </p:spPr>
        <p:txBody>
          <a:bodyPr wrap="square" rtlCol="0">
            <a:spAutoFit/>
          </a:bodyPr>
          <a:lstStyle/>
          <a:p>
            <a:pPr algn="l"/>
            <a:r>
              <a:rPr lang="en-US" sz="1350">
                <a:solidFill>
                  <a:srgbClr val="5A5B5C"/>
                </a:solidFill>
                <a:latin typeface="Arial" panose="020B0604020202020204" pitchFamily="34" charset="0"/>
                <a:cs typeface="Arial" panose="020B0604020202020204" pitchFamily="34" charset="0"/>
              </a:rPr>
              <a:t>State Purchasing</a:t>
            </a:r>
          </a:p>
        </p:txBody>
      </p:sp>
      <p:sp>
        <p:nvSpPr>
          <p:cNvPr id="15" name="Title 14"/>
          <p:cNvSpPr>
            <a:spLocks noGrp="1"/>
          </p:cNvSpPr>
          <p:nvPr>
            <p:ph type="title" hasCustomPrompt="1"/>
          </p:nvPr>
        </p:nvSpPr>
        <p:spPr>
          <a:xfrm>
            <a:off x="2571749" y="3269820"/>
            <a:ext cx="8636000" cy="527480"/>
          </a:xfrm>
        </p:spPr>
        <p:txBody>
          <a:bodyPr/>
          <a:lstStyle>
            <a:lvl1pPr algn="l">
              <a:defRPr>
                <a:latin typeface="Arial" panose="020B0604020202020204" pitchFamily="34" charset="0"/>
                <a:cs typeface="Arial" panose="020B0604020202020204" pitchFamily="34" charset="0"/>
              </a:defRPr>
            </a:lvl1pPr>
          </a:lstStyle>
          <a:p>
            <a:r>
              <a:rPr lang="en-US"/>
              <a:t>1.800.555.555</a:t>
            </a:r>
          </a:p>
        </p:txBody>
      </p:sp>
      <p:sp>
        <p:nvSpPr>
          <p:cNvPr id="17" name="Text Placeholder 16"/>
          <p:cNvSpPr>
            <a:spLocks noGrp="1"/>
          </p:cNvSpPr>
          <p:nvPr>
            <p:ph type="body" sz="quarter" idx="13" hasCustomPrompt="1"/>
          </p:nvPr>
        </p:nvSpPr>
        <p:spPr>
          <a:xfrm>
            <a:off x="2402420" y="3797300"/>
            <a:ext cx="4032249" cy="520700"/>
          </a:xfrm>
        </p:spPr>
        <p:txBody>
          <a:bodyPr/>
          <a:lstStyle>
            <a:lvl1pPr>
              <a:buNone/>
              <a:defRPr>
                <a:latin typeface="Arial" panose="020B0604020202020204" pitchFamily="34" charset="0"/>
                <a:cs typeface="Arial" panose="020B0604020202020204" pitchFamily="34" charset="0"/>
              </a:defRPr>
            </a:lvl1pPr>
          </a:lstStyle>
          <a:p>
            <a:pPr lvl="0"/>
            <a:r>
              <a:rPr lang="en-US" err="1"/>
              <a:t>www.doas.ga.gov</a:t>
            </a:r>
            <a:endParaRPr lang="en-US"/>
          </a:p>
        </p:txBody>
      </p:sp>
      <p:pic>
        <p:nvPicPr>
          <p:cNvPr id="7" name="Picture 6" descr="DOAS Logo.jpg"/>
          <p:cNvPicPr>
            <a:picLocks noChangeAspect="1"/>
          </p:cNvPicPr>
          <p:nvPr userDrawn="1"/>
        </p:nvPicPr>
        <p:blipFill>
          <a:blip r:embed="rId3"/>
          <a:stretch>
            <a:fillRect/>
          </a:stretch>
        </p:blipFill>
        <p:spPr>
          <a:xfrm>
            <a:off x="609601" y="2368327"/>
            <a:ext cx="2015067" cy="1511300"/>
          </a:xfrm>
          <a:prstGeom prst="rect">
            <a:avLst/>
          </a:prstGeom>
        </p:spPr>
      </p:pic>
      <p:pic>
        <p:nvPicPr>
          <p:cNvPr id="8" name="Picture 7" descr="division-bar-title.jpg"/>
          <p:cNvPicPr>
            <a:picLocks noChangeAspect="1"/>
          </p:cNvPicPr>
          <p:nvPr userDrawn="1"/>
        </p:nvPicPr>
        <p:blipFill>
          <a:blip r:embed="rId4"/>
          <a:stretch>
            <a:fillRect/>
          </a:stretch>
        </p:blipFill>
        <p:spPr>
          <a:xfrm>
            <a:off x="2624667" y="3092183"/>
            <a:ext cx="9567332" cy="48793"/>
          </a:xfrm>
          <a:prstGeom prst="rect">
            <a:avLst/>
          </a:prstGeom>
        </p:spPr>
      </p:pic>
    </p:spTree>
    <p:extLst>
      <p:ext uri="{BB962C8B-B14F-4D97-AF65-F5344CB8AC3E}">
        <p14:creationId xmlns:p14="http://schemas.microsoft.com/office/powerpoint/2010/main" val="2154983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21363F-1338-25E9-53F7-08A241962C1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C1A8F71-75BC-EBBE-3494-E53B7D02A4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5276E5-47E4-DF79-22DB-1E5941B18819}"/>
              </a:ext>
            </a:extLst>
          </p:cNvPr>
          <p:cNvSpPr>
            <a:spLocks noGrp="1"/>
          </p:cNvSpPr>
          <p:nvPr>
            <p:ph type="sldNum" sz="quarter" idx="12"/>
          </p:nvPr>
        </p:nvSpPr>
        <p:spPr/>
        <p:txBody>
          <a:bodyPr/>
          <a:lstStyle/>
          <a:p>
            <a:fld id="{CCE7EACD-A346-A34B-BBAF-EF458C812BA9}" type="slidenum">
              <a:rPr lang="en-US" smtClean="0"/>
              <a:pPr/>
              <a:t>‹#›</a:t>
            </a:fld>
            <a:endParaRPr lang="en-US"/>
          </a:p>
        </p:txBody>
      </p:sp>
    </p:spTree>
    <p:extLst>
      <p:ext uri="{BB962C8B-B14F-4D97-AF65-F5344CB8AC3E}">
        <p14:creationId xmlns:p14="http://schemas.microsoft.com/office/powerpoint/2010/main" val="28568572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Headline Only">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8FCD600C-4739-F7C7-694A-247EC024D107}"/>
              </a:ext>
            </a:extLst>
          </p:cNvPr>
          <p:cNvSpPr>
            <a:spLocks noGrp="1"/>
          </p:cNvSpPr>
          <p:nvPr>
            <p:ph type="title" hasCustomPrompt="1"/>
          </p:nvPr>
        </p:nvSpPr>
        <p:spPr>
          <a:xfrm>
            <a:off x="535259" y="434898"/>
            <a:ext cx="11073161" cy="468351"/>
          </a:xfrm>
        </p:spPr>
        <p:txBody>
          <a:bodyPr/>
          <a:lstStyle/>
          <a:p>
            <a:r>
              <a:rPr lang="en-US"/>
              <a:t>Click To Edit Title</a:t>
            </a:r>
          </a:p>
        </p:txBody>
      </p:sp>
    </p:spTree>
    <p:extLst>
      <p:ext uri="{BB962C8B-B14F-4D97-AF65-F5344CB8AC3E}">
        <p14:creationId xmlns:p14="http://schemas.microsoft.com/office/powerpoint/2010/main" val="4105007242"/>
      </p:ext>
    </p:extLst>
  </p:cSld>
  <p:clrMapOvr>
    <a:masterClrMapping/>
  </p:clrMapOvr>
  <p:extLst>
    <p:ext uri="{DCECCB84-F9BA-43D5-87BE-67443E8EF086}">
      <p15:sldGuideLst xmlns:p15="http://schemas.microsoft.com/office/powerpoint/2012/main">
        <p15:guide id="1" pos="3840">
          <p15:clr>
            <a:srgbClr val="FBAE40"/>
          </p15:clr>
        </p15:guide>
        <p15:guide id="2" pos="2978">
          <p15:clr>
            <a:srgbClr val="FBAE40"/>
          </p15:clr>
        </p15:guide>
        <p15:guide id="3" pos="2162">
          <p15:clr>
            <a:srgbClr val="FBAE40"/>
          </p15:clr>
        </p15:guide>
        <p15:guide id="4" pos="1300">
          <p15:clr>
            <a:srgbClr val="FBAE40"/>
          </p15:clr>
        </p15:guide>
        <p15:guide id="5" pos="438">
          <p15:clr>
            <a:srgbClr val="FBAE40"/>
          </p15:clr>
        </p15:guide>
        <p15:guide id="6" orient="horz" pos="436">
          <p15:clr>
            <a:srgbClr val="FBAE40"/>
          </p15:clr>
        </p15:guide>
        <p15:guide id="7" pos="7242">
          <p15:clr>
            <a:srgbClr val="FBAE40"/>
          </p15:clr>
        </p15:guide>
        <p15:guide id="8" pos="4702">
          <p15:clr>
            <a:srgbClr val="FBAE40"/>
          </p15:clr>
        </p15:guide>
        <p15:guide id="9" pos="5541">
          <p15:clr>
            <a:srgbClr val="FBAE40"/>
          </p15:clr>
        </p15:guide>
        <p15:guide id="10" pos="6403">
          <p15:clr>
            <a:srgbClr val="FBAE40"/>
          </p15:clr>
        </p15:guide>
        <p15:guide id="11" orient="horz" pos="2160">
          <p15:clr>
            <a:srgbClr val="FBAE40"/>
          </p15:clr>
        </p15:guide>
        <p15:guide id="12" orient="horz" pos="388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ingle Column Tabl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C573AE5-FFDC-89AC-6CE0-AA887783ED9D}"/>
              </a:ext>
            </a:extLst>
          </p:cNvPr>
          <p:cNvSpPr/>
          <p:nvPr userDrawn="1"/>
        </p:nvSpPr>
        <p:spPr>
          <a:xfrm>
            <a:off x="0" y="6267600"/>
            <a:ext cx="12192000" cy="5904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1"/>
              </a:solidFill>
            </a:endParaRPr>
          </a:p>
        </p:txBody>
      </p:sp>
      <p:sp>
        <p:nvSpPr>
          <p:cNvPr id="11" name="Title 10">
            <a:extLst>
              <a:ext uri="{FF2B5EF4-FFF2-40B4-BE49-F238E27FC236}">
                <a16:creationId xmlns:a16="http://schemas.microsoft.com/office/drawing/2014/main" id="{58E06D8D-B85A-5051-5299-9E81A889D886}"/>
              </a:ext>
            </a:extLst>
          </p:cNvPr>
          <p:cNvSpPr>
            <a:spLocks noGrp="1"/>
          </p:cNvSpPr>
          <p:nvPr>
            <p:ph type="title" hasCustomPrompt="1"/>
          </p:nvPr>
        </p:nvSpPr>
        <p:spPr>
          <a:xfrm>
            <a:off x="535259" y="434898"/>
            <a:ext cx="11073161" cy="468351"/>
          </a:xfrm>
        </p:spPr>
        <p:txBody>
          <a:bodyPr/>
          <a:lstStyle/>
          <a:p>
            <a:r>
              <a:rPr lang="en-US"/>
              <a:t>Click To Edit Master Title Style</a:t>
            </a:r>
          </a:p>
        </p:txBody>
      </p:sp>
      <p:sp>
        <p:nvSpPr>
          <p:cNvPr id="13" name="Text Placeholder 12">
            <a:extLst>
              <a:ext uri="{FF2B5EF4-FFF2-40B4-BE49-F238E27FC236}">
                <a16:creationId xmlns:a16="http://schemas.microsoft.com/office/drawing/2014/main" id="{5EE31592-BF95-D5CC-7218-121CD01B338E}"/>
              </a:ext>
            </a:extLst>
          </p:cNvPr>
          <p:cNvSpPr>
            <a:spLocks noGrp="1"/>
          </p:cNvSpPr>
          <p:nvPr>
            <p:ph type="body" sz="quarter" idx="12" hasCustomPrompt="1"/>
          </p:nvPr>
        </p:nvSpPr>
        <p:spPr>
          <a:xfrm>
            <a:off x="534988" y="969203"/>
            <a:ext cx="11073161" cy="468351"/>
          </a:xfrm>
          <a:prstGeom prst="rect">
            <a:avLst/>
          </a:prstGeom>
        </p:spPr>
        <p:txBody>
          <a:bodyPr>
            <a:noAutofit/>
          </a:bodyPr>
          <a:lstStyle>
            <a:lvl1pPr marL="0" indent="0">
              <a:buNone/>
              <a:defRPr sz="2200" b="1">
                <a:solidFill>
                  <a:schemeClr val="bg2">
                    <a:lumMod val="75000"/>
                  </a:schemeClr>
                </a:solidFill>
              </a:defRPr>
            </a:lvl1pPr>
          </a:lstStyle>
          <a:p>
            <a:pPr lvl="0"/>
            <a:r>
              <a:rPr lang="en-US"/>
              <a:t>Subhead</a:t>
            </a:r>
          </a:p>
        </p:txBody>
      </p:sp>
      <p:sp>
        <p:nvSpPr>
          <p:cNvPr id="5" name="Table Placeholder 4">
            <a:extLst>
              <a:ext uri="{FF2B5EF4-FFF2-40B4-BE49-F238E27FC236}">
                <a16:creationId xmlns:a16="http://schemas.microsoft.com/office/drawing/2014/main" id="{F2FB01B4-ABB6-FFF1-98F9-CF12CB38B643}"/>
              </a:ext>
            </a:extLst>
          </p:cNvPr>
          <p:cNvSpPr>
            <a:spLocks noGrp="1"/>
          </p:cNvSpPr>
          <p:nvPr>
            <p:ph type="tbl" sz="quarter" idx="13" hasCustomPrompt="1"/>
          </p:nvPr>
        </p:nvSpPr>
        <p:spPr>
          <a:xfrm>
            <a:off x="534639" y="1684338"/>
            <a:ext cx="11073161" cy="4122737"/>
          </a:xfrm>
          <a:prstGeom prst="rect">
            <a:avLst/>
          </a:prstGeom>
        </p:spPr>
        <p:txBody>
          <a:bodyPr/>
          <a:lstStyle>
            <a:lvl1pPr>
              <a:defRPr/>
            </a:lvl1pPr>
          </a:lstStyle>
          <a:p>
            <a:r>
              <a:rPr lang="en-US"/>
              <a:t>Insert Table</a:t>
            </a:r>
          </a:p>
        </p:txBody>
      </p:sp>
      <p:sp>
        <p:nvSpPr>
          <p:cNvPr id="2" name="Slide Number Placeholder 5">
            <a:extLst>
              <a:ext uri="{FF2B5EF4-FFF2-40B4-BE49-F238E27FC236}">
                <a16:creationId xmlns:a16="http://schemas.microsoft.com/office/drawing/2014/main" id="{B86566FE-37AB-7C59-0E38-9AD8A792D9CF}"/>
              </a:ext>
            </a:extLst>
          </p:cNvPr>
          <p:cNvSpPr txBox="1">
            <a:spLocks/>
          </p:cNvSpPr>
          <p:nvPr userDrawn="1"/>
        </p:nvSpPr>
        <p:spPr>
          <a:xfrm>
            <a:off x="11608420" y="6423101"/>
            <a:ext cx="457200" cy="298374"/>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2">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247074F-9C96-8E4E-BE15-789C9B53C458}" type="slidenum">
              <a:rPr lang="en-US" smtClean="0">
                <a:solidFill>
                  <a:schemeClr val="bg1"/>
                </a:solidFill>
              </a:rPr>
              <a:pPr/>
              <a:t>‹#›</a:t>
            </a:fld>
            <a:endParaRPr lang="en-US">
              <a:solidFill>
                <a:schemeClr val="bg1"/>
              </a:solidFill>
            </a:endParaRPr>
          </a:p>
        </p:txBody>
      </p:sp>
      <p:pic>
        <p:nvPicPr>
          <p:cNvPr id="4" name="Picture 3">
            <a:extLst>
              <a:ext uri="{FF2B5EF4-FFF2-40B4-BE49-F238E27FC236}">
                <a16:creationId xmlns:a16="http://schemas.microsoft.com/office/drawing/2014/main" id="{4990409C-1B56-7D7B-963F-9FF87A035C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30238" y="6475603"/>
            <a:ext cx="1591023" cy="163480"/>
          </a:xfrm>
          <a:prstGeom prst="rect">
            <a:avLst/>
          </a:prstGeom>
        </p:spPr>
      </p:pic>
    </p:spTree>
    <p:extLst>
      <p:ext uri="{BB962C8B-B14F-4D97-AF65-F5344CB8AC3E}">
        <p14:creationId xmlns:p14="http://schemas.microsoft.com/office/powerpoint/2010/main" val="23880409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No Logo">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D5AA2BD2-1AB7-4F10-AB88-AE04135DE577}"/>
              </a:ext>
            </a:extLst>
          </p:cNvPr>
          <p:cNvCxnSpPr/>
          <p:nvPr userDrawn="1"/>
        </p:nvCxnSpPr>
        <p:spPr>
          <a:xfrm flipV="1">
            <a:off x="435684" y="887604"/>
            <a:ext cx="11230984" cy="1"/>
          </a:xfrm>
          <a:prstGeom prst="line">
            <a:avLst/>
          </a:prstGeom>
          <a:ln>
            <a:solidFill>
              <a:schemeClr val="accent1"/>
            </a:solidFill>
          </a:ln>
        </p:spPr>
        <p:style>
          <a:lnRef idx="3">
            <a:schemeClr val="accent2"/>
          </a:lnRef>
          <a:fillRef idx="0">
            <a:schemeClr val="accent2"/>
          </a:fillRef>
          <a:effectRef idx="2">
            <a:schemeClr val="accent2"/>
          </a:effectRef>
          <a:fontRef idx="minor">
            <a:schemeClr val="tx1"/>
          </a:fontRef>
        </p:style>
      </p:cxnSp>
      <p:sp>
        <p:nvSpPr>
          <p:cNvPr id="5" name="Slide Number Placeholder 9">
            <a:extLst>
              <a:ext uri="{FF2B5EF4-FFF2-40B4-BE49-F238E27FC236}">
                <a16:creationId xmlns:a16="http://schemas.microsoft.com/office/drawing/2014/main" id="{280519D3-85A3-41CB-93DB-F30C5D7964FE}"/>
              </a:ext>
            </a:extLst>
          </p:cNvPr>
          <p:cNvSpPr txBox="1">
            <a:spLocks/>
          </p:cNvSpPr>
          <p:nvPr userDrawn="1"/>
        </p:nvSpPr>
        <p:spPr>
          <a:xfrm>
            <a:off x="435685" y="6217229"/>
            <a:ext cx="3155106" cy="365125"/>
          </a:xfrm>
          <a:prstGeom prst="rect">
            <a:avLst/>
          </a:prstGeom>
        </p:spPr>
        <p:txBody>
          <a:bodyPr vert="horz" lIns="80682" tIns="40341" rIns="80682" bIns="40341" rtlCol="0" anchor="b"/>
          <a:lstStyle>
            <a:defPPr>
              <a:defRPr lang="en-US"/>
            </a:defPPr>
            <a:lvl1pPr marL="0" algn="r" defTabSz="1018824" rtl="0" eaLnBrk="1" latinLnBrk="0" hangingPunct="1">
              <a:defRPr sz="1100" kern="1200">
                <a:solidFill>
                  <a:schemeClr val="tx1">
                    <a:lumMod val="65000"/>
                    <a:lumOff val="35000"/>
                  </a:schemeClr>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a:lstStyle>
          <a:p>
            <a:pPr algn="l"/>
            <a:fld id="{6DD228F5-9231-4F25-BD61-3BF7A2077253}" type="slidenum">
              <a:rPr lang="en-US" sz="882" smtClean="0">
                <a:solidFill>
                  <a:schemeClr val="bg1">
                    <a:lumMod val="50000"/>
                  </a:schemeClr>
                </a:solidFill>
              </a:rPr>
              <a:pPr algn="l"/>
              <a:t>‹#›</a:t>
            </a:fld>
            <a:endParaRPr lang="en-US" sz="882">
              <a:solidFill>
                <a:schemeClr val="bg1">
                  <a:lumMod val="50000"/>
                </a:schemeClr>
              </a:solidFill>
            </a:endParaRPr>
          </a:p>
        </p:txBody>
      </p:sp>
      <p:sp>
        <p:nvSpPr>
          <p:cNvPr id="8" name="Title Placeholder 1">
            <a:extLst>
              <a:ext uri="{FF2B5EF4-FFF2-40B4-BE49-F238E27FC236}">
                <a16:creationId xmlns:a16="http://schemas.microsoft.com/office/drawing/2014/main" id="{06CEE249-AFA4-44D7-BD4A-67EE55EA555E}"/>
              </a:ext>
            </a:extLst>
          </p:cNvPr>
          <p:cNvSpPr>
            <a:spLocks noGrp="1"/>
          </p:cNvSpPr>
          <p:nvPr>
            <p:ph type="title"/>
          </p:nvPr>
        </p:nvSpPr>
        <p:spPr bwMode="gray">
          <a:xfrm>
            <a:off x="403412" y="275645"/>
            <a:ext cx="11263255" cy="623310"/>
          </a:xfrm>
          <a:prstGeom prst="rect">
            <a:avLst/>
          </a:prstGeom>
        </p:spPr>
        <p:txBody>
          <a:bodyPr vert="horz" lIns="0" tIns="0" rIns="0" bIns="0" rtlCol="0" anchor="ctr" anchorCtr="0">
            <a:noAutofit/>
          </a:bodyPr>
          <a:lstStyle/>
          <a:p>
            <a:r>
              <a:rPr lang="en-US" noProof="0"/>
              <a:t>Click to edit Master title style</a:t>
            </a:r>
          </a:p>
        </p:txBody>
      </p:sp>
      <p:sp>
        <p:nvSpPr>
          <p:cNvPr id="9" name="Text Placeholder 18">
            <a:extLst>
              <a:ext uri="{FF2B5EF4-FFF2-40B4-BE49-F238E27FC236}">
                <a16:creationId xmlns:a16="http://schemas.microsoft.com/office/drawing/2014/main" id="{CED87AB6-A4C6-4A01-8C4F-F752FB9B153D}"/>
              </a:ext>
            </a:extLst>
          </p:cNvPr>
          <p:cNvSpPr>
            <a:spLocks noGrp="1"/>
          </p:cNvSpPr>
          <p:nvPr>
            <p:ph idx="1"/>
          </p:nvPr>
        </p:nvSpPr>
        <p:spPr>
          <a:xfrm>
            <a:off x="403412" y="1097280"/>
            <a:ext cx="11263255" cy="5485074"/>
          </a:xfrm>
          <a:prstGeom prst="rect">
            <a:avLst/>
          </a:prstGeom>
        </p:spPr>
        <p:txBody>
          <a:bodyPr vert="horz" lIns="0" tIns="0" rIns="0" bIns="0" rtlCol="0">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pic>
        <p:nvPicPr>
          <p:cNvPr id="2" name="Content Placeholder 4">
            <a:extLst>
              <a:ext uri="{FF2B5EF4-FFF2-40B4-BE49-F238E27FC236}">
                <a16:creationId xmlns:a16="http://schemas.microsoft.com/office/drawing/2014/main" id="{4A293B0C-AEFC-DAB0-FAEE-D77FB1B642BC}"/>
              </a:ext>
            </a:extLst>
          </p:cNvPr>
          <p:cNvPicPr/>
          <p:nvPr userDrawn="1"/>
        </p:nvPicPr>
        <p:blipFill>
          <a:blip r:embed="rId2"/>
          <a:stretch>
            <a:fillRect/>
          </a:stretch>
        </p:blipFill>
        <p:spPr>
          <a:xfrm>
            <a:off x="0" y="6381751"/>
            <a:ext cx="12192000" cy="476249"/>
          </a:xfrm>
          <a:prstGeom prst="rect">
            <a:avLst/>
          </a:prstGeom>
        </p:spPr>
      </p:pic>
      <p:pic>
        <p:nvPicPr>
          <p:cNvPr id="4" name="Picture 3" descr="Icon&#10;&#10;Description automatically generated">
            <a:extLst>
              <a:ext uri="{FF2B5EF4-FFF2-40B4-BE49-F238E27FC236}">
                <a16:creationId xmlns:a16="http://schemas.microsoft.com/office/drawing/2014/main" id="{6453C31C-3E38-05C8-14F6-4E4ACCB6111B}"/>
              </a:ext>
            </a:extLst>
          </p:cNvPr>
          <p:cNvPicPr/>
          <p:nvPr userDrawn="1"/>
        </p:nvPicPr>
        <p:blipFill>
          <a:blip r:embed="rId3"/>
          <a:stretch>
            <a:fillRect/>
          </a:stretch>
        </p:blipFill>
        <p:spPr>
          <a:xfrm>
            <a:off x="318974" y="6437312"/>
            <a:ext cx="2107095" cy="378815"/>
          </a:xfrm>
          <a:prstGeom prst="rect">
            <a:avLst/>
          </a:prstGeom>
        </p:spPr>
      </p:pic>
      <p:sp>
        <p:nvSpPr>
          <p:cNvPr id="6" name="TextBox 5">
            <a:extLst>
              <a:ext uri="{FF2B5EF4-FFF2-40B4-BE49-F238E27FC236}">
                <a16:creationId xmlns:a16="http://schemas.microsoft.com/office/drawing/2014/main" id="{E47417CE-C305-7FE3-8D3E-7C21D05CA5D9}"/>
              </a:ext>
            </a:extLst>
          </p:cNvPr>
          <p:cNvSpPr txBox="1"/>
          <p:nvPr userDrawn="1"/>
        </p:nvSpPr>
        <p:spPr>
          <a:xfrm>
            <a:off x="4861024" y="6531530"/>
            <a:ext cx="3035030" cy="261610"/>
          </a:xfrm>
          <a:prstGeom prst="rect">
            <a:avLst/>
          </a:prstGeom>
          <a:noFill/>
        </p:spPr>
        <p:txBody>
          <a:bodyPr wrap="square" rtlCol="0">
            <a:spAutoFit/>
          </a:bodyPr>
          <a:lstStyle/>
          <a:p>
            <a:pPr algn="ctr"/>
            <a:r>
              <a:rPr lang="en-US" sz="1100">
                <a:solidFill>
                  <a:schemeClr val="bg1"/>
                </a:solidFill>
              </a:rPr>
              <a:t>Deloitte Confidential</a:t>
            </a:r>
          </a:p>
        </p:txBody>
      </p:sp>
    </p:spTree>
    <p:extLst>
      <p:ext uri="{BB962C8B-B14F-4D97-AF65-F5344CB8AC3E}">
        <p14:creationId xmlns:p14="http://schemas.microsoft.com/office/powerpoint/2010/main" val="3697493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ver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tretch>
            <a:fillRect/>
          </a:stretch>
        </p:blipFill>
        <p:spPr>
          <a:xfrm>
            <a:off x="0" y="-1"/>
            <a:ext cx="12192000" cy="6858000"/>
          </a:xfrm>
          <a:prstGeom prst="rect">
            <a:avLst/>
          </a:prstGeom>
        </p:spPr>
      </p:pic>
      <p:pic>
        <p:nvPicPr>
          <p:cNvPr id="8" name="Picture 7" descr="division-bar-title.jpg"/>
          <p:cNvPicPr>
            <a:picLocks noChangeAspect="1"/>
          </p:cNvPicPr>
          <p:nvPr userDrawn="1"/>
        </p:nvPicPr>
        <p:blipFill>
          <a:blip r:embed="rId3"/>
          <a:stretch>
            <a:fillRect/>
          </a:stretch>
        </p:blipFill>
        <p:spPr>
          <a:xfrm>
            <a:off x="7112000" y="2493315"/>
            <a:ext cx="5080000" cy="76200"/>
          </a:xfrm>
          <a:prstGeom prst="rect">
            <a:avLst/>
          </a:prstGeom>
        </p:spPr>
      </p:pic>
      <p:sp>
        <p:nvSpPr>
          <p:cNvPr id="18" name="Text Placeholder 17"/>
          <p:cNvSpPr>
            <a:spLocks noGrp="1"/>
          </p:cNvSpPr>
          <p:nvPr>
            <p:ph type="body" sz="quarter" idx="10" hasCustomPrompt="1"/>
          </p:nvPr>
        </p:nvSpPr>
        <p:spPr>
          <a:xfrm>
            <a:off x="5888567" y="3162300"/>
            <a:ext cx="5327651" cy="406400"/>
          </a:xfrm>
        </p:spPr>
        <p:txBody>
          <a:bodyPr anchor="t"/>
          <a:lstStyle>
            <a:lvl1pPr algn="r">
              <a:buNone/>
              <a:defRPr sz="1400"/>
            </a:lvl1pPr>
          </a:lstStyle>
          <a:p>
            <a:pPr lvl="0"/>
            <a:r>
              <a:rPr lang="en-US" sz="1800">
                <a:solidFill>
                  <a:srgbClr val="897865"/>
                </a:solidFill>
                <a:latin typeface="Helvetica"/>
                <a:cs typeface="Helvetica"/>
              </a:rPr>
              <a:t>May 18, 2039</a:t>
            </a:r>
            <a:endParaRPr lang="en-US"/>
          </a:p>
        </p:txBody>
      </p:sp>
      <p:sp>
        <p:nvSpPr>
          <p:cNvPr id="19" name="Title 18"/>
          <p:cNvSpPr>
            <a:spLocks noGrp="1"/>
          </p:cNvSpPr>
          <p:nvPr>
            <p:ph type="title" hasCustomPrompt="1"/>
          </p:nvPr>
        </p:nvSpPr>
        <p:spPr>
          <a:xfrm>
            <a:off x="609601" y="2593976"/>
            <a:ext cx="10606617" cy="542925"/>
          </a:xfrm>
        </p:spPr>
        <p:txBody>
          <a:bodyPr anchor="t"/>
          <a:lstStyle>
            <a:lvl1pPr algn="r">
              <a:defRPr/>
            </a:lvl1pPr>
          </a:lstStyle>
          <a:p>
            <a:r>
              <a:rPr lang="en-US" sz="3000">
                <a:solidFill>
                  <a:srgbClr val="897865"/>
                </a:solidFill>
                <a:latin typeface="Helvetica"/>
                <a:cs typeface="Helvetica"/>
              </a:rPr>
              <a:t>Title of Presentation</a:t>
            </a:r>
            <a:br>
              <a:rPr lang="en-US" sz="1800">
                <a:solidFill>
                  <a:srgbClr val="897865"/>
                </a:solidFill>
                <a:latin typeface="Helvetica"/>
                <a:cs typeface="Helvetica"/>
              </a:rPr>
            </a:br>
            <a:endParaRPr lang="en-US"/>
          </a:p>
        </p:txBody>
      </p:sp>
      <p:sp>
        <p:nvSpPr>
          <p:cNvPr id="11" name="Text Placeholder 17"/>
          <p:cNvSpPr>
            <a:spLocks noGrp="1"/>
          </p:cNvSpPr>
          <p:nvPr>
            <p:ph type="body" sz="quarter" idx="11" hasCustomPrompt="1"/>
          </p:nvPr>
        </p:nvSpPr>
        <p:spPr>
          <a:xfrm>
            <a:off x="5865291" y="2070101"/>
            <a:ext cx="5327651" cy="371474"/>
          </a:xfrm>
        </p:spPr>
        <p:txBody>
          <a:bodyPr anchor="t">
            <a:normAutofit/>
          </a:bodyPr>
          <a:lstStyle>
            <a:lvl1pPr algn="r">
              <a:buNone/>
              <a:defRPr sz="1400" baseline="0">
                <a:solidFill>
                  <a:schemeClr val="tx1">
                    <a:lumMod val="50000"/>
                    <a:lumOff val="50000"/>
                  </a:schemeClr>
                </a:solidFill>
              </a:defRPr>
            </a:lvl1pPr>
          </a:lstStyle>
          <a:p>
            <a:pPr algn="r"/>
            <a:r>
              <a:rPr lang="en-US" sz="1400">
                <a:solidFill>
                  <a:srgbClr val="5A5B5C"/>
                </a:solidFill>
                <a:latin typeface="Helvetica"/>
                <a:cs typeface="Helvetica"/>
              </a:rPr>
              <a:t>State Purchasing</a:t>
            </a:r>
          </a:p>
        </p:txBody>
      </p:sp>
    </p:spTree>
    <p:extLst>
      <p:ext uri="{BB962C8B-B14F-4D97-AF65-F5344CB8AC3E}">
        <p14:creationId xmlns:p14="http://schemas.microsoft.com/office/powerpoint/2010/main" val="2447615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reak Slide">
    <p:spTree>
      <p:nvGrpSpPr>
        <p:cNvPr id="1" name=""/>
        <p:cNvGrpSpPr/>
        <p:nvPr/>
      </p:nvGrpSpPr>
      <p:grpSpPr>
        <a:xfrm>
          <a:off x="0" y="0"/>
          <a:ext cx="0" cy="0"/>
          <a:chOff x="0" y="0"/>
          <a:chExt cx="0" cy="0"/>
        </a:xfrm>
      </p:grpSpPr>
      <p:sp>
        <p:nvSpPr>
          <p:cNvPr id="7" name="Rectangle 6"/>
          <p:cNvSpPr/>
          <p:nvPr userDrawn="1"/>
        </p:nvSpPr>
        <p:spPr>
          <a:xfrm>
            <a:off x="0" y="0"/>
            <a:ext cx="12192000" cy="6858000"/>
          </a:xfrm>
          <a:prstGeom prst="rect">
            <a:avLst/>
          </a:prstGeom>
          <a:solidFill>
            <a:srgbClr val="254E8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5" name="Title 4"/>
          <p:cNvSpPr>
            <a:spLocks noGrp="1"/>
          </p:cNvSpPr>
          <p:nvPr>
            <p:ph type="title" hasCustomPrompt="1"/>
          </p:nvPr>
        </p:nvSpPr>
        <p:spPr>
          <a:xfrm>
            <a:off x="609600" y="2768600"/>
            <a:ext cx="10972800" cy="800100"/>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a:t>Title of Break Page</a:t>
            </a:r>
          </a:p>
        </p:txBody>
      </p:sp>
      <p:sp>
        <p:nvSpPr>
          <p:cNvPr id="9" name="Text Placeholder 8"/>
          <p:cNvSpPr>
            <a:spLocks noGrp="1"/>
          </p:cNvSpPr>
          <p:nvPr>
            <p:ph type="body" sz="quarter" idx="11" hasCustomPrompt="1"/>
          </p:nvPr>
        </p:nvSpPr>
        <p:spPr>
          <a:xfrm>
            <a:off x="609600" y="3568700"/>
            <a:ext cx="10972800" cy="431800"/>
          </a:xfrm>
        </p:spPr>
        <p:txBody>
          <a:bodyPr>
            <a:noAutofit/>
          </a:bodyPr>
          <a:lstStyle>
            <a:lvl1pPr algn="ctr">
              <a:buNone/>
              <a:defRPr sz="1800" baseline="0">
                <a:solidFill>
                  <a:srgbClr val="FFFFFF"/>
                </a:solidFill>
                <a:latin typeface="Arial" panose="020B0604020202020204" pitchFamily="34" charset="0"/>
                <a:cs typeface="Arial" panose="020B0604020202020204" pitchFamily="34" charset="0"/>
              </a:defRPr>
            </a:lvl1pPr>
            <a:lvl2pPr>
              <a:defRPr sz="1800">
                <a:solidFill>
                  <a:srgbClr val="FFFFFF"/>
                </a:solidFill>
              </a:defRPr>
            </a:lvl2pPr>
            <a:lvl3pPr>
              <a:defRPr sz="1800">
                <a:solidFill>
                  <a:srgbClr val="FFFFFF"/>
                </a:solidFill>
              </a:defRPr>
            </a:lvl3pPr>
            <a:lvl4pPr>
              <a:defRPr sz="1800">
                <a:solidFill>
                  <a:srgbClr val="FFFFFF"/>
                </a:solidFill>
              </a:defRPr>
            </a:lvl4pPr>
            <a:lvl5pPr>
              <a:defRPr sz="1800">
                <a:solidFill>
                  <a:srgbClr val="FFFFFF"/>
                </a:solidFill>
              </a:defRPr>
            </a:lvl5pPr>
          </a:lstStyle>
          <a:p>
            <a:pPr lvl="0"/>
            <a:r>
              <a:rPr lang="en-US"/>
              <a:t>Sub-title / Information</a:t>
            </a:r>
          </a:p>
        </p:txBody>
      </p:sp>
    </p:spTree>
    <p:extLst>
      <p:ext uri="{BB962C8B-B14F-4D97-AF65-F5344CB8AC3E}">
        <p14:creationId xmlns:p14="http://schemas.microsoft.com/office/powerpoint/2010/main" val="3374328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Main">
    <p:spTree>
      <p:nvGrpSpPr>
        <p:cNvPr id="1" name=""/>
        <p:cNvGrpSpPr/>
        <p:nvPr/>
      </p:nvGrpSpPr>
      <p:grpSpPr>
        <a:xfrm>
          <a:off x="0" y="0"/>
          <a:ext cx="0" cy="0"/>
          <a:chOff x="0" y="0"/>
          <a:chExt cx="0" cy="0"/>
        </a:xfrm>
      </p:grpSpPr>
      <p:sp>
        <p:nvSpPr>
          <p:cNvPr id="8" name="Text Placeholder 3"/>
          <p:cNvSpPr>
            <a:spLocks noGrp="1"/>
          </p:cNvSpPr>
          <p:nvPr>
            <p:ph type="body" sz="half" idx="2" hasCustomPrompt="1"/>
          </p:nvPr>
        </p:nvSpPr>
        <p:spPr>
          <a:xfrm>
            <a:off x="508002" y="1178428"/>
            <a:ext cx="11157817" cy="231007"/>
          </a:xfrm>
          <a:prstGeom prst="rect">
            <a:avLst/>
          </a:prstGeom>
        </p:spPr>
        <p:txBody>
          <a:bodyPr wrap="none" lIns="0" tIns="0" rIns="0" bIns="0" anchor="ctr">
            <a:noAutofit/>
          </a:bodyPr>
          <a:lstStyle>
            <a:lvl1pPr marL="0" indent="0" algn="ctr">
              <a:buNone/>
              <a:defRPr sz="1600" b="0" baseline="0">
                <a:solidFill>
                  <a:schemeClr val="bg1">
                    <a:lumMod val="65000"/>
                  </a:schemeClr>
                </a:solidFill>
                <a:latin typeface="+mn-lt"/>
                <a:ea typeface="Roboto" panose="02000000000000000000" pitchFamily="2" charset="0"/>
              </a:defRPr>
            </a:lvl1pPr>
            <a:lvl2pPr marL="609570" indent="0">
              <a:buNone/>
              <a:defRPr sz="1600"/>
            </a:lvl2pPr>
            <a:lvl3pPr marL="1219139" indent="0">
              <a:buNone/>
              <a:defRPr sz="1333"/>
            </a:lvl3pPr>
            <a:lvl4pPr marL="1828709" indent="0">
              <a:buNone/>
              <a:defRPr sz="1200"/>
            </a:lvl4pPr>
            <a:lvl5pPr marL="2438278" indent="0">
              <a:buNone/>
              <a:defRPr sz="1200"/>
            </a:lvl5pPr>
            <a:lvl6pPr marL="3047848" indent="0">
              <a:buNone/>
              <a:defRPr sz="1200"/>
            </a:lvl6pPr>
            <a:lvl7pPr marL="3657417" indent="0">
              <a:buNone/>
              <a:defRPr sz="1200"/>
            </a:lvl7pPr>
            <a:lvl8pPr marL="4266987" indent="0">
              <a:buNone/>
              <a:defRPr sz="1200"/>
            </a:lvl8pPr>
            <a:lvl9pPr marL="4876557" indent="0">
              <a:buNone/>
              <a:defRPr sz="1200"/>
            </a:lvl9pPr>
          </a:lstStyle>
          <a:p>
            <a:pPr lvl="0"/>
            <a:r>
              <a:rPr lang="en-US"/>
              <a:t>CLICK TO EDITE SUBTITLE</a:t>
            </a:r>
          </a:p>
        </p:txBody>
      </p:sp>
      <p:sp>
        <p:nvSpPr>
          <p:cNvPr id="9" name="Title 2"/>
          <p:cNvSpPr>
            <a:spLocks noGrp="1"/>
          </p:cNvSpPr>
          <p:nvPr>
            <p:ph type="title"/>
          </p:nvPr>
        </p:nvSpPr>
        <p:spPr>
          <a:xfrm>
            <a:off x="508002" y="455086"/>
            <a:ext cx="11157817" cy="660511"/>
          </a:xfrm>
          <a:prstGeom prst="rect">
            <a:avLst/>
          </a:prstGeom>
        </p:spPr>
        <p:txBody>
          <a:bodyPr lIns="0" tIns="0" rIns="0" bIns="0" anchor="ctr"/>
          <a:lstStyle>
            <a:lvl1pPr algn="ctr">
              <a:defRPr sz="4800">
                <a:solidFill>
                  <a:schemeClr val="bg1">
                    <a:lumMod val="50000"/>
                  </a:schemeClr>
                </a:solidFill>
              </a:defRPr>
            </a:lvl1pPr>
          </a:lstStyle>
          <a:p>
            <a:r>
              <a:rPr lang="en-US"/>
              <a:t>Click to edit Master title style</a:t>
            </a:r>
          </a:p>
        </p:txBody>
      </p:sp>
    </p:spTree>
    <p:extLst>
      <p:ext uri="{BB962C8B-B14F-4D97-AF65-F5344CB8AC3E}">
        <p14:creationId xmlns:p14="http://schemas.microsoft.com/office/powerpoint/2010/main" val="7786217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0474A6-6D5C-962F-99E8-5393B8DE60AB}"/>
              </a:ext>
            </a:extLst>
          </p:cNvPr>
          <p:cNvSpPr>
            <a:spLocks noGrp="1"/>
          </p:cNvSpPr>
          <p:nvPr>
            <p:ph idx="1"/>
          </p:nvPr>
        </p:nvSpPr>
        <p:spPr>
          <a:xfrm>
            <a:off x="237996" y="1605280"/>
            <a:ext cx="11711834" cy="4571683"/>
          </a:xfrm>
          <a:prstGeom prst="rect">
            <a:avLst/>
          </a:prstGeom>
        </p:spPr>
        <p:txBody>
          <a:bodyPr>
            <a:normAutofit/>
          </a:bodyPr>
          <a:lstStyle>
            <a:lvl1pPr>
              <a:defRPr sz="2000"/>
            </a:lvl1pPr>
            <a:lvl2pPr>
              <a:defRPr sz="2000"/>
            </a:lvl2pPr>
            <a:lvl3pPr>
              <a:defRPr sz="20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99A5F53-4DBF-F072-6A56-0D1777B7A235}"/>
              </a:ext>
            </a:extLst>
          </p:cNvPr>
          <p:cNvSpPr>
            <a:spLocks noGrp="1"/>
          </p:cNvSpPr>
          <p:nvPr>
            <p:ph type="sldNum" sz="quarter" idx="12"/>
          </p:nvPr>
        </p:nvSpPr>
        <p:spPr>
          <a:xfrm>
            <a:off x="9206630" y="6355080"/>
            <a:ext cx="2743200" cy="365125"/>
          </a:xfrm>
        </p:spPr>
        <p:txBody>
          <a:bodyPr/>
          <a:lstStyle/>
          <a:p>
            <a:fld id="{83FC2545-1667-A049-BBEA-8ED5E75BD808}" type="slidenum">
              <a:rPr lang="en-US" smtClean="0"/>
              <a:t>‹#›</a:t>
            </a:fld>
            <a:endParaRPr lang="en-US"/>
          </a:p>
        </p:txBody>
      </p:sp>
      <p:sp>
        <p:nvSpPr>
          <p:cNvPr id="7" name="Title 1">
            <a:extLst>
              <a:ext uri="{FF2B5EF4-FFF2-40B4-BE49-F238E27FC236}">
                <a16:creationId xmlns:a16="http://schemas.microsoft.com/office/drawing/2014/main" id="{181298A7-77FA-0D00-B511-42BC1BDAA9DE}"/>
              </a:ext>
            </a:extLst>
          </p:cNvPr>
          <p:cNvSpPr>
            <a:spLocks noGrp="1"/>
          </p:cNvSpPr>
          <p:nvPr>
            <p:ph type="title"/>
          </p:nvPr>
        </p:nvSpPr>
        <p:spPr>
          <a:xfrm>
            <a:off x="237995" y="526790"/>
            <a:ext cx="11711834" cy="9144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933179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ontent Slid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B6C5306-44F9-4BEF-9795-487BE03D5C15}"/>
              </a:ext>
            </a:extLst>
          </p:cNvPr>
          <p:cNvSpPr>
            <a:spLocks noGrp="1"/>
          </p:cNvSpPr>
          <p:nvPr>
            <p:ph type="title" hasCustomPrompt="1"/>
          </p:nvPr>
        </p:nvSpPr>
        <p:spPr>
          <a:xfrm>
            <a:off x="418263" y="311902"/>
            <a:ext cx="11422864" cy="526298"/>
          </a:xfrm>
          <a:prstGeom prst="rect">
            <a:avLst/>
          </a:prstGeom>
        </p:spPr>
        <p:txBody>
          <a:bodyPr wrap="none" lIns="0" tIns="0" rIns="0" bIns="0" anchor="b" anchorCtr="0">
            <a:noAutofit/>
          </a:bodyPr>
          <a:lstStyle>
            <a:lvl1pPr>
              <a:defRPr sz="4500" b="0">
                <a:solidFill>
                  <a:schemeClr val="tx1"/>
                </a:solidFill>
              </a:defRPr>
            </a:lvl1pPr>
          </a:lstStyle>
          <a:p>
            <a:r>
              <a:rPr lang="en-US"/>
              <a:t>Agenda</a:t>
            </a:r>
          </a:p>
        </p:txBody>
      </p:sp>
      <p:pic>
        <p:nvPicPr>
          <p:cNvPr id="7" name="Content Placeholder 4">
            <a:extLst>
              <a:ext uri="{FF2B5EF4-FFF2-40B4-BE49-F238E27FC236}">
                <a16:creationId xmlns:a16="http://schemas.microsoft.com/office/drawing/2014/main" id="{8C4691AC-4260-C6A9-6600-61DCE41C7E9F}"/>
              </a:ext>
            </a:extLst>
          </p:cNvPr>
          <p:cNvPicPr>
            <a:picLocks noChangeAspect="1"/>
          </p:cNvPicPr>
          <p:nvPr userDrawn="1"/>
        </p:nvPicPr>
        <p:blipFill>
          <a:blip r:embed="rId2"/>
          <a:stretch>
            <a:fillRect/>
          </a:stretch>
        </p:blipFill>
        <p:spPr>
          <a:xfrm>
            <a:off x="0" y="6381751"/>
            <a:ext cx="12192000" cy="476249"/>
          </a:xfrm>
          <a:prstGeom prst="rect">
            <a:avLst/>
          </a:prstGeom>
        </p:spPr>
      </p:pic>
      <p:pic>
        <p:nvPicPr>
          <p:cNvPr id="9" name="Picture 8" descr="Icon&#10;&#10;Description automatically generated">
            <a:extLst>
              <a:ext uri="{FF2B5EF4-FFF2-40B4-BE49-F238E27FC236}">
                <a16:creationId xmlns:a16="http://schemas.microsoft.com/office/drawing/2014/main" id="{278F420B-49B3-D626-52C0-853232C82B3F}"/>
              </a:ext>
            </a:extLst>
          </p:cNvPr>
          <p:cNvPicPr>
            <a:picLocks noChangeAspect="1"/>
          </p:cNvPicPr>
          <p:nvPr userDrawn="1"/>
        </p:nvPicPr>
        <p:blipFill>
          <a:blip r:embed="rId3"/>
          <a:stretch>
            <a:fillRect/>
          </a:stretch>
        </p:blipFill>
        <p:spPr>
          <a:xfrm>
            <a:off x="318974" y="6437312"/>
            <a:ext cx="2107095" cy="378815"/>
          </a:xfrm>
          <a:prstGeom prst="rect">
            <a:avLst/>
          </a:prstGeom>
        </p:spPr>
      </p:pic>
      <p:sp>
        <p:nvSpPr>
          <p:cNvPr id="10" name="Slide Number Placeholder 5">
            <a:extLst>
              <a:ext uri="{FF2B5EF4-FFF2-40B4-BE49-F238E27FC236}">
                <a16:creationId xmlns:a16="http://schemas.microsoft.com/office/drawing/2014/main" id="{A0D6F93A-10D3-58A9-0668-FC5490EF3A34}"/>
              </a:ext>
            </a:extLst>
          </p:cNvPr>
          <p:cNvSpPr>
            <a:spLocks noGrp="1"/>
          </p:cNvSpPr>
          <p:nvPr>
            <p:ph type="sldNum" sz="quarter" idx="4"/>
          </p:nvPr>
        </p:nvSpPr>
        <p:spPr>
          <a:xfrm>
            <a:off x="11224009" y="6356350"/>
            <a:ext cx="387617" cy="365125"/>
          </a:xfrm>
          <a:prstGeom prst="rect">
            <a:avLst/>
          </a:prstGeom>
        </p:spPr>
        <p:txBody>
          <a:bodyPr anchor="b"/>
          <a:lstStyle>
            <a:lvl1pPr algn="r">
              <a:defRPr sz="1050">
                <a:solidFill>
                  <a:schemeClr val="bg1"/>
                </a:solidFill>
              </a:defRPr>
            </a:lvl1pPr>
          </a:lstStyle>
          <a:p>
            <a:fld id="{B5F918D8-A47D-3F45-B82F-BB2F046E894D}" type="slidenum">
              <a:rPr lang="en-US" smtClean="0"/>
              <a:pPr/>
              <a:t>‹#›</a:t>
            </a:fld>
            <a:endParaRPr lang="en-US"/>
          </a:p>
        </p:txBody>
      </p:sp>
    </p:spTree>
    <p:extLst>
      <p:ext uri="{BB962C8B-B14F-4D97-AF65-F5344CB8AC3E}">
        <p14:creationId xmlns:p14="http://schemas.microsoft.com/office/powerpoint/2010/main" val="191577826"/>
      </p:ext>
    </p:extLst>
  </p:cSld>
  <p:clrMapOvr>
    <a:masterClrMapping/>
  </p:clrMapOvr>
  <p:extLst>
    <p:ext uri="{DCECCB84-F9BA-43D5-87BE-67443E8EF086}">
      <p15:sldGuideLst xmlns:p15="http://schemas.microsoft.com/office/powerpoint/2012/main">
        <p15:guide id="2" pos="240">
          <p15:clr>
            <a:srgbClr val="FBAE40"/>
          </p15:clr>
        </p15:guide>
        <p15:guide id="3" orient="horz" pos="3864">
          <p15:clr>
            <a:srgbClr val="FBAE40"/>
          </p15:clr>
        </p15:guide>
        <p15:guide id="4" pos="7440">
          <p15:clr>
            <a:srgbClr val="FBAE40"/>
          </p15:clr>
        </p15:guide>
        <p15:guide id="5" orient="horz" pos="864">
          <p15:clr>
            <a:srgbClr val="FBAE40"/>
          </p15:clr>
        </p15:guide>
        <p15:guide id="8" orient="horz" pos="55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0F8C-D3D5-9BF5-1E2A-E1B9E5959160}"/>
              </a:ext>
            </a:extLst>
          </p:cNvPr>
          <p:cNvSpPr>
            <a:spLocks noGrp="1"/>
          </p:cNvSpPr>
          <p:nvPr>
            <p:ph type="title"/>
          </p:nvPr>
        </p:nvSpPr>
        <p:spPr>
          <a:xfrm>
            <a:off x="406572" y="174645"/>
            <a:ext cx="9877406"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F292DBBE-0F11-9E23-7697-E4AE4031D17B}"/>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916A0748-015F-225E-1321-A720998B7C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9BFC650-6137-AEBC-0D57-1AE643F6C34A}"/>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6" name="Date Placeholder 3">
            <a:extLst>
              <a:ext uri="{FF2B5EF4-FFF2-40B4-BE49-F238E27FC236}">
                <a16:creationId xmlns:a16="http://schemas.microsoft.com/office/drawing/2014/main" id="{67351D07-2FFC-C48D-1454-CBFB02B0C7E0}"/>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EC0CCD1-1FDA-A34C-B40C-970B9868104C}" type="datetimeFigureOut">
              <a:rPr lang="en-US" smtClean="0"/>
              <a:pPr/>
              <a:t>9/23/2026</a:t>
            </a:fld>
            <a:endParaRPr lang="en-US"/>
          </a:p>
        </p:txBody>
      </p:sp>
      <p:sp>
        <p:nvSpPr>
          <p:cNvPr id="7" name="Slide Number Placeholder 5">
            <a:extLst>
              <a:ext uri="{FF2B5EF4-FFF2-40B4-BE49-F238E27FC236}">
                <a16:creationId xmlns:a16="http://schemas.microsoft.com/office/drawing/2014/main" id="{E8831920-0CAD-D417-3FB7-8B25B0822E91}"/>
              </a:ext>
            </a:extLst>
          </p:cNvPr>
          <p:cNvSpPr txBox="1">
            <a:spLocks/>
          </p:cNvSpPr>
          <p:nvPr userDrawn="1"/>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pPr/>
              <a:t>‹#›</a:t>
            </a:fld>
            <a:endParaRPr lang="en-US"/>
          </a:p>
        </p:txBody>
      </p:sp>
      <p:pic>
        <p:nvPicPr>
          <p:cNvPr id="8" name="Content Placeholder 4">
            <a:extLst>
              <a:ext uri="{FF2B5EF4-FFF2-40B4-BE49-F238E27FC236}">
                <a16:creationId xmlns:a16="http://schemas.microsoft.com/office/drawing/2014/main" id="{63A93931-936F-D086-DF8B-3D2204903301}"/>
              </a:ext>
            </a:extLst>
          </p:cNvPr>
          <p:cNvPicPr>
            <a:picLocks noGrp="1" noRot="1" noChangeAspect="1" noMove="1" noResize="1" noEditPoints="1" noAdjustHandles="1" noChangeArrowheads="1" noChangeShapeType="1" noCrop="1"/>
          </p:cNvPicPr>
          <p:nvPr userDrawn="1"/>
        </p:nvPicPr>
        <p:blipFill>
          <a:blip r:embed="rId2"/>
          <a:stretch>
            <a:fillRect/>
          </a:stretch>
        </p:blipFill>
        <p:spPr>
          <a:xfrm>
            <a:off x="0" y="6381751"/>
            <a:ext cx="12192000" cy="476249"/>
          </a:xfrm>
          <a:prstGeom prst="rect">
            <a:avLst/>
          </a:prstGeom>
        </p:spPr>
      </p:pic>
      <p:sp>
        <p:nvSpPr>
          <p:cNvPr id="9" name="Slide Number Placeholder 6">
            <a:extLst>
              <a:ext uri="{FF2B5EF4-FFF2-40B4-BE49-F238E27FC236}">
                <a16:creationId xmlns:a16="http://schemas.microsoft.com/office/drawing/2014/main" id="{E90925E6-8568-FDEF-CB65-29C8D31D5A79}"/>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pic>
        <p:nvPicPr>
          <p:cNvPr id="10" name="Picture 9" descr="Icon&#10;&#10;Description automatically generated">
            <a:extLst>
              <a:ext uri="{FF2B5EF4-FFF2-40B4-BE49-F238E27FC236}">
                <a16:creationId xmlns:a16="http://schemas.microsoft.com/office/drawing/2014/main" id="{A36AE258-B602-E943-5876-34DAD3DC852D}"/>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318974" y="6437312"/>
            <a:ext cx="2107095" cy="378815"/>
          </a:xfrm>
          <a:prstGeom prst="rect">
            <a:avLst/>
          </a:prstGeom>
        </p:spPr>
      </p:pic>
      <p:graphicFrame>
        <p:nvGraphicFramePr>
          <p:cNvPr id="11" name="Diagram 10">
            <a:extLst>
              <a:ext uri="{FF2B5EF4-FFF2-40B4-BE49-F238E27FC236}">
                <a16:creationId xmlns:a16="http://schemas.microsoft.com/office/drawing/2014/main" id="{C26A3516-C5CE-FA4E-0DC4-FCD662C08B08}"/>
              </a:ext>
            </a:extLst>
          </p:cNvPr>
          <p:cNvGraphicFramePr/>
          <p:nvPr userDrawn="1"/>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504255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5824"/>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330"/>
            </a:lvl1pPr>
            <a:lvl2pPr marL="443777" indent="0" algn="ctr">
              <a:buNone/>
              <a:defRPr sz="1941"/>
            </a:lvl2pPr>
            <a:lvl3pPr marL="887553" indent="0" algn="ctr">
              <a:buNone/>
              <a:defRPr sz="1747"/>
            </a:lvl3pPr>
            <a:lvl4pPr marL="1331330" indent="0" algn="ctr">
              <a:buNone/>
              <a:defRPr sz="1553"/>
            </a:lvl4pPr>
            <a:lvl5pPr marL="1775106" indent="0" algn="ctr">
              <a:buNone/>
              <a:defRPr sz="1553"/>
            </a:lvl5pPr>
            <a:lvl6pPr marL="2218883" indent="0" algn="ctr">
              <a:buNone/>
              <a:defRPr sz="1553"/>
            </a:lvl6pPr>
            <a:lvl7pPr marL="2662660" indent="0" algn="ctr">
              <a:buNone/>
              <a:defRPr sz="1553"/>
            </a:lvl7pPr>
            <a:lvl8pPr marL="3106436" indent="0" algn="ctr">
              <a:buNone/>
              <a:defRPr sz="1553"/>
            </a:lvl8pPr>
            <a:lvl9pPr marL="3550213" indent="0" algn="ctr">
              <a:buNone/>
              <a:defRPr sz="1553"/>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BA43DE-B43C-4B4D-B658-3A45A5D3200D}" type="slidenum">
              <a:rPr lang="en-US" smtClean="0"/>
              <a:t>‹#›</a:t>
            </a:fld>
            <a:endParaRPr lang="en-US"/>
          </a:p>
        </p:txBody>
      </p:sp>
    </p:spTree>
    <p:extLst>
      <p:ext uri="{BB962C8B-B14F-4D97-AF65-F5344CB8AC3E}">
        <p14:creationId xmlns:p14="http://schemas.microsoft.com/office/powerpoint/2010/main" val="17309014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tx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C37A26A-1823-6268-B652-BDD2650C2BBE}"/>
              </a:ext>
            </a:extLst>
          </p:cNvPr>
          <p:cNvSpPr/>
          <p:nvPr userDrawn="1"/>
        </p:nvSpPr>
        <p:spPr>
          <a:xfrm>
            <a:off x="-962999" y="1804156"/>
            <a:ext cx="2709770" cy="270977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8CD32D3-93CF-B41C-C972-984233BAB889}"/>
              </a:ext>
            </a:extLst>
          </p:cNvPr>
          <p:cNvSpPr/>
          <p:nvPr userDrawn="1"/>
        </p:nvSpPr>
        <p:spPr>
          <a:xfrm>
            <a:off x="1891958" y="1107459"/>
            <a:ext cx="935307" cy="93530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989221" y="3062840"/>
            <a:ext cx="8213558" cy="1084058"/>
          </a:xfrm>
          <a:prstGeom prst="rect">
            <a:avLst/>
          </a:prstGeom>
        </p:spPr>
        <p:txBody>
          <a:bodyPr anchor="b"/>
          <a:lstStyle>
            <a:lvl1pPr algn="ctr">
              <a:defRPr sz="6000">
                <a:solidFill>
                  <a:schemeClr val="bg1"/>
                </a:solidFill>
              </a:defRPr>
            </a:lvl1pPr>
          </a:lstStyle>
          <a:p>
            <a:r>
              <a:rPr lang="en-US"/>
              <a:t>Click to edit title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hasCustomPrompt="1"/>
          </p:nvPr>
        </p:nvSpPr>
        <p:spPr>
          <a:xfrm>
            <a:off x="1989221" y="4669285"/>
            <a:ext cx="8213558" cy="858141"/>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5" name="Graphic 4">
            <a:extLst>
              <a:ext uri="{FF2B5EF4-FFF2-40B4-BE49-F238E27FC236}">
                <a16:creationId xmlns:a16="http://schemas.microsoft.com/office/drawing/2014/main" id="{73ADEC6A-35CB-35B6-BB11-CC3AF7429DA5}"/>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24652" b="13009"/>
          <a:stretch/>
        </p:blipFill>
        <p:spPr>
          <a:xfrm rot="10800000">
            <a:off x="-3" y="-1"/>
            <a:ext cx="3294921" cy="3804101"/>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5C4C1D7D-D989-02C6-7C9D-E2A429CBA240}"/>
              </a:ext>
            </a:extLst>
          </p:cNvPr>
          <p:cNvPicPr>
            <a:picLocks noChangeAspect="1"/>
          </p:cNvPicPr>
          <p:nvPr/>
        </p:nvPicPr>
        <p:blipFill>
          <a:blip r:embed="rId3"/>
          <a:stretch>
            <a:fillRect/>
          </a:stretch>
        </p:blipFill>
        <p:spPr>
          <a:xfrm>
            <a:off x="3294919" y="1508760"/>
            <a:ext cx="5602163" cy="894461"/>
          </a:xfrm>
          <a:prstGeom prst="rect">
            <a:avLst/>
          </a:prstGeom>
        </p:spPr>
      </p:pic>
      <p:cxnSp>
        <p:nvCxnSpPr>
          <p:cNvPr id="198" name="Straight Connector 197">
            <a:extLst>
              <a:ext uri="{FF2B5EF4-FFF2-40B4-BE49-F238E27FC236}">
                <a16:creationId xmlns:a16="http://schemas.microsoft.com/office/drawing/2014/main" id="{A8B29362-8F72-1347-4E16-5FBC3E171195}"/>
              </a:ext>
            </a:extLst>
          </p:cNvPr>
          <p:cNvCxnSpPr>
            <a:cxnSpLocks/>
          </p:cNvCxnSpPr>
          <p:nvPr userDrawn="1"/>
        </p:nvCxnSpPr>
        <p:spPr>
          <a:xfrm>
            <a:off x="1989221" y="4408092"/>
            <a:ext cx="82135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5A41002A-D968-10ED-0227-9EC6E45164A7}"/>
              </a:ext>
            </a:extLst>
          </p:cNvPr>
          <p:cNvSpPr txBox="1"/>
          <p:nvPr userDrawn="1"/>
        </p:nvSpPr>
        <p:spPr>
          <a:xfrm>
            <a:off x="4381500" y="2472671"/>
            <a:ext cx="3429000" cy="292388"/>
          </a:xfrm>
          <a:prstGeom prst="rect">
            <a:avLst/>
          </a:prstGeom>
          <a:noFill/>
        </p:spPr>
        <p:txBody>
          <a:bodyPr wrap="square" rtlCol="0">
            <a:spAutoFit/>
          </a:bodyPr>
          <a:lstStyle/>
          <a:p>
            <a:pPr algn="ctr"/>
            <a:r>
              <a:rPr lang="en-US" sz="1300">
                <a:solidFill>
                  <a:schemeClr val="bg1"/>
                </a:solidFill>
              </a:rPr>
              <a:t>Delivered by The NextGen Project</a:t>
            </a:r>
          </a:p>
        </p:txBody>
      </p:sp>
      <p:sp>
        <p:nvSpPr>
          <p:cNvPr id="205" name="Rectangle 204">
            <a:extLst>
              <a:ext uri="{FF2B5EF4-FFF2-40B4-BE49-F238E27FC236}">
                <a16:creationId xmlns:a16="http://schemas.microsoft.com/office/drawing/2014/main" id="{68F2DD4D-AE7C-2977-3620-EB897B4896EE}"/>
              </a:ext>
            </a:extLst>
          </p:cNvPr>
          <p:cNvSpPr/>
          <p:nvPr userDrawn="1"/>
        </p:nvSpPr>
        <p:spPr>
          <a:xfrm>
            <a:off x="391886" y="6187045"/>
            <a:ext cx="2244436" cy="52655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166649A-9B0F-79F4-77F9-D83A123CF232}"/>
              </a:ext>
            </a:extLst>
          </p:cNvPr>
          <p:cNvSpPr/>
          <p:nvPr userDrawn="1"/>
        </p:nvSpPr>
        <p:spPr>
          <a:xfrm>
            <a:off x="2101206" y="2285245"/>
            <a:ext cx="535116" cy="535116"/>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E752E7B-1262-789D-84C6-6ABFB5FF22D4}"/>
              </a:ext>
            </a:extLst>
          </p:cNvPr>
          <p:cNvSpPr/>
          <p:nvPr userDrawn="1"/>
        </p:nvSpPr>
        <p:spPr>
          <a:xfrm>
            <a:off x="266647" y="2618865"/>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8CD6080-066A-4930-9B5E-2C5DC17AF46B}"/>
              </a:ext>
            </a:extLst>
          </p:cNvPr>
          <p:cNvSpPr/>
          <p:nvPr userDrawn="1"/>
        </p:nvSpPr>
        <p:spPr>
          <a:xfrm>
            <a:off x="3109724" y="199967"/>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43370"/>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Section Divider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524000" y="1924029"/>
            <a:ext cx="9144000" cy="1655762"/>
          </a:xfrm>
          <a:prstGeom prst="rect">
            <a:avLst/>
          </a:prstGeom>
        </p:spPr>
        <p:txBody>
          <a:bodyPr anchor="b"/>
          <a:lstStyle>
            <a:lvl1pPr algn="ctr">
              <a:defRPr sz="6000"/>
            </a:lvl1pPr>
          </a:lstStyle>
          <a:p>
            <a:r>
              <a:rPr lang="en-US"/>
              <a:t>Click to edit section divider title style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p:nvPr>
        </p:nvSpPr>
        <p:spPr>
          <a:xfrm>
            <a:off x="1524000" y="3671867"/>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8EF32783-59CB-A81F-8C93-0AED3094E4D4}"/>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8" name="Graphic 7">
            <a:extLst>
              <a:ext uri="{FF2B5EF4-FFF2-40B4-BE49-F238E27FC236}">
                <a16:creationId xmlns:a16="http://schemas.microsoft.com/office/drawing/2014/main" id="{84138F68-1B14-F9FB-EF30-74244DF7801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7833972">
            <a:off x="-762000" y="-652670"/>
            <a:ext cx="4572000" cy="4572000"/>
          </a:xfrm>
          <a:prstGeom prst="rect">
            <a:avLst/>
          </a:prstGeom>
        </p:spPr>
      </p:pic>
    </p:spTree>
    <p:extLst>
      <p:ext uri="{BB962C8B-B14F-4D97-AF65-F5344CB8AC3E}">
        <p14:creationId xmlns:p14="http://schemas.microsoft.com/office/powerpoint/2010/main" val="27290957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_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7" name="Text Placeholder 2">
            <a:extLst>
              <a:ext uri="{FF2B5EF4-FFF2-40B4-BE49-F238E27FC236}">
                <a16:creationId xmlns:a16="http://schemas.microsoft.com/office/drawing/2014/main" id="{A5200FE3-16F1-F152-60A0-55226E15A4F5}"/>
              </a:ext>
            </a:extLst>
          </p:cNvPr>
          <p:cNvSpPr>
            <a:spLocks noGrp="1"/>
          </p:cNvSpPr>
          <p:nvPr>
            <p:ph idx="13" hasCustomPrompt="1"/>
          </p:nvPr>
        </p:nvSpPr>
        <p:spPr>
          <a:xfrm>
            <a:off x="532435" y="1689100"/>
            <a:ext cx="11100122" cy="4551680"/>
          </a:xfrm>
          <a:prstGeom prst="rect">
            <a:avLst/>
          </a:prstGeom>
        </p:spPr>
        <p:txBody>
          <a:bodyPr vert="horz" lIns="91440" tIns="45720" rIns="91440" bIns="45720" rtlCol="0">
            <a:normAutofit/>
          </a:bodyPr>
          <a:lstStyle>
            <a:lvl1pPr marL="0" indent="0">
              <a:buNone/>
              <a:defRPr lang="en-US" sz="20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20pt. Option to Bold</a:t>
            </a:r>
          </a:p>
        </p:txBody>
      </p:sp>
    </p:spTree>
    <p:extLst>
      <p:ext uri="{BB962C8B-B14F-4D97-AF65-F5344CB8AC3E}">
        <p14:creationId xmlns:p14="http://schemas.microsoft.com/office/powerpoint/2010/main" val="125110014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5897704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_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10502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4848268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9005B2-B650-54E0-E130-7610C93AF406}"/>
              </a:ext>
            </a:extLst>
          </p:cNvPr>
          <p:cNvSpPr>
            <a:spLocks noGrp="1"/>
          </p:cNvSpPr>
          <p:nvPr>
            <p:ph sz="half" idx="1"/>
          </p:nvPr>
        </p:nvSpPr>
        <p:spPr>
          <a:xfrm>
            <a:off x="532435" y="2623930"/>
            <a:ext cx="5487365"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CEAA4C-CA22-F672-3390-4FC03F20F4C1}"/>
              </a:ext>
            </a:extLst>
          </p:cNvPr>
          <p:cNvSpPr>
            <a:spLocks noGrp="1"/>
          </p:cNvSpPr>
          <p:nvPr>
            <p:ph sz="half" idx="2"/>
          </p:nvPr>
        </p:nvSpPr>
        <p:spPr>
          <a:xfrm>
            <a:off x="6172199" y="2623930"/>
            <a:ext cx="5460357"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75FD73-8155-F5E5-9E50-208A078DA305}"/>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5" name="Text Placeholder 2">
            <a:extLst>
              <a:ext uri="{FF2B5EF4-FFF2-40B4-BE49-F238E27FC236}">
                <a16:creationId xmlns:a16="http://schemas.microsoft.com/office/drawing/2014/main" id="{41404447-417A-57BE-43A8-65967022BEE8}"/>
              </a:ext>
            </a:extLst>
          </p:cNvPr>
          <p:cNvSpPr>
            <a:spLocks noGrp="1"/>
          </p:cNvSpPr>
          <p:nvPr>
            <p:ph type="body" idx="13"/>
          </p:nvPr>
        </p:nvSpPr>
        <p:spPr>
          <a:xfrm>
            <a:off x="546410" y="1734171"/>
            <a:ext cx="545116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4">
            <a:extLst>
              <a:ext uri="{FF2B5EF4-FFF2-40B4-BE49-F238E27FC236}">
                <a16:creationId xmlns:a16="http://schemas.microsoft.com/office/drawing/2014/main" id="{FF9D7B36-4472-D375-A3C3-6F71B4D1C8B1}"/>
              </a:ext>
            </a:extLst>
          </p:cNvPr>
          <p:cNvSpPr>
            <a:spLocks noGrp="1"/>
          </p:cNvSpPr>
          <p:nvPr>
            <p:ph type="body" sz="quarter" idx="3"/>
          </p:nvPr>
        </p:nvSpPr>
        <p:spPr>
          <a:xfrm>
            <a:off x="6172200" y="1734171"/>
            <a:ext cx="547339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E66E62BE-4AF1-F8B7-4E19-DEB0F7F0B14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1" name="Text Placeholder 2">
            <a:extLst>
              <a:ext uri="{FF2B5EF4-FFF2-40B4-BE49-F238E27FC236}">
                <a16:creationId xmlns:a16="http://schemas.microsoft.com/office/drawing/2014/main" id="{7A929A12-B4FA-5DC0-B68A-551CA5372888}"/>
              </a:ext>
            </a:extLst>
          </p:cNvPr>
          <p:cNvSpPr>
            <a:spLocks noGrp="1"/>
          </p:cNvSpPr>
          <p:nvPr>
            <p:ph idx="14"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874412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38" name="Group 37">
            <a:extLst>
              <a:ext uri="{FF2B5EF4-FFF2-40B4-BE49-F238E27FC236}">
                <a16:creationId xmlns:a16="http://schemas.microsoft.com/office/drawing/2014/main" id="{F5D67D96-1D84-08FF-627C-2E74808CB92C}"/>
              </a:ext>
            </a:extLst>
          </p:cNvPr>
          <p:cNvGrpSpPr/>
          <p:nvPr userDrawn="1"/>
        </p:nvGrpSpPr>
        <p:grpSpPr>
          <a:xfrm>
            <a:off x="838201" y="5194998"/>
            <a:ext cx="5257799" cy="558179"/>
            <a:chOff x="501651" y="3112972"/>
            <a:chExt cx="5529017" cy="558179"/>
          </a:xfrm>
        </p:grpSpPr>
        <p:sp>
          <p:nvSpPr>
            <p:cNvPr id="39" name="Rectangle: Top Corners Rounded 38">
              <a:extLst>
                <a:ext uri="{FF2B5EF4-FFF2-40B4-BE49-F238E27FC236}">
                  <a16:creationId xmlns:a16="http://schemas.microsoft.com/office/drawing/2014/main" id="{E328E028-7ED8-E118-2129-070F70F657E2}"/>
                </a:ext>
              </a:extLst>
            </p:cNvPr>
            <p:cNvSpPr/>
            <p:nvPr/>
          </p:nvSpPr>
          <p:spPr bwMode="gray">
            <a:xfrm rot="16200000">
              <a:off x="501651" y="3112972"/>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Top Corners Rounded 44">
              <a:extLst>
                <a:ext uri="{FF2B5EF4-FFF2-40B4-BE49-F238E27FC236}">
                  <a16:creationId xmlns:a16="http://schemas.microsoft.com/office/drawing/2014/main" id="{98D88140-7CB1-4824-5BB1-236C702AA89E}"/>
                </a:ext>
              </a:extLst>
            </p:cNvPr>
            <p:cNvSpPr/>
            <p:nvPr/>
          </p:nvSpPr>
          <p:spPr bwMode="gray">
            <a:xfrm rot="16200000">
              <a:off x="3303102" y="943584"/>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grpSp>
        <p:nvGrpSpPr>
          <p:cNvPr id="50" name="Group 49">
            <a:extLst>
              <a:ext uri="{FF2B5EF4-FFF2-40B4-BE49-F238E27FC236}">
                <a16:creationId xmlns:a16="http://schemas.microsoft.com/office/drawing/2014/main" id="{D8CC7D23-6EB5-6C19-B6A0-CE09BA3576CF}"/>
              </a:ext>
            </a:extLst>
          </p:cNvPr>
          <p:cNvGrpSpPr/>
          <p:nvPr userDrawn="1"/>
        </p:nvGrpSpPr>
        <p:grpSpPr>
          <a:xfrm>
            <a:off x="928767" y="2813955"/>
            <a:ext cx="5167233" cy="558178"/>
            <a:chOff x="447185" y="2380366"/>
            <a:chExt cx="5433779" cy="558178"/>
          </a:xfrm>
        </p:grpSpPr>
        <p:sp>
          <p:nvSpPr>
            <p:cNvPr id="52" name="Rectangle: Top Corners Rounded 51">
              <a:extLst>
                <a:ext uri="{FF2B5EF4-FFF2-40B4-BE49-F238E27FC236}">
                  <a16:creationId xmlns:a16="http://schemas.microsoft.com/office/drawing/2014/main" id="{07E3ADAF-B71D-BAAE-C322-8DD0787F2F69}"/>
                </a:ext>
              </a:extLst>
            </p:cNvPr>
            <p:cNvSpPr/>
            <p:nvPr/>
          </p:nvSpPr>
          <p:spPr bwMode="gray">
            <a:xfrm rot="16200000">
              <a:off x="3153398" y="210977"/>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53" name="Group 578">
              <a:extLst>
                <a:ext uri="{FF2B5EF4-FFF2-40B4-BE49-F238E27FC236}">
                  <a16:creationId xmlns:a16="http://schemas.microsoft.com/office/drawing/2014/main" id="{FF30C370-E223-67BC-904A-F57C548073B7}"/>
                </a:ext>
              </a:extLst>
            </p:cNvPr>
            <p:cNvGrpSpPr>
              <a:grpSpLocks noChangeAspect="1"/>
            </p:cNvGrpSpPr>
            <p:nvPr/>
          </p:nvGrpSpPr>
          <p:grpSpPr bwMode="auto">
            <a:xfrm>
              <a:off x="447185" y="2472002"/>
              <a:ext cx="374904" cy="374904"/>
              <a:chOff x="1932" y="2478"/>
              <a:chExt cx="340" cy="340"/>
            </a:xfrm>
            <a:solidFill>
              <a:schemeClr val="bg1"/>
            </a:solidFill>
          </p:grpSpPr>
          <p:sp>
            <p:nvSpPr>
              <p:cNvPr id="54" name="Freeform 579">
                <a:extLst>
                  <a:ext uri="{FF2B5EF4-FFF2-40B4-BE49-F238E27FC236}">
                    <a16:creationId xmlns:a16="http://schemas.microsoft.com/office/drawing/2014/main" id="{1723A49E-EDED-17CF-1507-0A8A3E4BC406}"/>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580">
                <a:extLst>
                  <a:ext uri="{FF2B5EF4-FFF2-40B4-BE49-F238E27FC236}">
                    <a16:creationId xmlns:a16="http://schemas.microsoft.com/office/drawing/2014/main" id="{AE0C1246-7FC8-B170-E9F9-FCD1E9C4F9D9}"/>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56" name="Rectangle: Top Corners Rounded 55">
            <a:extLst>
              <a:ext uri="{FF2B5EF4-FFF2-40B4-BE49-F238E27FC236}">
                <a16:creationId xmlns:a16="http://schemas.microsoft.com/office/drawing/2014/main" id="{FA39CB48-545F-E869-20CA-5EF23F230120}"/>
              </a:ext>
            </a:extLst>
          </p:cNvPr>
          <p:cNvSpPr/>
          <p:nvPr userDrawn="1"/>
        </p:nvSpPr>
        <p:spPr bwMode="gray">
          <a:xfrm rot="16200000">
            <a:off x="824510" y="2827645"/>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grpSp>
        <p:nvGrpSpPr>
          <p:cNvPr id="57" name="Group 56">
            <a:extLst>
              <a:ext uri="{FF2B5EF4-FFF2-40B4-BE49-F238E27FC236}">
                <a16:creationId xmlns:a16="http://schemas.microsoft.com/office/drawing/2014/main" id="{047EB3F0-6187-6401-B0B7-EEF3BF215009}"/>
              </a:ext>
            </a:extLst>
          </p:cNvPr>
          <p:cNvGrpSpPr/>
          <p:nvPr userDrawn="1"/>
        </p:nvGrpSpPr>
        <p:grpSpPr>
          <a:xfrm>
            <a:off x="838200" y="3607636"/>
            <a:ext cx="5257800" cy="571429"/>
            <a:chOff x="501649" y="3007351"/>
            <a:chExt cx="5529018" cy="571429"/>
          </a:xfrm>
        </p:grpSpPr>
        <p:grpSp>
          <p:nvGrpSpPr>
            <p:cNvPr id="58" name="Group 57">
              <a:extLst>
                <a:ext uri="{FF2B5EF4-FFF2-40B4-BE49-F238E27FC236}">
                  <a16:creationId xmlns:a16="http://schemas.microsoft.com/office/drawing/2014/main" id="{39B336F6-9113-94C5-3F49-0C807835C677}"/>
                </a:ext>
              </a:extLst>
            </p:cNvPr>
            <p:cNvGrpSpPr/>
            <p:nvPr/>
          </p:nvGrpSpPr>
          <p:grpSpPr>
            <a:xfrm>
              <a:off x="596888" y="3020602"/>
              <a:ext cx="5433779" cy="558178"/>
              <a:chOff x="447185" y="3076594"/>
              <a:chExt cx="5433779" cy="558178"/>
            </a:xfrm>
          </p:grpSpPr>
          <p:sp>
            <p:nvSpPr>
              <p:cNvPr id="60" name="Rectangle: Top Corners Rounded 59">
                <a:extLst>
                  <a:ext uri="{FF2B5EF4-FFF2-40B4-BE49-F238E27FC236}">
                    <a16:creationId xmlns:a16="http://schemas.microsoft.com/office/drawing/2014/main" id="{06653F50-4814-3D9F-97C6-E088EAE6D23B}"/>
                  </a:ext>
                </a:extLst>
              </p:cNvPr>
              <p:cNvSpPr/>
              <p:nvPr/>
            </p:nvSpPr>
            <p:spPr bwMode="gray">
              <a:xfrm rot="16200000">
                <a:off x="3153398" y="907205"/>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61" name="Group 336">
                <a:extLst>
                  <a:ext uri="{FF2B5EF4-FFF2-40B4-BE49-F238E27FC236}">
                    <a16:creationId xmlns:a16="http://schemas.microsoft.com/office/drawing/2014/main" id="{971D1B8F-10DF-58D4-4CCD-CC96B2378483}"/>
                  </a:ext>
                </a:extLst>
              </p:cNvPr>
              <p:cNvGrpSpPr>
                <a:grpSpLocks noChangeAspect="1"/>
              </p:cNvGrpSpPr>
              <p:nvPr/>
            </p:nvGrpSpPr>
            <p:grpSpPr bwMode="auto">
              <a:xfrm>
                <a:off x="447185" y="3154979"/>
                <a:ext cx="374904" cy="374904"/>
                <a:chOff x="4220" y="1197"/>
                <a:chExt cx="340" cy="340"/>
              </a:xfrm>
              <a:solidFill>
                <a:schemeClr val="bg1"/>
              </a:solidFill>
            </p:grpSpPr>
            <p:sp>
              <p:nvSpPr>
                <p:cNvPr id="62" name="Freeform 337">
                  <a:extLst>
                    <a:ext uri="{FF2B5EF4-FFF2-40B4-BE49-F238E27FC236}">
                      <a16:creationId xmlns:a16="http://schemas.microsoft.com/office/drawing/2014/main" id="{B69BC7DC-134E-F315-27C1-46AA7A8E91E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38">
                  <a:extLst>
                    <a:ext uri="{FF2B5EF4-FFF2-40B4-BE49-F238E27FC236}">
                      <a16:creationId xmlns:a16="http://schemas.microsoft.com/office/drawing/2014/main" id="{8F170BD1-6D92-0A47-27BB-0F48F649B334}"/>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39">
                  <a:extLst>
                    <a:ext uri="{FF2B5EF4-FFF2-40B4-BE49-F238E27FC236}">
                      <a16:creationId xmlns:a16="http://schemas.microsoft.com/office/drawing/2014/main" id="{ABBA240B-D9C5-BC2A-1612-7EDCBBAFACFE}"/>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40">
                  <a:extLst>
                    <a:ext uri="{FF2B5EF4-FFF2-40B4-BE49-F238E27FC236}">
                      <a16:creationId xmlns:a16="http://schemas.microsoft.com/office/drawing/2014/main" id="{808FD17A-BFA9-DCA5-B93C-3C45E1934FA6}"/>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41">
                  <a:extLst>
                    <a:ext uri="{FF2B5EF4-FFF2-40B4-BE49-F238E27FC236}">
                      <a16:creationId xmlns:a16="http://schemas.microsoft.com/office/drawing/2014/main" id="{247FE29E-8522-817F-3F46-10CC3D4C613A}"/>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42">
                  <a:extLst>
                    <a:ext uri="{FF2B5EF4-FFF2-40B4-BE49-F238E27FC236}">
                      <a16:creationId xmlns:a16="http://schemas.microsoft.com/office/drawing/2014/main" id="{FA40B125-C3AF-761F-B98F-CCD7CDAACD00}"/>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59" name="Rectangle: Top Corners Rounded 58">
              <a:extLst>
                <a:ext uri="{FF2B5EF4-FFF2-40B4-BE49-F238E27FC236}">
                  <a16:creationId xmlns:a16="http://schemas.microsoft.com/office/drawing/2014/main" id="{51DA49BD-7E02-E4A4-36AF-AA42F0B1EE42}"/>
                </a:ext>
              </a:extLst>
            </p:cNvPr>
            <p:cNvSpPr/>
            <p:nvPr/>
          </p:nvSpPr>
          <p:spPr bwMode="gray">
            <a:xfrm rot="16200000">
              <a:off x="501649" y="3007351"/>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8" name="Group 67">
            <a:extLst>
              <a:ext uri="{FF2B5EF4-FFF2-40B4-BE49-F238E27FC236}">
                <a16:creationId xmlns:a16="http://schemas.microsoft.com/office/drawing/2014/main" id="{6451AAAE-8A8B-FEB3-14E3-EB7DEDE9BA04}"/>
              </a:ext>
            </a:extLst>
          </p:cNvPr>
          <p:cNvGrpSpPr/>
          <p:nvPr userDrawn="1"/>
        </p:nvGrpSpPr>
        <p:grpSpPr>
          <a:xfrm>
            <a:off x="838200" y="4401317"/>
            <a:ext cx="5257800" cy="558178"/>
            <a:chOff x="501649" y="3820657"/>
            <a:chExt cx="5529018" cy="558178"/>
          </a:xfrm>
        </p:grpSpPr>
        <p:grpSp>
          <p:nvGrpSpPr>
            <p:cNvPr id="69" name="Group 68">
              <a:extLst>
                <a:ext uri="{FF2B5EF4-FFF2-40B4-BE49-F238E27FC236}">
                  <a16:creationId xmlns:a16="http://schemas.microsoft.com/office/drawing/2014/main" id="{32F37343-38F4-43F6-47CC-9637ECED1CEE}"/>
                </a:ext>
              </a:extLst>
            </p:cNvPr>
            <p:cNvGrpSpPr/>
            <p:nvPr/>
          </p:nvGrpSpPr>
          <p:grpSpPr>
            <a:xfrm>
              <a:off x="593286" y="3820657"/>
              <a:ext cx="5437381" cy="558178"/>
              <a:chOff x="593288" y="2309432"/>
              <a:chExt cx="5437381" cy="558178"/>
            </a:xfrm>
          </p:grpSpPr>
          <p:sp>
            <p:nvSpPr>
              <p:cNvPr id="71" name="Rectangle: Top Corners Rounded 70">
                <a:extLst>
                  <a:ext uri="{FF2B5EF4-FFF2-40B4-BE49-F238E27FC236}">
                    <a16:creationId xmlns:a16="http://schemas.microsoft.com/office/drawing/2014/main" id="{957631B1-E6E4-AF0C-5D96-6A8F4220B726}"/>
                  </a:ext>
                </a:extLst>
              </p:cNvPr>
              <p:cNvSpPr/>
              <p:nvPr/>
            </p:nvSpPr>
            <p:spPr bwMode="gray">
              <a:xfrm rot="16200000">
                <a:off x="3303103" y="140043"/>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2" name="Freeform 245">
                <a:extLst>
                  <a:ext uri="{FF2B5EF4-FFF2-40B4-BE49-F238E27FC236}">
                    <a16:creationId xmlns:a16="http://schemas.microsoft.com/office/drawing/2014/main" id="{D579D86D-BED9-8148-BF45-520DE9B8A569}"/>
                  </a:ext>
                </a:extLst>
              </p:cNvPr>
              <p:cNvSpPr>
                <a:spLocks noEditPoints="1"/>
              </p:cNvSpPr>
              <p:nvPr/>
            </p:nvSpPr>
            <p:spPr bwMode="auto">
              <a:xfrm>
                <a:off x="593288" y="2400517"/>
                <a:ext cx="37490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70" name="Rectangle: Top Corners Rounded 69">
              <a:extLst>
                <a:ext uri="{FF2B5EF4-FFF2-40B4-BE49-F238E27FC236}">
                  <a16:creationId xmlns:a16="http://schemas.microsoft.com/office/drawing/2014/main" id="{C44C6E1D-09B8-85DC-FFA4-262CF1C5954E}"/>
                </a:ext>
              </a:extLst>
            </p:cNvPr>
            <p:cNvSpPr/>
            <p:nvPr/>
          </p:nvSpPr>
          <p:spPr bwMode="gray">
            <a:xfrm rot="16200000">
              <a:off x="501649" y="3820657"/>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73" name="Group 72">
            <a:extLst>
              <a:ext uri="{FF2B5EF4-FFF2-40B4-BE49-F238E27FC236}">
                <a16:creationId xmlns:a16="http://schemas.microsoft.com/office/drawing/2014/main" id="{1BD7611C-8FC5-2787-E4AD-43A55505B38F}"/>
              </a:ext>
            </a:extLst>
          </p:cNvPr>
          <p:cNvGrpSpPr/>
          <p:nvPr userDrawn="1"/>
        </p:nvGrpSpPr>
        <p:grpSpPr>
          <a:xfrm>
            <a:off x="928768" y="2019140"/>
            <a:ext cx="5179190" cy="558178"/>
            <a:chOff x="447185" y="2380366"/>
            <a:chExt cx="5446354" cy="558178"/>
          </a:xfrm>
        </p:grpSpPr>
        <p:sp>
          <p:nvSpPr>
            <p:cNvPr id="74" name="Rectangle: Top Corners Rounded 73">
              <a:extLst>
                <a:ext uri="{FF2B5EF4-FFF2-40B4-BE49-F238E27FC236}">
                  <a16:creationId xmlns:a16="http://schemas.microsoft.com/office/drawing/2014/main" id="{0BAF63A1-793F-3D7E-9704-0E3AC22F5F41}"/>
                </a:ext>
              </a:extLst>
            </p:cNvPr>
            <p:cNvSpPr/>
            <p:nvPr/>
          </p:nvSpPr>
          <p:spPr bwMode="gray">
            <a:xfrm rot="16200000">
              <a:off x="3159686" y="204690"/>
              <a:ext cx="558178" cy="4909529"/>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75" name="Group 578">
              <a:extLst>
                <a:ext uri="{FF2B5EF4-FFF2-40B4-BE49-F238E27FC236}">
                  <a16:creationId xmlns:a16="http://schemas.microsoft.com/office/drawing/2014/main" id="{BE17D166-FF82-535F-E8C1-27F5A03E3229}"/>
                </a:ext>
              </a:extLst>
            </p:cNvPr>
            <p:cNvGrpSpPr>
              <a:grpSpLocks noChangeAspect="1"/>
            </p:cNvGrpSpPr>
            <p:nvPr/>
          </p:nvGrpSpPr>
          <p:grpSpPr bwMode="auto">
            <a:xfrm>
              <a:off x="447185" y="2472002"/>
              <a:ext cx="374904" cy="374904"/>
              <a:chOff x="1932" y="2478"/>
              <a:chExt cx="340" cy="340"/>
            </a:xfrm>
            <a:solidFill>
              <a:schemeClr val="bg1"/>
            </a:solidFill>
          </p:grpSpPr>
          <p:sp>
            <p:nvSpPr>
              <p:cNvPr id="76" name="Freeform 579">
                <a:extLst>
                  <a:ext uri="{FF2B5EF4-FFF2-40B4-BE49-F238E27FC236}">
                    <a16:creationId xmlns:a16="http://schemas.microsoft.com/office/drawing/2014/main" id="{5817229D-45CC-1265-691D-A992704D7613}"/>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Freeform 580">
                <a:extLst>
                  <a:ext uri="{FF2B5EF4-FFF2-40B4-BE49-F238E27FC236}">
                    <a16:creationId xmlns:a16="http://schemas.microsoft.com/office/drawing/2014/main" id="{41E565D7-83BA-B232-C767-834805B57362}"/>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78" name="Rectangle: Top Corners Rounded 77">
            <a:extLst>
              <a:ext uri="{FF2B5EF4-FFF2-40B4-BE49-F238E27FC236}">
                <a16:creationId xmlns:a16="http://schemas.microsoft.com/office/drawing/2014/main" id="{CA6F2184-B28B-C3BE-4CF0-884AD390DCF1}"/>
              </a:ext>
            </a:extLst>
          </p:cNvPr>
          <p:cNvSpPr/>
          <p:nvPr userDrawn="1"/>
        </p:nvSpPr>
        <p:spPr bwMode="gray">
          <a:xfrm rot="16200000">
            <a:off x="824511" y="2032831"/>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9" name="Text Placeholder 41">
            <a:extLst>
              <a:ext uri="{FF2B5EF4-FFF2-40B4-BE49-F238E27FC236}">
                <a16:creationId xmlns:a16="http://schemas.microsoft.com/office/drawing/2014/main" id="{37A28611-C164-D1AC-C6EE-0F69E5E3B91A}"/>
              </a:ext>
            </a:extLst>
          </p:cNvPr>
          <p:cNvSpPr>
            <a:spLocks noGrp="1"/>
          </p:cNvSpPr>
          <p:nvPr>
            <p:ph type="body" sz="quarter" idx="14" hasCustomPrompt="1"/>
          </p:nvPr>
        </p:nvSpPr>
        <p:spPr>
          <a:xfrm>
            <a:off x="1435501" y="2800703"/>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80" name="Text Placeholder 41">
            <a:extLst>
              <a:ext uri="{FF2B5EF4-FFF2-40B4-BE49-F238E27FC236}">
                <a16:creationId xmlns:a16="http://schemas.microsoft.com/office/drawing/2014/main" id="{1557DFD1-103F-1601-876B-6C466E889C12}"/>
              </a:ext>
            </a:extLst>
          </p:cNvPr>
          <p:cNvSpPr>
            <a:spLocks noGrp="1"/>
          </p:cNvSpPr>
          <p:nvPr>
            <p:ph type="body" sz="quarter" idx="15" hasCustomPrompt="1"/>
          </p:nvPr>
        </p:nvSpPr>
        <p:spPr>
          <a:xfrm>
            <a:off x="1433841" y="3615296"/>
            <a:ext cx="4658403" cy="561502"/>
          </a:xfrm>
          <a:prstGeom prst="rect">
            <a:avLst/>
          </a:prstGeom>
        </p:spPr>
        <p:txBody>
          <a:bodyPr anchor="ctr">
            <a:noAutofit/>
          </a:bodyPr>
          <a:lstStyle>
            <a:lvl1pPr marL="0" indent="0">
              <a:buNone/>
              <a:defRPr sz="2000"/>
            </a:lvl1pPr>
          </a:lstStyle>
          <a:p>
            <a:pPr lvl="0"/>
            <a:r>
              <a:rPr lang="en-US"/>
              <a:t>CLICK TO INSERT AGENDA ITEM</a:t>
            </a:r>
          </a:p>
        </p:txBody>
      </p:sp>
      <p:sp>
        <p:nvSpPr>
          <p:cNvPr id="81" name="Text Placeholder 41">
            <a:extLst>
              <a:ext uri="{FF2B5EF4-FFF2-40B4-BE49-F238E27FC236}">
                <a16:creationId xmlns:a16="http://schemas.microsoft.com/office/drawing/2014/main" id="{B271D268-8781-B85A-155E-9449D02522BB}"/>
              </a:ext>
            </a:extLst>
          </p:cNvPr>
          <p:cNvSpPr>
            <a:spLocks noGrp="1"/>
          </p:cNvSpPr>
          <p:nvPr>
            <p:ph type="body" sz="quarter" idx="16" hasCustomPrompt="1"/>
          </p:nvPr>
        </p:nvSpPr>
        <p:spPr>
          <a:xfrm>
            <a:off x="1433841" y="4399050"/>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82" name="Text Placeholder 41">
            <a:extLst>
              <a:ext uri="{FF2B5EF4-FFF2-40B4-BE49-F238E27FC236}">
                <a16:creationId xmlns:a16="http://schemas.microsoft.com/office/drawing/2014/main" id="{8502FDF5-899B-127C-CFA9-AFD5FA34FE8D}"/>
              </a:ext>
            </a:extLst>
          </p:cNvPr>
          <p:cNvSpPr>
            <a:spLocks noGrp="1"/>
          </p:cNvSpPr>
          <p:nvPr>
            <p:ph type="body" sz="quarter" idx="17" hasCustomPrompt="1"/>
          </p:nvPr>
        </p:nvSpPr>
        <p:spPr>
          <a:xfrm>
            <a:off x="1433841" y="5189044"/>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3" name="Text Placeholder 56">
            <a:extLst>
              <a:ext uri="{FF2B5EF4-FFF2-40B4-BE49-F238E27FC236}">
                <a16:creationId xmlns:a16="http://schemas.microsoft.com/office/drawing/2014/main" id="{2EFFE24F-E5C1-DF1F-A030-94C02D4BB435}"/>
              </a:ext>
            </a:extLst>
          </p:cNvPr>
          <p:cNvSpPr>
            <a:spLocks noGrp="1"/>
          </p:cNvSpPr>
          <p:nvPr>
            <p:ph type="body" sz="quarter" idx="19" hasCustomPrompt="1"/>
          </p:nvPr>
        </p:nvSpPr>
        <p:spPr>
          <a:xfrm>
            <a:off x="1436107" y="2021579"/>
            <a:ext cx="4671849" cy="553300"/>
          </a:xfrm>
          <a:prstGeom prst="rect">
            <a:avLst/>
          </a:prstGeom>
        </p:spPr>
        <p:txBody>
          <a:bodyPr anchor="ctr">
            <a:noAutofit/>
          </a:bodyPr>
          <a:lstStyle>
            <a:lvl1pPr marL="0" indent="0">
              <a:buNone/>
              <a:defRPr sz="2000"/>
            </a:lvl1pPr>
          </a:lstStyle>
          <a:p>
            <a:pPr lvl="0"/>
            <a:r>
              <a:rPr lang="en-US"/>
              <a:t>CLICK TO INSERT AGENDA ITEM</a:t>
            </a:r>
          </a:p>
        </p:txBody>
      </p:sp>
      <p:sp>
        <p:nvSpPr>
          <p:cNvPr id="85" name="Oval 84">
            <a:extLst>
              <a:ext uri="{FF2B5EF4-FFF2-40B4-BE49-F238E27FC236}">
                <a16:creationId xmlns:a16="http://schemas.microsoft.com/office/drawing/2014/main" id="{E65D95FC-F269-8776-265B-70BC084738F1}"/>
              </a:ext>
            </a:extLst>
          </p:cNvPr>
          <p:cNvSpPr/>
          <p:nvPr userDrawn="1"/>
        </p:nvSpPr>
        <p:spPr>
          <a:xfrm>
            <a:off x="940051" y="211927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sp>
        <p:nvSpPr>
          <p:cNvPr id="86" name="Oval 85">
            <a:extLst>
              <a:ext uri="{FF2B5EF4-FFF2-40B4-BE49-F238E27FC236}">
                <a16:creationId xmlns:a16="http://schemas.microsoft.com/office/drawing/2014/main" id="{9C750836-B502-6288-9C0A-43A1F8D2B821}"/>
              </a:ext>
            </a:extLst>
          </p:cNvPr>
          <p:cNvSpPr/>
          <p:nvPr userDrawn="1"/>
        </p:nvSpPr>
        <p:spPr>
          <a:xfrm>
            <a:off x="940051" y="2908136"/>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sp>
        <p:nvSpPr>
          <p:cNvPr id="87" name="Oval 86">
            <a:extLst>
              <a:ext uri="{FF2B5EF4-FFF2-40B4-BE49-F238E27FC236}">
                <a16:creationId xmlns:a16="http://schemas.microsoft.com/office/drawing/2014/main" id="{FFE4C3E2-EF17-83CB-1F17-CA65E2948E9F}"/>
              </a:ext>
            </a:extLst>
          </p:cNvPr>
          <p:cNvSpPr/>
          <p:nvPr userDrawn="1"/>
        </p:nvSpPr>
        <p:spPr>
          <a:xfrm>
            <a:off x="940051" y="371506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sp>
        <p:nvSpPr>
          <p:cNvPr id="88" name="Oval 87">
            <a:extLst>
              <a:ext uri="{FF2B5EF4-FFF2-40B4-BE49-F238E27FC236}">
                <a16:creationId xmlns:a16="http://schemas.microsoft.com/office/drawing/2014/main" id="{426B4C2C-BCE2-46F6-BB09-6F83FE95985B}"/>
              </a:ext>
            </a:extLst>
          </p:cNvPr>
          <p:cNvSpPr/>
          <p:nvPr userDrawn="1"/>
        </p:nvSpPr>
        <p:spPr>
          <a:xfrm>
            <a:off x="940051" y="450099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sp>
        <p:nvSpPr>
          <p:cNvPr id="89" name="Oval 88">
            <a:extLst>
              <a:ext uri="{FF2B5EF4-FFF2-40B4-BE49-F238E27FC236}">
                <a16:creationId xmlns:a16="http://schemas.microsoft.com/office/drawing/2014/main" id="{2EA407C8-FAD0-9452-2DBC-E40681BC4E79}"/>
              </a:ext>
            </a:extLst>
          </p:cNvPr>
          <p:cNvSpPr/>
          <p:nvPr userDrawn="1"/>
        </p:nvSpPr>
        <p:spPr>
          <a:xfrm>
            <a:off x="940051" y="529282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spTree>
    <p:extLst>
      <p:ext uri="{BB962C8B-B14F-4D97-AF65-F5344CB8AC3E}">
        <p14:creationId xmlns:p14="http://schemas.microsoft.com/office/powerpoint/2010/main" val="15157551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peakers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1" name="Picture Placeholder 20">
            <a:extLst>
              <a:ext uri="{FF2B5EF4-FFF2-40B4-BE49-F238E27FC236}">
                <a16:creationId xmlns:a16="http://schemas.microsoft.com/office/drawing/2014/main" id="{89CF9F8E-D026-F655-51D4-4C4E9C625569}"/>
              </a:ext>
            </a:extLst>
          </p:cNvPr>
          <p:cNvSpPr>
            <a:spLocks noGrp="1"/>
          </p:cNvSpPr>
          <p:nvPr>
            <p:ph type="pic" sz="quarter" idx="13"/>
          </p:nvPr>
        </p:nvSpPr>
        <p:spPr>
          <a:xfrm>
            <a:off x="2123477"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22" name="直接连接符 69">
            <a:extLst>
              <a:ext uri="{FF2B5EF4-FFF2-40B4-BE49-F238E27FC236}">
                <a16:creationId xmlns:a16="http://schemas.microsoft.com/office/drawing/2014/main" id="{49875442-E52E-503C-D366-F5F42889C2D4}"/>
              </a:ext>
            </a:extLst>
          </p:cNvPr>
          <p:cNvCxnSpPr>
            <a:cxnSpLocks/>
          </p:cNvCxnSpPr>
          <p:nvPr userDrawn="1"/>
        </p:nvCxnSpPr>
        <p:spPr>
          <a:xfrm>
            <a:off x="2766414"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BB44CFD9-5655-1632-8611-672CFCBE2C68}"/>
              </a:ext>
            </a:extLst>
          </p:cNvPr>
          <p:cNvSpPr>
            <a:spLocks noGrp="1"/>
          </p:cNvSpPr>
          <p:nvPr>
            <p:ph type="body" sz="quarter" idx="14" hasCustomPrompt="1"/>
          </p:nvPr>
        </p:nvSpPr>
        <p:spPr>
          <a:xfrm>
            <a:off x="1839314"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28" name="Text Placeholder 27">
            <a:extLst>
              <a:ext uri="{FF2B5EF4-FFF2-40B4-BE49-F238E27FC236}">
                <a16:creationId xmlns:a16="http://schemas.microsoft.com/office/drawing/2014/main" id="{479F7C36-C36D-CD11-F1F8-4C7F5A92C642}"/>
              </a:ext>
            </a:extLst>
          </p:cNvPr>
          <p:cNvSpPr>
            <a:spLocks noGrp="1"/>
          </p:cNvSpPr>
          <p:nvPr>
            <p:ph type="body" sz="quarter" idx="15" hasCustomPrompt="1"/>
          </p:nvPr>
        </p:nvSpPr>
        <p:spPr>
          <a:xfrm>
            <a:off x="1503558"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29" name="Picture Placeholder 20">
            <a:extLst>
              <a:ext uri="{FF2B5EF4-FFF2-40B4-BE49-F238E27FC236}">
                <a16:creationId xmlns:a16="http://schemas.microsoft.com/office/drawing/2014/main" id="{E4802A47-2E18-87BB-4866-BE9F3B344C46}"/>
              </a:ext>
            </a:extLst>
          </p:cNvPr>
          <p:cNvSpPr>
            <a:spLocks noGrp="1"/>
          </p:cNvSpPr>
          <p:nvPr>
            <p:ph type="pic" sz="quarter" idx="16"/>
          </p:nvPr>
        </p:nvSpPr>
        <p:spPr>
          <a:xfrm>
            <a:off x="5450384"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30" name="直接连接符 69">
            <a:extLst>
              <a:ext uri="{FF2B5EF4-FFF2-40B4-BE49-F238E27FC236}">
                <a16:creationId xmlns:a16="http://schemas.microsoft.com/office/drawing/2014/main" id="{96EBA597-D17B-98CE-2D9F-9CD3392C55F0}"/>
              </a:ext>
            </a:extLst>
          </p:cNvPr>
          <p:cNvCxnSpPr>
            <a:cxnSpLocks/>
          </p:cNvCxnSpPr>
          <p:nvPr userDrawn="1"/>
        </p:nvCxnSpPr>
        <p:spPr>
          <a:xfrm>
            <a:off x="6093321"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Text Placeholder 24">
            <a:extLst>
              <a:ext uri="{FF2B5EF4-FFF2-40B4-BE49-F238E27FC236}">
                <a16:creationId xmlns:a16="http://schemas.microsoft.com/office/drawing/2014/main" id="{509104C7-4788-97E8-DD3E-C1463F72F85B}"/>
              </a:ext>
            </a:extLst>
          </p:cNvPr>
          <p:cNvSpPr>
            <a:spLocks noGrp="1"/>
          </p:cNvSpPr>
          <p:nvPr>
            <p:ph type="body" sz="quarter" idx="17" hasCustomPrompt="1"/>
          </p:nvPr>
        </p:nvSpPr>
        <p:spPr>
          <a:xfrm>
            <a:off x="5166221"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2" name="Text Placeholder 27">
            <a:extLst>
              <a:ext uri="{FF2B5EF4-FFF2-40B4-BE49-F238E27FC236}">
                <a16:creationId xmlns:a16="http://schemas.microsoft.com/office/drawing/2014/main" id="{1C06C86F-FB2C-257D-CF2A-CA377AC2B2A5}"/>
              </a:ext>
            </a:extLst>
          </p:cNvPr>
          <p:cNvSpPr>
            <a:spLocks noGrp="1"/>
          </p:cNvSpPr>
          <p:nvPr>
            <p:ph type="body" sz="quarter" idx="18" hasCustomPrompt="1"/>
          </p:nvPr>
        </p:nvSpPr>
        <p:spPr>
          <a:xfrm>
            <a:off x="4830465"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3" name="Picture Placeholder 20">
            <a:extLst>
              <a:ext uri="{FF2B5EF4-FFF2-40B4-BE49-F238E27FC236}">
                <a16:creationId xmlns:a16="http://schemas.microsoft.com/office/drawing/2014/main" id="{0906D595-47C3-E392-5CC6-C2AB5F87A9B5}"/>
              </a:ext>
            </a:extLst>
          </p:cNvPr>
          <p:cNvSpPr>
            <a:spLocks noGrp="1"/>
          </p:cNvSpPr>
          <p:nvPr>
            <p:ph type="pic" sz="quarter" idx="19"/>
          </p:nvPr>
        </p:nvSpPr>
        <p:spPr>
          <a:xfrm>
            <a:off x="8777291"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cxnSp>
        <p:nvCxnSpPr>
          <p:cNvPr id="34" name="直接连接符 69">
            <a:extLst>
              <a:ext uri="{FF2B5EF4-FFF2-40B4-BE49-F238E27FC236}">
                <a16:creationId xmlns:a16="http://schemas.microsoft.com/office/drawing/2014/main" id="{49EAF2A2-E526-C0DD-A012-517A635365E9}"/>
              </a:ext>
            </a:extLst>
          </p:cNvPr>
          <p:cNvCxnSpPr>
            <a:cxnSpLocks/>
          </p:cNvCxnSpPr>
          <p:nvPr userDrawn="1"/>
        </p:nvCxnSpPr>
        <p:spPr>
          <a:xfrm>
            <a:off x="9420228"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5" name="Text Placeholder 24">
            <a:extLst>
              <a:ext uri="{FF2B5EF4-FFF2-40B4-BE49-F238E27FC236}">
                <a16:creationId xmlns:a16="http://schemas.microsoft.com/office/drawing/2014/main" id="{32744D05-AB1A-6046-6DFE-F87588B1D46C}"/>
              </a:ext>
            </a:extLst>
          </p:cNvPr>
          <p:cNvSpPr>
            <a:spLocks noGrp="1"/>
          </p:cNvSpPr>
          <p:nvPr>
            <p:ph type="body" sz="quarter" idx="20" hasCustomPrompt="1"/>
          </p:nvPr>
        </p:nvSpPr>
        <p:spPr>
          <a:xfrm>
            <a:off x="8493128"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6" name="Text Placeholder 27">
            <a:extLst>
              <a:ext uri="{FF2B5EF4-FFF2-40B4-BE49-F238E27FC236}">
                <a16:creationId xmlns:a16="http://schemas.microsoft.com/office/drawing/2014/main" id="{29AAED4D-5D7E-1662-0BF5-25FCD6F63F8A}"/>
              </a:ext>
            </a:extLst>
          </p:cNvPr>
          <p:cNvSpPr>
            <a:spLocks noGrp="1"/>
          </p:cNvSpPr>
          <p:nvPr>
            <p:ph type="body" sz="quarter" idx="21" hasCustomPrompt="1"/>
          </p:nvPr>
        </p:nvSpPr>
        <p:spPr>
          <a:xfrm>
            <a:off x="8157372"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 name="Title 1">
            <a:extLst>
              <a:ext uri="{FF2B5EF4-FFF2-40B4-BE49-F238E27FC236}">
                <a16:creationId xmlns:a16="http://schemas.microsoft.com/office/drawing/2014/main" id="{A07C8353-C693-4F78-CCCA-69C2E1915BF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C45677BB-D1E0-A886-B393-EAB1F89B9CB6}"/>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8464198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8839" y="1972605"/>
            <a:ext cx="88461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userDrawn="1"/>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userDrawn="1"/>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userDrawn="1"/>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userDrawn="1"/>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userDrawn="1">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userDrawn="1">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userDrawn="1">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083998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Graphic Option_1">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444ED497-9B1A-B702-9BFC-C5B85A9EA3BC}"/>
              </a:ext>
            </a:extLst>
          </p:cNvPr>
          <p:cNvSpPr/>
          <p:nvPr userDrawn="1"/>
        </p:nvSpPr>
        <p:spPr>
          <a:xfrm>
            <a:off x="3299930" y="1198593"/>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userDrawn="1"/>
        </p:nvSpPr>
        <p:spPr>
          <a:xfrm>
            <a:off x="2252637" y="1049264"/>
            <a:ext cx="1828800" cy="1828800"/>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sp>
      <p:sp>
        <p:nvSpPr>
          <p:cNvPr id="2" name="Rectangle: Rounded Corners 1">
            <a:extLst>
              <a:ext uri="{FF2B5EF4-FFF2-40B4-BE49-F238E27FC236}">
                <a16:creationId xmlns:a16="http://schemas.microsoft.com/office/drawing/2014/main" id="{AAE4F0A9-6F38-E256-51F4-A3D4369B161B}"/>
              </a:ext>
            </a:extLst>
          </p:cNvPr>
          <p:cNvSpPr/>
          <p:nvPr userDrawn="1"/>
        </p:nvSpPr>
        <p:spPr>
          <a:xfrm>
            <a:off x="3167037" y="4722335"/>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851" y="2335847"/>
            <a:ext cx="2744837" cy="4569940"/>
          </a:xfrm>
          <a:prstGeom prst="rect">
            <a:avLst/>
          </a:prstGeom>
        </p:spPr>
      </p:pic>
      <p:sp>
        <p:nvSpPr>
          <p:cNvPr id="9" name="Rectangle: Rounded Corners 8">
            <a:extLst>
              <a:ext uri="{FF2B5EF4-FFF2-40B4-BE49-F238E27FC236}">
                <a16:creationId xmlns:a16="http://schemas.microsoft.com/office/drawing/2014/main" id="{4C3CD1B2-919F-83F6-D95B-7943F87E978E}"/>
              </a:ext>
            </a:extLst>
          </p:cNvPr>
          <p:cNvSpPr/>
          <p:nvPr userDrawn="1"/>
        </p:nvSpPr>
        <p:spPr>
          <a:xfrm>
            <a:off x="1370568" y="2962806"/>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userDrawn="1"/>
        </p:nvSpPr>
        <p:spPr>
          <a:xfrm>
            <a:off x="874472" y="2792017"/>
            <a:ext cx="1828800" cy="1828800"/>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userDrawn="1"/>
        </p:nvSpPr>
        <p:spPr>
          <a:xfrm>
            <a:off x="2252637" y="4577689"/>
            <a:ext cx="1828800" cy="1828800"/>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279617"/>
            <a:ext cx="11100122" cy="697324"/>
          </a:xfrm>
        </p:spPr>
        <p:txBody>
          <a:bodyPr/>
          <a:lstStyle>
            <a:lvl1pPr>
              <a:defRPr/>
            </a:lvl1pPr>
          </a:lstStyle>
          <a:p>
            <a:r>
              <a:rPr lang="en-US"/>
              <a:t>Headers: Arial, 44 pt. </a:t>
            </a:r>
          </a:p>
        </p:txBody>
      </p:sp>
    </p:spTree>
    <p:extLst>
      <p:ext uri="{BB962C8B-B14F-4D97-AF65-F5344CB8AC3E}">
        <p14:creationId xmlns:p14="http://schemas.microsoft.com/office/powerpoint/2010/main" val="16608994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0813" y="1867795"/>
            <a:ext cx="9201139" cy="119625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userDrawn="1"/>
        </p:nvSpPr>
        <p:spPr>
          <a:xfrm>
            <a:off x="2129993" y="3339200"/>
            <a:ext cx="9221959" cy="11500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userDrawn="1"/>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userDrawn="1"/>
        </p:nvSpPr>
        <p:spPr>
          <a:xfrm>
            <a:off x="2037210" y="4819519"/>
            <a:ext cx="9314742" cy="12144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userDrawn="1"/>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userDrawn="1">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userDrawn="1">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userDrawn="1">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7629417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483771" y="208566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483771" y="1894629"/>
            <a:ext cx="2463800" cy="1113825"/>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1088835" y="2367030"/>
            <a:ext cx="1253672" cy="12536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1219467"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32886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3288657" y="1894629"/>
            <a:ext cx="2463800"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3893721" y="2367030"/>
            <a:ext cx="1253672"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4024353"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EAAED408-53BC-B9B9-7C7E-3A1496566D89}"/>
              </a:ext>
            </a:extLst>
          </p:cNvPr>
          <p:cNvGrpSpPr/>
          <p:nvPr userDrawn="1"/>
        </p:nvGrpSpPr>
        <p:grpSpPr>
          <a:xfrm>
            <a:off x="6093543" y="1894629"/>
            <a:ext cx="2463800" cy="4014868"/>
            <a:chOff x="6117773" y="2108385"/>
            <a:chExt cx="2463800" cy="4014868"/>
          </a:xfrm>
        </p:grpSpPr>
        <p:sp>
          <p:nvSpPr>
            <p:cNvPr id="36" name="Rounded Rectangle 18">
              <a:extLst>
                <a:ext uri="{FF2B5EF4-FFF2-40B4-BE49-F238E27FC236}">
                  <a16:creationId xmlns:a16="http://schemas.microsoft.com/office/drawing/2014/main" id="{22E750CD-6C93-6F26-E51D-AFAB7D60511A}"/>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19">
              <a:extLst>
                <a:ext uri="{FF2B5EF4-FFF2-40B4-BE49-F238E27FC236}">
                  <a16:creationId xmlns:a16="http://schemas.microsoft.com/office/drawing/2014/main" id="{49F204FD-461A-C7EA-6564-10C7E0731406}"/>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a:extLst>
              <a:ext uri="{FF2B5EF4-FFF2-40B4-BE49-F238E27FC236}">
                <a16:creationId xmlns:a16="http://schemas.microsoft.com/office/drawing/2014/main" id="{10463FCA-A48E-AE5B-E736-644EF66B639C}"/>
              </a:ext>
            </a:extLst>
          </p:cNvPr>
          <p:cNvSpPr/>
          <p:nvPr/>
        </p:nvSpPr>
        <p:spPr>
          <a:xfrm>
            <a:off x="6698607" y="2367030"/>
            <a:ext cx="1253672" cy="12536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6E69CF8-F897-C0A0-F80E-F965B41947EE}"/>
              </a:ext>
            </a:extLst>
          </p:cNvPr>
          <p:cNvSpPr/>
          <p:nvPr/>
        </p:nvSpPr>
        <p:spPr>
          <a:xfrm>
            <a:off x="6829239"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91687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9168757" y="1894629"/>
            <a:ext cx="2463800"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userDrawn="1"/>
        </p:nvGrpSpPr>
        <p:grpSpPr>
          <a:xfrm>
            <a:off x="9773821" y="2367030"/>
            <a:ext cx="1253672" cy="1253672"/>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708393" y="4104617"/>
            <a:ext cx="2014556" cy="236239"/>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704912"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3515019" y="4104617"/>
            <a:ext cx="2014556" cy="23623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3511538"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1" name="Text Placeholder 29">
            <a:extLst>
              <a:ext uri="{FF2B5EF4-FFF2-40B4-BE49-F238E27FC236}">
                <a16:creationId xmlns:a16="http://schemas.microsoft.com/office/drawing/2014/main" id="{DFD51615-3290-E691-2A56-C4EDD050E678}"/>
              </a:ext>
            </a:extLst>
          </p:cNvPr>
          <p:cNvSpPr>
            <a:spLocks noGrp="1"/>
          </p:cNvSpPr>
          <p:nvPr>
            <p:ph type="body" sz="quarter" idx="17" hasCustomPrompt="1"/>
          </p:nvPr>
        </p:nvSpPr>
        <p:spPr>
          <a:xfrm>
            <a:off x="6318165" y="4104617"/>
            <a:ext cx="2014556" cy="236239"/>
          </a:xfrm>
          <a:prstGeom prst="rect">
            <a:avLst/>
          </a:prstGeom>
        </p:spPr>
        <p:txBody>
          <a:bodyPr anchor="ctr">
            <a:noAutofit/>
          </a:bodyPr>
          <a:lstStyle>
            <a:lvl1pPr marL="0" indent="0" algn="ctr">
              <a:buNone/>
              <a:defRPr sz="1600" b="1">
                <a:solidFill>
                  <a:srgbClr val="F3B700"/>
                </a:solidFill>
                <a:latin typeface="+mj-lt"/>
              </a:defRPr>
            </a:lvl1pPr>
          </a:lstStyle>
          <a:p>
            <a:pPr lvl="0"/>
            <a:r>
              <a:rPr lang="en-US"/>
              <a:t>TITLE GOES HERE</a:t>
            </a:r>
          </a:p>
        </p:txBody>
      </p:sp>
      <p:sp>
        <p:nvSpPr>
          <p:cNvPr id="72" name="Text Placeholder 29">
            <a:extLst>
              <a:ext uri="{FF2B5EF4-FFF2-40B4-BE49-F238E27FC236}">
                <a16:creationId xmlns:a16="http://schemas.microsoft.com/office/drawing/2014/main" id="{2EDE9A57-AFAA-181C-3093-A126F1D9EFA2}"/>
              </a:ext>
            </a:extLst>
          </p:cNvPr>
          <p:cNvSpPr>
            <a:spLocks noGrp="1"/>
          </p:cNvSpPr>
          <p:nvPr>
            <p:ph type="body" sz="quarter" idx="18" hasCustomPrompt="1"/>
          </p:nvPr>
        </p:nvSpPr>
        <p:spPr>
          <a:xfrm>
            <a:off x="6318165"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9414499" y="4104617"/>
            <a:ext cx="2014556" cy="23623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9414499"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934152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aphic Option_5">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Oval 2">
            <a:extLst>
              <a:ext uri="{FF2B5EF4-FFF2-40B4-BE49-F238E27FC236}">
                <a16:creationId xmlns:a16="http://schemas.microsoft.com/office/drawing/2014/main" id="{7E0E311A-09AB-64B6-1ABB-E85F2C1E6DA4}"/>
              </a:ext>
            </a:extLst>
          </p:cNvPr>
          <p:cNvSpPr/>
          <p:nvPr userDrawn="1"/>
        </p:nvSpPr>
        <p:spPr>
          <a:xfrm>
            <a:off x="4677446" y="2705207"/>
            <a:ext cx="2837109" cy="2837108"/>
          </a:xfrm>
          <a:prstGeom prst="ellipse">
            <a:avLst/>
          </a:prstGeom>
          <a:noFill/>
          <a:ln w="2857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24">
            <a:extLst>
              <a:ext uri="{FF2B5EF4-FFF2-40B4-BE49-F238E27FC236}">
                <a16:creationId xmlns:a16="http://schemas.microsoft.com/office/drawing/2014/main" id="{67C20F41-614B-78DD-EE39-470CC86C2D8A}"/>
              </a:ext>
            </a:extLst>
          </p:cNvPr>
          <p:cNvSpPr>
            <a:spLocks/>
          </p:cNvSpPr>
          <p:nvPr userDrawn="1"/>
        </p:nvSpPr>
        <p:spPr bwMode="auto">
          <a:xfrm>
            <a:off x="5392945" y="5112127"/>
            <a:ext cx="1408777" cy="1251456"/>
          </a:xfrm>
          <a:custGeom>
            <a:avLst/>
            <a:gdLst>
              <a:gd name="T0" fmla="*/ 206 w 670"/>
              <a:gd name="T1" fmla="*/ 595 h 595"/>
              <a:gd name="T2" fmla="*/ 141 w 670"/>
              <a:gd name="T3" fmla="*/ 557 h 595"/>
              <a:gd name="T4" fmla="*/ 13 w 670"/>
              <a:gd name="T5" fmla="*/ 335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5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6" y="0"/>
                </a:cubicBezTo>
                <a:cubicBezTo>
                  <a:pt x="463" y="0"/>
                  <a:pt x="463" y="0"/>
                  <a:pt x="463" y="0"/>
                </a:cubicBezTo>
                <a:cubicBezTo>
                  <a:pt x="490" y="0"/>
                  <a:pt x="515" y="14"/>
                  <a:pt x="528" y="38"/>
                </a:cubicBezTo>
                <a:cubicBezTo>
                  <a:pt x="656" y="260"/>
                  <a:pt x="656" y="260"/>
                  <a:pt x="656" y="260"/>
                </a:cubicBezTo>
                <a:cubicBezTo>
                  <a:pt x="670" y="283"/>
                  <a:pt x="670" y="312"/>
                  <a:pt x="656" y="335"/>
                </a:cubicBezTo>
                <a:cubicBezTo>
                  <a:pt x="528" y="557"/>
                  <a:pt x="528" y="557"/>
                  <a:pt x="528" y="557"/>
                </a:cubicBezTo>
                <a:cubicBezTo>
                  <a:pt x="515" y="580"/>
                  <a:pt x="490" y="595"/>
                  <a:pt x="463" y="595"/>
                </a:cubicBezTo>
                <a:lnTo>
                  <a:pt x="206" y="59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26">
            <a:extLst>
              <a:ext uri="{FF2B5EF4-FFF2-40B4-BE49-F238E27FC236}">
                <a16:creationId xmlns:a16="http://schemas.microsoft.com/office/drawing/2014/main" id="{744C308F-0D71-E4B5-9893-8F98547B49AD}"/>
              </a:ext>
            </a:extLst>
          </p:cNvPr>
          <p:cNvSpPr>
            <a:spLocks/>
          </p:cNvSpPr>
          <p:nvPr userDrawn="1"/>
        </p:nvSpPr>
        <p:spPr bwMode="auto">
          <a:xfrm>
            <a:off x="5392945" y="1882161"/>
            <a:ext cx="1408777" cy="1251456"/>
          </a:xfrm>
          <a:custGeom>
            <a:avLst/>
            <a:gdLst>
              <a:gd name="T0" fmla="*/ 206 w 670"/>
              <a:gd name="T1" fmla="*/ 595 h 595"/>
              <a:gd name="T2" fmla="*/ 141 w 670"/>
              <a:gd name="T3" fmla="*/ 557 h 595"/>
              <a:gd name="T4" fmla="*/ 13 w 670"/>
              <a:gd name="T5" fmla="*/ 336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6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1"/>
                  <a:pt x="141" y="557"/>
                </a:cubicBezTo>
                <a:cubicBezTo>
                  <a:pt x="13" y="336"/>
                  <a:pt x="13" y="336"/>
                  <a:pt x="13" y="336"/>
                </a:cubicBezTo>
                <a:cubicBezTo>
                  <a:pt x="0" y="312"/>
                  <a:pt x="0" y="283"/>
                  <a:pt x="13" y="260"/>
                </a:cubicBezTo>
                <a:cubicBezTo>
                  <a:pt x="141" y="38"/>
                  <a:pt x="141" y="38"/>
                  <a:pt x="141" y="38"/>
                </a:cubicBezTo>
                <a:cubicBezTo>
                  <a:pt x="155" y="15"/>
                  <a:pt x="180" y="0"/>
                  <a:pt x="206" y="0"/>
                </a:cubicBezTo>
                <a:cubicBezTo>
                  <a:pt x="463" y="0"/>
                  <a:pt x="463" y="0"/>
                  <a:pt x="463" y="0"/>
                </a:cubicBezTo>
                <a:cubicBezTo>
                  <a:pt x="490" y="0"/>
                  <a:pt x="515" y="15"/>
                  <a:pt x="528" y="38"/>
                </a:cubicBezTo>
                <a:cubicBezTo>
                  <a:pt x="656" y="260"/>
                  <a:pt x="656" y="260"/>
                  <a:pt x="656" y="260"/>
                </a:cubicBezTo>
                <a:cubicBezTo>
                  <a:pt x="670" y="283"/>
                  <a:pt x="670" y="312"/>
                  <a:pt x="656" y="336"/>
                </a:cubicBezTo>
                <a:cubicBezTo>
                  <a:pt x="528" y="557"/>
                  <a:pt x="528" y="557"/>
                  <a:pt x="528" y="557"/>
                </a:cubicBezTo>
                <a:cubicBezTo>
                  <a:pt x="515" y="581"/>
                  <a:pt x="490" y="595"/>
                  <a:pt x="463" y="595"/>
                </a:cubicBezTo>
                <a:lnTo>
                  <a:pt x="206" y="59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28">
            <a:extLst>
              <a:ext uri="{FF2B5EF4-FFF2-40B4-BE49-F238E27FC236}">
                <a16:creationId xmlns:a16="http://schemas.microsoft.com/office/drawing/2014/main" id="{E374A7DC-ED8D-5DDB-8834-1042CC1A5E0B}"/>
              </a:ext>
            </a:extLst>
          </p:cNvPr>
          <p:cNvSpPr>
            <a:spLocks/>
          </p:cNvSpPr>
          <p:nvPr userDrawn="1"/>
        </p:nvSpPr>
        <p:spPr bwMode="auto">
          <a:xfrm>
            <a:off x="3994833" y="4310857"/>
            <a:ext cx="1408777" cy="1251456"/>
          </a:xfrm>
          <a:custGeom>
            <a:avLst/>
            <a:gdLst>
              <a:gd name="T0" fmla="*/ 207 w 670"/>
              <a:gd name="T1" fmla="*/ 595 h 595"/>
              <a:gd name="T2" fmla="*/ 141 w 670"/>
              <a:gd name="T3" fmla="*/ 557 h 595"/>
              <a:gd name="T4" fmla="*/ 13 w 670"/>
              <a:gd name="T5" fmla="*/ 335 h 595"/>
              <a:gd name="T6" fmla="*/ 13 w 670"/>
              <a:gd name="T7" fmla="*/ 260 h 595"/>
              <a:gd name="T8" fmla="*/ 141 w 670"/>
              <a:gd name="T9" fmla="*/ 38 h 595"/>
              <a:gd name="T10" fmla="*/ 207 w 670"/>
              <a:gd name="T11" fmla="*/ 0 h 595"/>
              <a:gd name="T12" fmla="*/ 463 w 670"/>
              <a:gd name="T13" fmla="*/ 0 h 595"/>
              <a:gd name="T14" fmla="*/ 528 w 670"/>
              <a:gd name="T15" fmla="*/ 38 h 595"/>
              <a:gd name="T16" fmla="*/ 656 w 670"/>
              <a:gd name="T17" fmla="*/ 259 h 595"/>
              <a:gd name="T18" fmla="*/ 656 w 670"/>
              <a:gd name="T19" fmla="*/ 335 h 595"/>
              <a:gd name="T20" fmla="*/ 528 w 670"/>
              <a:gd name="T21" fmla="*/ 557 h 595"/>
              <a:gd name="T22" fmla="*/ 463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7" y="0"/>
                </a:cubicBezTo>
                <a:cubicBezTo>
                  <a:pt x="463" y="0"/>
                  <a:pt x="463" y="0"/>
                  <a:pt x="463" y="0"/>
                </a:cubicBezTo>
                <a:cubicBezTo>
                  <a:pt x="490" y="0"/>
                  <a:pt x="515" y="14"/>
                  <a:pt x="528" y="38"/>
                </a:cubicBezTo>
                <a:cubicBezTo>
                  <a:pt x="656" y="259"/>
                  <a:pt x="656" y="259"/>
                  <a:pt x="656" y="259"/>
                </a:cubicBezTo>
                <a:cubicBezTo>
                  <a:pt x="670" y="283"/>
                  <a:pt x="670" y="312"/>
                  <a:pt x="656" y="335"/>
                </a:cubicBezTo>
                <a:cubicBezTo>
                  <a:pt x="528" y="557"/>
                  <a:pt x="528" y="557"/>
                  <a:pt x="528" y="557"/>
                </a:cubicBezTo>
                <a:cubicBezTo>
                  <a:pt x="515" y="580"/>
                  <a:pt x="490" y="595"/>
                  <a:pt x="463" y="595"/>
                </a:cubicBezTo>
                <a:cubicBezTo>
                  <a:pt x="207" y="595"/>
                  <a:pt x="207" y="595"/>
                  <a:pt x="207" y="59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0">
            <a:extLst>
              <a:ext uri="{FF2B5EF4-FFF2-40B4-BE49-F238E27FC236}">
                <a16:creationId xmlns:a16="http://schemas.microsoft.com/office/drawing/2014/main" id="{E46B1545-7907-ABB6-7A3E-F2A5A8E23F9C}"/>
              </a:ext>
            </a:extLst>
          </p:cNvPr>
          <p:cNvSpPr>
            <a:spLocks/>
          </p:cNvSpPr>
          <p:nvPr userDrawn="1"/>
        </p:nvSpPr>
        <p:spPr bwMode="auto">
          <a:xfrm>
            <a:off x="6788390" y="2691430"/>
            <a:ext cx="1408777" cy="1251456"/>
          </a:xfrm>
          <a:custGeom>
            <a:avLst/>
            <a:gdLst>
              <a:gd name="T0" fmla="*/ 207 w 670"/>
              <a:gd name="T1" fmla="*/ 595 h 595"/>
              <a:gd name="T2" fmla="*/ 142 w 670"/>
              <a:gd name="T3" fmla="*/ 557 h 595"/>
              <a:gd name="T4" fmla="*/ 14 w 670"/>
              <a:gd name="T5" fmla="*/ 335 h 595"/>
              <a:gd name="T6" fmla="*/ 14 w 670"/>
              <a:gd name="T7" fmla="*/ 260 h 595"/>
              <a:gd name="T8" fmla="*/ 142 w 670"/>
              <a:gd name="T9" fmla="*/ 38 h 595"/>
              <a:gd name="T10" fmla="*/ 207 w 670"/>
              <a:gd name="T11" fmla="*/ 0 h 595"/>
              <a:gd name="T12" fmla="*/ 463 w 670"/>
              <a:gd name="T13" fmla="*/ 0 h 595"/>
              <a:gd name="T14" fmla="*/ 529 w 670"/>
              <a:gd name="T15" fmla="*/ 38 h 595"/>
              <a:gd name="T16" fmla="*/ 657 w 670"/>
              <a:gd name="T17" fmla="*/ 260 h 595"/>
              <a:gd name="T18" fmla="*/ 657 w 670"/>
              <a:gd name="T19" fmla="*/ 335 h 595"/>
              <a:gd name="T20" fmla="*/ 529 w 670"/>
              <a:gd name="T21" fmla="*/ 557 h 595"/>
              <a:gd name="T22" fmla="*/ 464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2" y="557"/>
                </a:cubicBezTo>
                <a:cubicBezTo>
                  <a:pt x="14" y="335"/>
                  <a:pt x="14" y="335"/>
                  <a:pt x="14" y="335"/>
                </a:cubicBezTo>
                <a:cubicBezTo>
                  <a:pt x="0" y="312"/>
                  <a:pt x="0" y="283"/>
                  <a:pt x="14" y="260"/>
                </a:cubicBezTo>
                <a:cubicBezTo>
                  <a:pt x="142" y="38"/>
                  <a:pt x="142" y="38"/>
                  <a:pt x="142" y="38"/>
                </a:cubicBezTo>
                <a:cubicBezTo>
                  <a:pt x="155" y="15"/>
                  <a:pt x="180" y="0"/>
                  <a:pt x="207" y="0"/>
                </a:cubicBezTo>
                <a:cubicBezTo>
                  <a:pt x="463" y="0"/>
                  <a:pt x="463" y="0"/>
                  <a:pt x="463" y="0"/>
                </a:cubicBezTo>
                <a:cubicBezTo>
                  <a:pt x="490" y="0"/>
                  <a:pt x="515" y="15"/>
                  <a:pt x="529" y="38"/>
                </a:cubicBezTo>
                <a:cubicBezTo>
                  <a:pt x="657" y="260"/>
                  <a:pt x="657" y="260"/>
                  <a:pt x="657" y="260"/>
                </a:cubicBezTo>
                <a:cubicBezTo>
                  <a:pt x="670" y="283"/>
                  <a:pt x="670" y="312"/>
                  <a:pt x="657" y="335"/>
                </a:cubicBezTo>
                <a:cubicBezTo>
                  <a:pt x="529" y="557"/>
                  <a:pt x="529" y="557"/>
                  <a:pt x="529" y="557"/>
                </a:cubicBezTo>
                <a:cubicBezTo>
                  <a:pt x="515" y="580"/>
                  <a:pt x="490" y="595"/>
                  <a:pt x="464" y="595"/>
                </a:cubicBezTo>
                <a:cubicBezTo>
                  <a:pt x="207" y="595"/>
                  <a:pt x="207" y="595"/>
                  <a:pt x="207" y="59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33">
            <a:extLst>
              <a:ext uri="{FF2B5EF4-FFF2-40B4-BE49-F238E27FC236}">
                <a16:creationId xmlns:a16="http://schemas.microsoft.com/office/drawing/2014/main" id="{0941FA54-E4E5-8192-B491-B501468C849C}"/>
              </a:ext>
            </a:extLst>
          </p:cNvPr>
          <p:cNvSpPr>
            <a:spLocks/>
          </p:cNvSpPr>
          <p:nvPr userDrawn="1"/>
        </p:nvSpPr>
        <p:spPr bwMode="auto">
          <a:xfrm>
            <a:off x="3996611" y="2690541"/>
            <a:ext cx="1408777" cy="1253234"/>
          </a:xfrm>
          <a:custGeom>
            <a:avLst/>
            <a:gdLst>
              <a:gd name="T0" fmla="*/ 206 w 670"/>
              <a:gd name="T1" fmla="*/ 595 h 596"/>
              <a:gd name="T2" fmla="*/ 141 w 670"/>
              <a:gd name="T3" fmla="*/ 557 h 596"/>
              <a:gd name="T4" fmla="*/ 13 w 670"/>
              <a:gd name="T5" fmla="*/ 335 h 596"/>
              <a:gd name="T6" fmla="*/ 14 w 670"/>
              <a:gd name="T7" fmla="*/ 259 h 596"/>
              <a:gd name="T8" fmla="*/ 142 w 670"/>
              <a:gd name="T9" fmla="*/ 38 h 596"/>
              <a:gd name="T10" fmla="*/ 208 w 670"/>
              <a:gd name="T11" fmla="*/ 0 h 596"/>
              <a:gd name="T12" fmla="*/ 464 w 670"/>
              <a:gd name="T13" fmla="*/ 1 h 596"/>
              <a:gd name="T14" fmla="*/ 529 w 670"/>
              <a:gd name="T15" fmla="*/ 39 h 596"/>
              <a:gd name="T16" fmla="*/ 657 w 670"/>
              <a:gd name="T17" fmla="*/ 261 h 596"/>
              <a:gd name="T18" fmla="*/ 656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5"/>
                  <a:pt x="13" y="335"/>
                  <a:pt x="13" y="335"/>
                </a:cubicBezTo>
                <a:cubicBezTo>
                  <a:pt x="0" y="311"/>
                  <a:pt x="0" y="282"/>
                  <a:pt x="14" y="259"/>
                </a:cubicBezTo>
                <a:cubicBezTo>
                  <a:pt x="142" y="38"/>
                  <a:pt x="142" y="38"/>
                  <a:pt x="142" y="38"/>
                </a:cubicBezTo>
                <a:cubicBezTo>
                  <a:pt x="156" y="15"/>
                  <a:pt x="181" y="0"/>
                  <a:pt x="208" y="0"/>
                </a:cubicBezTo>
                <a:cubicBezTo>
                  <a:pt x="464" y="1"/>
                  <a:pt x="464" y="1"/>
                  <a:pt x="464" y="1"/>
                </a:cubicBezTo>
                <a:cubicBezTo>
                  <a:pt x="491" y="1"/>
                  <a:pt x="516" y="16"/>
                  <a:pt x="529" y="39"/>
                </a:cubicBezTo>
                <a:cubicBezTo>
                  <a:pt x="657" y="261"/>
                  <a:pt x="657" y="261"/>
                  <a:pt x="657" y="261"/>
                </a:cubicBezTo>
                <a:cubicBezTo>
                  <a:pt x="670" y="285"/>
                  <a:pt x="670" y="314"/>
                  <a:pt x="656" y="337"/>
                </a:cubicBezTo>
                <a:cubicBezTo>
                  <a:pt x="528" y="558"/>
                  <a:pt x="528" y="558"/>
                  <a:pt x="528" y="558"/>
                </a:cubicBezTo>
                <a:cubicBezTo>
                  <a:pt x="514" y="581"/>
                  <a:pt x="489" y="596"/>
                  <a:pt x="462" y="596"/>
                </a:cubicBezTo>
                <a:lnTo>
                  <a:pt x="206" y="5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35">
            <a:extLst>
              <a:ext uri="{FF2B5EF4-FFF2-40B4-BE49-F238E27FC236}">
                <a16:creationId xmlns:a16="http://schemas.microsoft.com/office/drawing/2014/main" id="{BA9E0F85-CD8D-D9F0-3B4C-36628896DF39}"/>
              </a:ext>
            </a:extLst>
          </p:cNvPr>
          <p:cNvSpPr>
            <a:spLocks/>
          </p:cNvSpPr>
          <p:nvPr userDrawn="1"/>
        </p:nvSpPr>
        <p:spPr bwMode="auto">
          <a:xfrm>
            <a:off x="6786612" y="4309968"/>
            <a:ext cx="1408777" cy="1253234"/>
          </a:xfrm>
          <a:custGeom>
            <a:avLst/>
            <a:gdLst>
              <a:gd name="T0" fmla="*/ 206 w 670"/>
              <a:gd name="T1" fmla="*/ 595 h 596"/>
              <a:gd name="T2" fmla="*/ 141 w 670"/>
              <a:gd name="T3" fmla="*/ 557 h 596"/>
              <a:gd name="T4" fmla="*/ 13 w 670"/>
              <a:gd name="T5" fmla="*/ 334 h 596"/>
              <a:gd name="T6" fmla="*/ 14 w 670"/>
              <a:gd name="T7" fmla="*/ 259 h 596"/>
              <a:gd name="T8" fmla="*/ 143 w 670"/>
              <a:gd name="T9" fmla="*/ 37 h 596"/>
              <a:gd name="T10" fmla="*/ 208 w 670"/>
              <a:gd name="T11" fmla="*/ 0 h 596"/>
              <a:gd name="T12" fmla="*/ 464 w 670"/>
              <a:gd name="T13" fmla="*/ 1 h 596"/>
              <a:gd name="T14" fmla="*/ 529 w 670"/>
              <a:gd name="T15" fmla="*/ 39 h 596"/>
              <a:gd name="T16" fmla="*/ 657 w 670"/>
              <a:gd name="T17" fmla="*/ 261 h 596"/>
              <a:gd name="T18" fmla="*/ 657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4"/>
                  <a:pt x="13" y="334"/>
                  <a:pt x="13" y="334"/>
                </a:cubicBezTo>
                <a:cubicBezTo>
                  <a:pt x="0" y="311"/>
                  <a:pt x="0" y="282"/>
                  <a:pt x="14" y="259"/>
                </a:cubicBezTo>
                <a:cubicBezTo>
                  <a:pt x="143" y="37"/>
                  <a:pt x="143" y="37"/>
                  <a:pt x="143" y="37"/>
                </a:cubicBezTo>
                <a:cubicBezTo>
                  <a:pt x="156" y="14"/>
                  <a:pt x="181" y="0"/>
                  <a:pt x="208" y="0"/>
                </a:cubicBezTo>
                <a:cubicBezTo>
                  <a:pt x="464" y="1"/>
                  <a:pt x="464" y="1"/>
                  <a:pt x="464" y="1"/>
                </a:cubicBezTo>
                <a:cubicBezTo>
                  <a:pt x="491" y="1"/>
                  <a:pt x="516" y="16"/>
                  <a:pt x="529" y="39"/>
                </a:cubicBezTo>
                <a:cubicBezTo>
                  <a:pt x="657" y="261"/>
                  <a:pt x="657" y="261"/>
                  <a:pt x="657" y="261"/>
                </a:cubicBezTo>
                <a:cubicBezTo>
                  <a:pt x="670" y="284"/>
                  <a:pt x="670" y="313"/>
                  <a:pt x="657" y="337"/>
                </a:cubicBezTo>
                <a:cubicBezTo>
                  <a:pt x="528" y="558"/>
                  <a:pt x="528" y="558"/>
                  <a:pt x="528" y="558"/>
                </a:cubicBezTo>
                <a:cubicBezTo>
                  <a:pt x="514" y="581"/>
                  <a:pt x="489" y="596"/>
                  <a:pt x="462" y="596"/>
                </a:cubicBezTo>
                <a:lnTo>
                  <a:pt x="206" y="59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32">
            <a:extLst>
              <a:ext uri="{FF2B5EF4-FFF2-40B4-BE49-F238E27FC236}">
                <a16:creationId xmlns:a16="http://schemas.microsoft.com/office/drawing/2014/main" id="{AE8696B4-6C6E-C2B9-0B35-B783E40F427D}"/>
              </a:ext>
            </a:extLst>
          </p:cNvPr>
          <p:cNvSpPr>
            <a:spLocks/>
          </p:cNvSpPr>
          <p:nvPr userDrawn="1"/>
        </p:nvSpPr>
        <p:spPr bwMode="auto">
          <a:xfrm>
            <a:off x="5091635" y="3246497"/>
            <a:ext cx="2008730" cy="1751861"/>
          </a:xfrm>
          <a:custGeom>
            <a:avLst/>
            <a:gdLst>
              <a:gd name="T0" fmla="*/ 951 w 955"/>
              <a:gd name="T1" fmla="*/ 406 h 833"/>
              <a:gd name="T2" fmla="*/ 726 w 955"/>
              <a:gd name="T3" fmla="*/ 13 h 833"/>
              <a:gd name="T4" fmla="*/ 705 w 955"/>
              <a:gd name="T5" fmla="*/ 2 h 833"/>
              <a:gd name="T6" fmla="*/ 253 w 955"/>
              <a:gd name="T7" fmla="*/ 0 h 833"/>
              <a:gd name="T8" fmla="*/ 232 w 955"/>
              <a:gd name="T9" fmla="*/ 12 h 833"/>
              <a:gd name="T10" fmla="*/ 4 w 955"/>
              <a:gd name="T11" fmla="*/ 403 h 833"/>
              <a:gd name="T12" fmla="*/ 4 w 955"/>
              <a:gd name="T13" fmla="*/ 427 h 833"/>
              <a:gd name="T14" fmla="*/ 229 w 955"/>
              <a:gd name="T15" fmla="*/ 820 h 833"/>
              <a:gd name="T16" fmla="*/ 250 w 955"/>
              <a:gd name="T17" fmla="*/ 832 h 833"/>
              <a:gd name="T18" fmla="*/ 703 w 955"/>
              <a:gd name="T19" fmla="*/ 833 h 833"/>
              <a:gd name="T20" fmla="*/ 703 w 955"/>
              <a:gd name="T21" fmla="*/ 833 h 833"/>
              <a:gd name="T22" fmla="*/ 723 w 955"/>
              <a:gd name="T23" fmla="*/ 821 h 833"/>
              <a:gd name="T24" fmla="*/ 951 w 955"/>
              <a:gd name="T25" fmla="*/ 430 h 833"/>
              <a:gd name="T26" fmla="*/ 951 w 955"/>
              <a:gd name="T27" fmla="*/ 406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5" h="833">
                <a:moveTo>
                  <a:pt x="951" y="406"/>
                </a:moveTo>
                <a:cubicBezTo>
                  <a:pt x="726" y="13"/>
                  <a:pt x="726" y="13"/>
                  <a:pt x="726" y="13"/>
                </a:cubicBezTo>
                <a:cubicBezTo>
                  <a:pt x="722" y="6"/>
                  <a:pt x="714" y="2"/>
                  <a:pt x="705" y="2"/>
                </a:cubicBezTo>
                <a:cubicBezTo>
                  <a:pt x="253" y="0"/>
                  <a:pt x="253" y="0"/>
                  <a:pt x="253" y="0"/>
                </a:cubicBezTo>
                <a:cubicBezTo>
                  <a:pt x="244" y="0"/>
                  <a:pt x="236" y="4"/>
                  <a:pt x="232" y="12"/>
                </a:cubicBezTo>
                <a:cubicBezTo>
                  <a:pt x="4" y="403"/>
                  <a:pt x="4" y="403"/>
                  <a:pt x="4" y="403"/>
                </a:cubicBezTo>
                <a:cubicBezTo>
                  <a:pt x="0" y="410"/>
                  <a:pt x="0" y="419"/>
                  <a:pt x="4" y="427"/>
                </a:cubicBezTo>
                <a:cubicBezTo>
                  <a:pt x="229" y="820"/>
                  <a:pt x="229" y="820"/>
                  <a:pt x="229" y="820"/>
                </a:cubicBezTo>
                <a:cubicBezTo>
                  <a:pt x="233" y="827"/>
                  <a:pt x="241" y="831"/>
                  <a:pt x="250" y="832"/>
                </a:cubicBezTo>
                <a:cubicBezTo>
                  <a:pt x="703" y="833"/>
                  <a:pt x="703" y="833"/>
                  <a:pt x="703" y="833"/>
                </a:cubicBezTo>
                <a:cubicBezTo>
                  <a:pt x="703" y="833"/>
                  <a:pt x="703" y="833"/>
                  <a:pt x="703" y="833"/>
                </a:cubicBezTo>
                <a:cubicBezTo>
                  <a:pt x="711" y="833"/>
                  <a:pt x="719" y="829"/>
                  <a:pt x="723" y="821"/>
                </a:cubicBezTo>
                <a:cubicBezTo>
                  <a:pt x="951" y="430"/>
                  <a:pt x="951" y="430"/>
                  <a:pt x="951" y="430"/>
                </a:cubicBezTo>
                <a:cubicBezTo>
                  <a:pt x="955" y="423"/>
                  <a:pt x="955" y="414"/>
                  <a:pt x="951" y="406"/>
                </a:cubicBez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Text Placeholder 6">
            <a:extLst>
              <a:ext uri="{FF2B5EF4-FFF2-40B4-BE49-F238E27FC236}">
                <a16:creationId xmlns:a16="http://schemas.microsoft.com/office/drawing/2014/main" id="{42B3C2FE-C421-2E63-1D7C-E74C447F4AA6}"/>
              </a:ext>
            </a:extLst>
          </p:cNvPr>
          <p:cNvSpPr>
            <a:spLocks noGrp="1"/>
          </p:cNvSpPr>
          <p:nvPr>
            <p:ph type="body" sz="quarter" idx="13" hasCustomPrompt="1"/>
          </p:nvPr>
        </p:nvSpPr>
        <p:spPr>
          <a:xfrm>
            <a:off x="1846930" y="1907000"/>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4" name="Text Placeholder 6">
            <a:extLst>
              <a:ext uri="{FF2B5EF4-FFF2-40B4-BE49-F238E27FC236}">
                <a16:creationId xmlns:a16="http://schemas.microsoft.com/office/drawing/2014/main" id="{15B2CA24-64A5-7A14-7EE9-FA058C26FF04}"/>
              </a:ext>
            </a:extLst>
          </p:cNvPr>
          <p:cNvSpPr>
            <a:spLocks noGrp="1"/>
          </p:cNvSpPr>
          <p:nvPr>
            <p:ph type="body" sz="quarter" idx="14" hasCustomPrompt="1"/>
          </p:nvPr>
        </p:nvSpPr>
        <p:spPr>
          <a:xfrm>
            <a:off x="2399794" y="1679426"/>
            <a:ext cx="2894012" cy="213878"/>
          </a:xfrm>
          <a:prstGeom prst="rect">
            <a:avLst/>
          </a:prstGeom>
        </p:spPr>
        <p:txBody>
          <a:bodyPr>
            <a:noAutofit/>
          </a:bodyPr>
          <a:lstStyle>
            <a:lvl1pPr marL="0" indent="0" algn="r">
              <a:buNone/>
              <a:defRPr sz="1400" b="1">
                <a:solidFill>
                  <a:srgbClr val="F7921E"/>
                </a:solidFill>
              </a:defRPr>
            </a:lvl1pPr>
          </a:lstStyle>
          <a:p>
            <a:pPr lvl="0"/>
            <a:r>
              <a:rPr lang="en-US"/>
              <a:t>TITLE GOES HERE</a:t>
            </a:r>
            <a:br>
              <a:rPr lang="en-US"/>
            </a:br>
            <a:endParaRPr lang="en-US"/>
          </a:p>
        </p:txBody>
      </p:sp>
      <p:sp>
        <p:nvSpPr>
          <p:cNvPr id="105" name="Text Placeholder 6">
            <a:extLst>
              <a:ext uri="{FF2B5EF4-FFF2-40B4-BE49-F238E27FC236}">
                <a16:creationId xmlns:a16="http://schemas.microsoft.com/office/drawing/2014/main" id="{3D254318-A216-C4A8-BF50-010562FC51F4}"/>
              </a:ext>
            </a:extLst>
          </p:cNvPr>
          <p:cNvSpPr>
            <a:spLocks noGrp="1"/>
          </p:cNvSpPr>
          <p:nvPr>
            <p:ph type="body" sz="quarter" idx="15" hasCustomPrompt="1"/>
          </p:nvPr>
        </p:nvSpPr>
        <p:spPr>
          <a:xfrm>
            <a:off x="458897" y="3228258"/>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6" name="Text Placeholder 6">
            <a:extLst>
              <a:ext uri="{FF2B5EF4-FFF2-40B4-BE49-F238E27FC236}">
                <a16:creationId xmlns:a16="http://schemas.microsoft.com/office/drawing/2014/main" id="{25AF95A9-D860-3AC6-9E22-1B00AD929348}"/>
              </a:ext>
            </a:extLst>
          </p:cNvPr>
          <p:cNvSpPr>
            <a:spLocks noGrp="1"/>
          </p:cNvSpPr>
          <p:nvPr>
            <p:ph type="body" sz="quarter" idx="16" hasCustomPrompt="1"/>
          </p:nvPr>
        </p:nvSpPr>
        <p:spPr>
          <a:xfrm>
            <a:off x="1011761" y="3000684"/>
            <a:ext cx="2894012" cy="213878"/>
          </a:xfrm>
          <a:prstGeom prst="rect">
            <a:avLst/>
          </a:prstGeom>
        </p:spPr>
        <p:txBody>
          <a:bodyPr>
            <a:noAutofit/>
          </a:bodyPr>
          <a:lstStyle>
            <a:lvl1pPr marL="0" indent="0" algn="r">
              <a:buNone/>
              <a:defRPr sz="1400" b="1">
                <a:solidFill>
                  <a:srgbClr val="90C3C8"/>
                </a:solidFill>
              </a:defRPr>
            </a:lvl1pPr>
          </a:lstStyle>
          <a:p>
            <a:pPr lvl="0"/>
            <a:r>
              <a:rPr lang="en-US"/>
              <a:t>TITLE GOES HERE</a:t>
            </a:r>
            <a:br>
              <a:rPr lang="en-US"/>
            </a:br>
            <a:endParaRPr lang="en-US"/>
          </a:p>
        </p:txBody>
      </p:sp>
      <p:sp>
        <p:nvSpPr>
          <p:cNvPr id="107" name="Text Placeholder 6">
            <a:extLst>
              <a:ext uri="{FF2B5EF4-FFF2-40B4-BE49-F238E27FC236}">
                <a16:creationId xmlns:a16="http://schemas.microsoft.com/office/drawing/2014/main" id="{49E891D4-6833-C44B-C9FC-5E1DA2A3CCC9}"/>
              </a:ext>
            </a:extLst>
          </p:cNvPr>
          <p:cNvSpPr>
            <a:spLocks noGrp="1"/>
          </p:cNvSpPr>
          <p:nvPr>
            <p:ph type="body" sz="quarter" idx="17" hasCustomPrompt="1"/>
          </p:nvPr>
        </p:nvSpPr>
        <p:spPr>
          <a:xfrm>
            <a:off x="458897" y="4856714"/>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8" name="Text Placeholder 6">
            <a:extLst>
              <a:ext uri="{FF2B5EF4-FFF2-40B4-BE49-F238E27FC236}">
                <a16:creationId xmlns:a16="http://schemas.microsoft.com/office/drawing/2014/main" id="{61EF65B5-30B6-343E-D53D-F890EA3458C3}"/>
              </a:ext>
            </a:extLst>
          </p:cNvPr>
          <p:cNvSpPr>
            <a:spLocks noGrp="1"/>
          </p:cNvSpPr>
          <p:nvPr>
            <p:ph type="body" sz="quarter" idx="18" hasCustomPrompt="1"/>
          </p:nvPr>
        </p:nvSpPr>
        <p:spPr>
          <a:xfrm>
            <a:off x="1011761" y="4629140"/>
            <a:ext cx="2894012" cy="213878"/>
          </a:xfrm>
          <a:prstGeom prst="rect">
            <a:avLst/>
          </a:prstGeom>
        </p:spPr>
        <p:txBody>
          <a:bodyPr>
            <a:noAutofit/>
          </a:bodyPr>
          <a:lstStyle>
            <a:lvl1pPr marL="0" indent="0" algn="r">
              <a:buNone/>
              <a:defRPr sz="1400" b="1">
                <a:solidFill>
                  <a:srgbClr val="A72608"/>
                </a:solidFill>
              </a:defRPr>
            </a:lvl1pPr>
          </a:lstStyle>
          <a:p>
            <a:pPr lvl="0"/>
            <a:r>
              <a:rPr lang="en-US"/>
              <a:t>TITLE GOES HERE</a:t>
            </a:r>
            <a:br>
              <a:rPr lang="en-US"/>
            </a:br>
            <a:endParaRPr lang="en-US"/>
          </a:p>
        </p:txBody>
      </p:sp>
      <p:sp>
        <p:nvSpPr>
          <p:cNvPr id="115" name="Text Placeholder 6">
            <a:extLst>
              <a:ext uri="{FF2B5EF4-FFF2-40B4-BE49-F238E27FC236}">
                <a16:creationId xmlns:a16="http://schemas.microsoft.com/office/drawing/2014/main" id="{74B08506-7B90-1393-C4BE-A7D504C072C0}"/>
              </a:ext>
            </a:extLst>
          </p:cNvPr>
          <p:cNvSpPr>
            <a:spLocks noGrp="1"/>
          </p:cNvSpPr>
          <p:nvPr>
            <p:ph type="body" sz="quarter" idx="19" hasCustomPrompt="1"/>
          </p:nvPr>
        </p:nvSpPr>
        <p:spPr>
          <a:xfrm>
            <a:off x="8328850" y="3172898"/>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6" name="Text Placeholder 6">
            <a:extLst>
              <a:ext uri="{FF2B5EF4-FFF2-40B4-BE49-F238E27FC236}">
                <a16:creationId xmlns:a16="http://schemas.microsoft.com/office/drawing/2014/main" id="{B141B18F-DF4C-87EC-B70A-979513F8C8E5}"/>
              </a:ext>
            </a:extLst>
          </p:cNvPr>
          <p:cNvSpPr>
            <a:spLocks noGrp="1"/>
          </p:cNvSpPr>
          <p:nvPr>
            <p:ph type="body" sz="quarter" idx="20" hasCustomPrompt="1"/>
          </p:nvPr>
        </p:nvSpPr>
        <p:spPr>
          <a:xfrm>
            <a:off x="8328850" y="2945324"/>
            <a:ext cx="2894012" cy="213878"/>
          </a:xfrm>
          <a:prstGeom prst="rect">
            <a:avLst/>
          </a:prstGeom>
        </p:spPr>
        <p:txBody>
          <a:bodyPr>
            <a:noAutofit/>
          </a:bodyPr>
          <a:lstStyle>
            <a:lvl1pPr marL="0" indent="0" algn="l">
              <a:buNone/>
              <a:defRPr sz="1400" b="1">
                <a:solidFill>
                  <a:srgbClr val="235789"/>
                </a:solidFill>
              </a:defRPr>
            </a:lvl1pPr>
          </a:lstStyle>
          <a:p>
            <a:pPr lvl="0"/>
            <a:r>
              <a:rPr lang="en-US"/>
              <a:t>TITLE GOES HERE</a:t>
            </a:r>
            <a:br>
              <a:rPr lang="en-US"/>
            </a:br>
            <a:endParaRPr lang="en-US"/>
          </a:p>
        </p:txBody>
      </p:sp>
      <p:sp>
        <p:nvSpPr>
          <p:cNvPr id="117" name="Text Placeholder 6">
            <a:extLst>
              <a:ext uri="{FF2B5EF4-FFF2-40B4-BE49-F238E27FC236}">
                <a16:creationId xmlns:a16="http://schemas.microsoft.com/office/drawing/2014/main" id="{3EC1CDF3-EE36-1611-F3DC-4D473422B30B}"/>
              </a:ext>
            </a:extLst>
          </p:cNvPr>
          <p:cNvSpPr>
            <a:spLocks noGrp="1"/>
          </p:cNvSpPr>
          <p:nvPr>
            <p:ph type="body" sz="quarter" idx="21" hasCustomPrompt="1"/>
          </p:nvPr>
        </p:nvSpPr>
        <p:spPr>
          <a:xfrm>
            <a:off x="8328850" y="4762047"/>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8" name="Text Placeholder 6">
            <a:extLst>
              <a:ext uri="{FF2B5EF4-FFF2-40B4-BE49-F238E27FC236}">
                <a16:creationId xmlns:a16="http://schemas.microsoft.com/office/drawing/2014/main" id="{9C6DC88E-1476-C00B-BCF0-60235D089CC0}"/>
              </a:ext>
            </a:extLst>
          </p:cNvPr>
          <p:cNvSpPr>
            <a:spLocks noGrp="1"/>
          </p:cNvSpPr>
          <p:nvPr>
            <p:ph type="body" sz="quarter" idx="22" hasCustomPrompt="1"/>
          </p:nvPr>
        </p:nvSpPr>
        <p:spPr>
          <a:xfrm>
            <a:off x="8328850" y="4534473"/>
            <a:ext cx="2894012" cy="213878"/>
          </a:xfrm>
          <a:prstGeom prst="rect">
            <a:avLst/>
          </a:prstGeom>
        </p:spPr>
        <p:txBody>
          <a:bodyPr>
            <a:noAutofit/>
          </a:bodyPr>
          <a:lstStyle>
            <a:lvl1pPr marL="0" indent="0" algn="l">
              <a:buNone/>
              <a:defRPr sz="1400" b="1">
                <a:solidFill>
                  <a:srgbClr val="F3B700"/>
                </a:solidFill>
              </a:defRPr>
            </a:lvl1pPr>
          </a:lstStyle>
          <a:p>
            <a:pPr lvl="0"/>
            <a:r>
              <a:rPr lang="en-US"/>
              <a:t>TITLE GOES HERE</a:t>
            </a:r>
            <a:br>
              <a:rPr lang="en-US"/>
            </a:br>
            <a:endParaRPr lang="en-US"/>
          </a:p>
        </p:txBody>
      </p:sp>
      <p:sp>
        <p:nvSpPr>
          <p:cNvPr id="119" name="Text Placeholder 6">
            <a:extLst>
              <a:ext uri="{FF2B5EF4-FFF2-40B4-BE49-F238E27FC236}">
                <a16:creationId xmlns:a16="http://schemas.microsoft.com/office/drawing/2014/main" id="{B12B9BAD-7524-64DE-4287-1E22958EC9B0}"/>
              </a:ext>
            </a:extLst>
          </p:cNvPr>
          <p:cNvSpPr>
            <a:spLocks noGrp="1"/>
          </p:cNvSpPr>
          <p:nvPr>
            <p:ph type="body" sz="quarter" idx="23" hasCustomPrompt="1"/>
          </p:nvPr>
        </p:nvSpPr>
        <p:spPr>
          <a:xfrm>
            <a:off x="7100365" y="5929696"/>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20" name="Text Placeholder 6">
            <a:extLst>
              <a:ext uri="{FF2B5EF4-FFF2-40B4-BE49-F238E27FC236}">
                <a16:creationId xmlns:a16="http://schemas.microsoft.com/office/drawing/2014/main" id="{A1D93916-4D33-9421-AF7F-99630324542E}"/>
              </a:ext>
            </a:extLst>
          </p:cNvPr>
          <p:cNvSpPr>
            <a:spLocks noGrp="1"/>
          </p:cNvSpPr>
          <p:nvPr>
            <p:ph type="body" sz="quarter" idx="24" hasCustomPrompt="1"/>
          </p:nvPr>
        </p:nvSpPr>
        <p:spPr>
          <a:xfrm>
            <a:off x="7100365" y="5702122"/>
            <a:ext cx="2894012" cy="213878"/>
          </a:xfrm>
          <a:prstGeom prst="rect">
            <a:avLst/>
          </a:prstGeom>
        </p:spPr>
        <p:txBody>
          <a:bodyPr>
            <a:noAutofit/>
          </a:bodyPr>
          <a:lstStyle>
            <a:lvl1pPr marL="0" indent="0" algn="l">
              <a:buNone/>
              <a:defRPr sz="1400" b="1">
                <a:solidFill>
                  <a:srgbClr val="7FA267"/>
                </a:solidFill>
              </a:defRPr>
            </a:lvl1pPr>
          </a:lstStyle>
          <a:p>
            <a:pPr lvl="0"/>
            <a:r>
              <a:rPr lang="en-US"/>
              <a:t>TITLE GOES HERE</a:t>
            </a:r>
            <a:br>
              <a:rPr lang="en-US"/>
            </a:br>
            <a:endParaRPr lang="en-US"/>
          </a:p>
        </p:txBody>
      </p:sp>
      <p:sp>
        <p:nvSpPr>
          <p:cNvPr id="12" name="Title 1">
            <a:extLst>
              <a:ext uri="{FF2B5EF4-FFF2-40B4-BE49-F238E27FC236}">
                <a16:creationId xmlns:a16="http://schemas.microsoft.com/office/drawing/2014/main" id="{B26F781D-3EE9-A6AA-8E67-49B0DFC488A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3" name="Text Placeholder 2">
            <a:extLst>
              <a:ext uri="{FF2B5EF4-FFF2-40B4-BE49-F238E27FC236}">
                <a16:creationId xmlns:a16="http://schemas.microsoft.com/office/drawing/2014/main" id="{7896E3DA-0D21-4130-CB6F-7E507DE16F1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2960723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3" name="Picture 2" descr="Diagram, schematic, sunburst chart&#10;&#10;Description automatically generated">
            <a:extLst>
              <a:ext uri="{FF2B5EF4-FFF2-40B4-BE49-F238E27FC236}">
                <a16:creationId xmlns:a16="http://schemas.microsoft.com/office/drawing/2014/main" id="{70F7537F-4F19-72ED-8484-75BC2F04BD7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04D66D99-C0B9-37D9-804B-0BBE7BAAF6B6}"/>
              </a:ext>
            </a:extLst>
          </p:cNvPr>
          <p:cNvSpPr/>
          <p:nvPr userDrawn="1"/>
        </p:nvSpPr>
        <p:spPr>
          <a:xfrm>
            <a:off x="0" y="6269098"/>
            <a:ext cx="12192000" cy="5171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lvl1pPr>
              <a:defRPr>
                <a:solidFill>
                  <a:schemeClr val="tx1"/>
                </a:solidFill>
              </a:defRPr>
            </a:lvl1pPr>
          </a:lstStyle>
          <a:p>
            <a:fld id="{C2D79FF0-D74A-F74D-8117-1921F616B44C}" type="slidenum">
              <a:rPr lang="en-US" smtClean="0"/>
              <a:pPr/>
              <a:t>‹#›</a:t>
            </a:fld>
            <a:endParaRPr lang="en-US"/>
          </a:p>
        </p:txBody>
      </p:sp>
      <p:sp>
        <p:nvSpPr>
          <p:cNvPr id="4" name="Slide Number Placeholder 5">
            <a:extLst>
              <a:ext uri="{FF2B5EF4-FFF2-40B4-BE49-F238E27FC236}">
                <a16:creationId xmlns:a16="http://schemas.microsoft.com/office/drawing/2014/main" id="{F92D9F26-C67E-36A9-917A-B903F5BC3226}"/>
              </a:ext>
            </a:extLst>
          </p:cNvPr>
          <p:cNvSpPr txBox="1">
            <a:spLocks/>
          </p:cNvSpPr>
          <p:nvPr userDrawn="1"/>
        </p:nvSpPr>
        <p:spPr>
          <a:xfrm>
            <a:off x="8889357" y="634847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2D79FF0-D74A-F74D-8117-1921F616B44C}" type="slidenum">
              <a:rPr lang="en-US" smtClean="0">
                <a:solidFill>
                  <a:schemeClr val="tx1"/>
                </a:solidFill>
              </a:rPr>
              <a:pPr/>
              <a:t>‹#›</a:t>
            </a:fld>
            <a:endParaRPr lang="en-US">
              <a:solidFill>
                <a:schemeClr val="tx1"/>
              </a:solidFill>
            </a:endParaRPr>
          </a:p>
        </p:txBody>
      </p:sp>
      <p:grpSp>
        <p:nvGrpSpPr>
          <p:cNvPr id="2" name="Group 1">
            <a:extLst>
              <a:ext uri="{FF2B5EF4-FFF2-40B4-BE49-F238E27FC236}">
                <a16:creationId xmlns:a16="http://schemas.microsoft.com/office/drawing/2014/main" id="{7EFEA1AE-F4E2-70CB-EB7F-164652E5E4D0}"/>
              </a:ext>
            </a:extLst>
          </p:cNvPr>
          <p:cNvGrpSpPr/>
          <p:nvPr userDrawn="1"/>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7407752A-0DF6-33CA-55DF-0138ACF4190B}"/>
                </a:ext>
              </a:extLst>
            </p:cNvPr>
            <p:cNvPicPr>
              <a:picLocks noChangeAspect="1"/>
            </p:cNvPicPr>
            <p:nvPr userDrawn="1"/>
          </p:nvPicPr>
          <p:blipFill>
            <a:blip r:embed="rId3"/>
            <a:stretch>
              <a:fillRect/>
            </a:stretch>
          </p:blipFill>
          <p:spPr>
            <a:xfrm>
              <a:off x="532436" y="6287214"/>
              <a:ext cx="1551008" cy="247640"/>
            </a:xfrm>
            <a:prstGeom prst="rect">
              <a:avLst/>
            </a:prstGeom>
          </p:spPr>
        </p:pic>
        <p:sp>
          <p:nvSpPr>
            <p:cNvPr id="11" name="TextBox 10">
              <a:extLst>
                <a:ext uri="{FF2B5EF4-FFF2-40B4-BE49-F238E27FC236}">
                  <a16:creationId xmlns:a16="http://schemas.microsoft.com/office/drawing/2014/main" id="{A5965D41-A814-AF3B-3F57-342562A2639E}"/>
                </a:ext>
              </a:extLst>
            </p:cNvPr>
            <p:cNvSpPr txBox="1"/>
            <p:nvPr userDrawn="1"/>
          </p:nvSpPr>
          <p:spPr>
            <a:xfrm>
              <a:off x="432881" y="6513626"/>
              <a:ext cx="3429000" cy="215444"/>
            </a:xfrm>
            <a:prstGeom prst="rect">
              <a:avLst/>
            </a:prstGeom>
            <a:noFill/>
          </p:spPr>
          <p:txBody>
            <a:bodyPr wrap="square" rtlCol="0">
              <a:spAutoFit/>
            </a:bodyPr>
            <a:lstStyle/>
            <a:p>
              <a:r>
                <a:rPr lang="en-US" sz="800"/>
                <a:t>Delivered by The NextGen Project</a:t>
              </a:r>
            </a:p>
          </p:txBody>
        </p:sp>
      </p:grpSp>
    </p:spTree>
    <p:extLst>
      <p:ext uri="{BB962C8B-B14F-4D97-AF65-F5344CB8AC3E}">
        <p14:creationId xmlns:p14="http://schemas.microsoft.com/office/powerpoint/2010/main" val="22302670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14E137E-CF71-8A2C-CDF2-9640192CB580}"/>
              </a:ext>
            </a:extLst>
          </p:cNvPr>
          <p:cNvSpPr>
            <a:spLocks noGrp="1"/>
          </p:cNvSpPr>
          <p:nvPr>
            <p:ph type="sldNum" sz="quarter" idx="12"/>
          </p:nvPr>
        </p:nvSpPr>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8697667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1_Section Divider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524000" y="1924029"/>
            <a:ext cx="9144000" cy="1655762"/>
          </a:xfrm>
          <a:prstGeom prst="rect">
            <a:avLst/>
          </a:prstGeom>
        </p:spPr>
        <p:txBody>
          <a:bodyPr anchor="b"/>
          <a:lstStyle>
            <a:lvl1pPr algn="ctr">
              <a:defRPr sz="6000"/>
            </a:lvl1pPr>
          </a:lstStyle>
          <a:p>
            <a:r>
              <a:rPr lang="en-US"/>
              <a:t>Click to edit section divider title style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p:nvPr>
        </p:nvSpPr>
        <p:spPr>
          <a:xfrm>
            <a:off x="1524000" y="3671867"/>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8EF32783-59CB-A81F-8C93-0AED3094E4D4}"/>
              </a:ext>
            </a:extLst>
          </p:cNvPr>
          <p:cNvSpPr>
            <a:spLocks noGrp="1"/>
          </p:cNvSpPr>
          <p:nvPr>
            <p:ph type="sldNum" sz="quarter" idx="12"/>
          </p:nvPr>
        </p:nvSpPr>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236266766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Graphic Option_3">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3" name="Title 1">
            <a:extLst>
              <a:ext uri="{FF2B5EF4-FFF2-40B4-BE49-F238E27FC236}">
                <a16:creationId xmlns:a16="http://schemas.microsoft.com/office/drawing/2014/main" id="{0E2B7DC4-B8C9-4130-5C5D-D15663BC17C1}"/>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2" name="Text Placeholder 2">
            <a:extLst>
              <a:ext uri="{FF2B5EF4-FFF2-40B4-BE49-F238E27FC236}">
                <a16:creationId xmlns:a16="http://schemas.microsoft.com/office/drawing/2014/main" id="{E821F721-667E-CAEE-0C07-9973F6AFB275}"/>
              </a:ext>
            </a:extLst>
          </p:cNvPr>
          <p:cNvSpPr>
            <a:spLocks noGrp="1"/>
          </p:cNvSpPr>
          <p:nvPr>
            <p:ph idx="1" hasCustomPrompt="1"/>
          </p:nvPr>
        </p:nvSpPr>
        <p:spPr>
          <a:xfrm>
            <a:off x="532435" y="1095189"/>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165966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5" name="Rectangle: Top Corners Rounded 44">
            <a:extLst>
              <a:ext uri="{FF2B5EF4-FFF2-40B4-BE49-F238E27FC236}">
                <a16:creationId xmlns:a16="http://schemas.microsoft.com/office/drawing/2014/main" id="{98D88140-7CB1-4824-5BB1-236C702AA89E}"/>
              </a:ext>
            </a:extLst>
          </p:cNvPr>
          <p:cNvSpPr/>
          <p:nvPr/>
        </p:nvSpPr>
        <p:spPr bwMode="gray">
          <a:xfrm rot="16200000">
            <a:off x="4541011" y="1247137"/>
            <a:ext cx="558178" cy="7016873"/>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2" name="Rectangle: Top Corners Rounded 51">
            <a:extLst>
              <a:ext uri="{FF2B5EF4-FFF2-40B4-BE49-F238E27FC236}">
                <a16:creationId xmlns:a16="http://schemas.microsoft.com/office/drawing/2014/main" id="{07E3ADAF-B71D-BAAE-C322-8DD0787F2F69}"/>
              </a:ext>
            </a:extLst>
          </p:cNvPr>
          <p:cNvSpPr/>
          <p:nvPr/>
        </p:nvSpPr>
        <p:spPr bwMode="gray">
          <a:xfrm rot="16200000">
            <a:off x="4541010" y="-1116726"/>
            <a:ext cx="558178" cy="7016873"/>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60" name="Rectangle: Top Corners Rounded 59">
            <a:extLst>
              <a:ext uri="{FF2B5EF4-FFF2-40B4-BE49-F238E27FC236}">
                <a16:creationId xmlns:a16="http://schemas.microsoft.com/office/drawing/2014/main" id="{06653F50-4814-3D9F-97C6-E088EAE6D23B}"/>
              </a:ext>
            </a:extLst>
          </p:cNvPr>
          <p:cNvSpPr/>
          <p:nvPr/>
        </p:nvSpPr>
        <p:spPr bwMode="gray">
          <a:xfrm rot="16200000">
            <a:off x="4539387" y="-321491"/>
            <a:ext cx="558178" cy="7013626"/>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1" name="Rectangle: Top Corners Rounded 70">
            <a:extLst>
              <a:ext uri="{FF2B5EF4-FFF2-40B4-BE49-F238E27FC236}">
                <a16:creationId xmlns:a16="http://schemas.microsoft.com/office/drawing/2014/main" id="{957631B1-E6E4-AF0C-5D96-6A8F4220B726}"/>
              </a:ext>
            </a:extLst>
          </p:cNvPr>
          <p:cNvSpPr/>
          <p:nvPr/>
        </p:nvSpPr>
        <p:spPr bwMode="gray">
          <a:xfrm rot="16200000">
            <a:off x="4541011" y="459265"/>
            <a:ext cx="558178" cy="7016873"/>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4" name="Rectangle: Top Corners Rounded 73">
            <a:extLst>
              <a:ext uri="{FF2B5EF4-FFF2-40B4-BE49-F238E27FC236}">
                <a16:creationId xmlns:a16="http://schemas.microsoft.com/office/drawing/2014/main" id="{0BAF63A1-793F-3D7E-9704-0E3AC22F5F41}"/>
              </a:ext>
            </a:extLst>
          </p:cNvPr>
          <p:cNvSpPr/>
          <p:nvPr/>
        </p:nvSpPr>
        <p:spPr bwMode="gray">
          <a:xfrm rot="16200000">
            <a:off x="4550020" y="-1913924"/>
            <a:ext cx="558178" cy="7034889"/>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9" name="Text Placeholder 41">
            <a:extLst>
              <a:ext uri="{FF2B5EF4-FFF2-40B4-BE49-F238E27FC236}">
                <a16:creationId xmlns:a16="http://schemas.microsoft.com/office/drawing/2014/main" id="{37A28611-C164-D1AC-C6EE-0F69E5E3B91A}"/>
              </a:ext>
            </a:extLst>
          </p:cNvPr>
          <p:cNvSpPr>
            <a:spLocks noGrp="1"/>
          </p:cNvSpPr>
          <p:nvPr>
            <p:ph type="body" sz="quarter" idx="14" hasCustomPrompt="1"/>
          </p:nvPr>
        </p:nvSpPr>
        <p:spPr>
          <a:xfrm>
            <a:off x="1307906" y="2106306"/>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80" name="Text Placeholder 41">
            <a:extLst>
              <a:ext uri="{FF2B5EF4-FFF2-40B4-BE49-F238E27FC236}">
                <a16:creationId xmlns:a16="http://schemas.microsoft.com/office/drawing/2014/main" id="{1557DFD1-103F-1601-876B-6C466E889C12}"/>
              </a:ext>
            </a:extLst>
          </p:cNvPr>
          <p:cNvSpPr>
            <a:spLocks noGrp="1"/>
          </p:cNvSpPr>
          <p:nvPr>
            <p:ph type="body" sz="quarter" idx="15" hasCustomPrompt="1"/>
          </p:nvPr>
        </p:nvSpPr>
        <p:spPr>
          <a:xfrm>
            <a:off x="1306247" y="2904571"/>
            <a:ext cx="4690512" cy="561502"/>
          </a:xfrm>
          <a:prstGeom prst="rect">
            <a:avLst/>
          </a:prstGeom>
        </p:spPr>
        <p:txBody>
          <a:bodyPr anchor="ctr">
            <a:noAutofit/>
          </a:bodyPr>
          <a:lstStyle>
            <a:lvl1pPr marL="0" indent="0">
              <a:buNone/>
              <a:defRPr sz="2000"/>
            </a:lvl1pPr>
          </a:lstStyle>
          <a:p>
            <a:pPr lvl="0"/>
            <a:r>
              <a:rPr lang="en-US"/>
              <a:t>CLICK TO INSERT AGENDA ITEM</a:t>
            </a:r>
          </a:p>
        </p:txBody>
      </p:sp>
      <p:sp>
        <p:nvSpPr>
          <p:cNvPr id="81" name="Text Placeholder 41">
            <a:extLst>
              <a:ext uri="{FF2B5EF4-FFF2-40B4-BE49-F238E27FC236}">
                <a16:creationId xmlns:a16="http://schemas.microsoft.com/office/drawing/2014/main" id="{B271D268-8781-B85A-155E-9449D02522BB}"/>
              </a:ext>
            </a:extLst>
          </p:cNvPr>
          <p:cNvSpPr>
            <a:spLocks noGrp="1"/>
          </p:cNvSpPr>
          <p:nvPr>
            <p:ph type="body" sz="quarter" idx="16" hasCustomPrompt="1"/>
          </p:nvPr>
        </p:nvSpPr>
        <p:spPr>
          <a:xfrm>
            <a:off x="1306246" y="3688100"/>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82" name="Text Placeholder 41">
            <a:extLst>
              <a:ext uri="{FF2B5EF4-FFF2-40B4-BE49-F238E27FC236}">
                <a16:creationId xmlns:a16="http://schemas.microsoft.com/office/drawing/2014/main" id="{8502FDF5-899B-127C-CFA9-AFD5FA34FE8D}"/>
              </a:ext>
            </a:extLst>
          </p:cNvPr>
          <p:cNvSpPr>
            <a:spLocks noGrp="1"/>
          </p:cNvSpPr>
          <p:nvPr>
            <p:ph type="body" sz="quarter" idx="17" hasCustomPrompt="1"/>
          </p:nvPr>
        </p:nvSpPr>
        <p:spPr>
          <a:xfrm>
            <a:off x="1306246" y="4478923"/>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3" name="Text Placeholder 56">
            <a:extLst>
              <a:ext uri="{FF2B5EF4-FFF2-40B4-BE49-F238E27FC236}">
                <a16:creationId xmlns:a16="http://schemas.microsoft.com/office/drawing/2014/main" id="{2EFFE24F-E5C1-DF1F-A030-94C02D4BB435}"/>
              </a:ext>
            </a:extLst>
          </p:cNvPr>
          <p:cNvSpPr>
            <a:spLocks noGrp="1"/>
          </p:cNvSpPr>
          <p:nvPr>
            <p:ph type="body" sz="quarter" idx="19" hasCustomPrompt="1"/>
          </p:nvPr>
        </p:nvSpPr>
        <p:spPr>
          <a:xfrm>
            <a:off x="1308512" y="1326870"/>
            <a:ext cx="4671849" cy="553300"/>
          </a:xfrm>
          <a:prstGeom prst="rect">
            <a:avLst/>
          </a:prstGeom>
        </p:spPr>
        <p:txBody>
          <a:bodyPr anchor="ctr">
            <a:noAutofit/>
          </a:bodyPr>
          <a:lstStyle>
            <a:lvl1pPr marL="0" indent="0">
              <a:buNone/>
              <a:defRPr sz="2000"/>
            </a:lvl1pPr>
          </a:lstStyle>
          <a:p>
            <a:pPr lvl="0"/>
            <a:r>
              <a:rPr lang="en-US"/>
              <a:t>CLICK TO INSERT AGENDA ITEM</a:t>
            </a:r>
          </a:p>
        </p:txBody>
      </p:sp>
      <p:grpSp>
        <p:nvGrpSpPr>
          <p:cNvPr id="9" name="Group 8">
            <a:extLst>
              <a:ext uri="{FF2B5EF4-FFF2-40B4-BE49-F238E27FC236}">
                <a16:creationId xmlns:a16="http://schemas.microsoft.com/office/drawing/2014/main" id="{1B94F09E-2029-FAC2-7392-EA672EFF5876}"/>
              </a:ext>
            </a:extLst>
          </p:cNvPr>
          <p:cNvGrpSpPr/>
          <p:nvPr userDrawn="1"/>
        </p:nvGrpSpPr>
        <p:grpSpPr>
          <a:xfrm>
            <a:off x="710606" y="1324431"/>
            <a:ext cx="530797" cy="558178"/>
            <a:chOff x="838202" y="1324433"/>
            <a:chExt cx="530797" cy="558178"/>
          </a:xfrm>
        </p:grpSpPr>
        <p:grpSp>
          <p:nvGrpSpPr>
            <p:cNvPr id="75" name="Group 578">
              <a:extLst>
                <a:ext uri="{FF2B5EF4-FFF2-40B4-BE49-F238E27FC236}">
                  <a16:creationId xmlns:a16="http://schemas.microsoft.com/office/drawing/2014/main" id="{BE17D166-FF82-535F-E8C1-27F5A03E3229}"/>
                </a:ext>
              </a:extLst>
            </p:cNvPr>
            <p:cNvGrpSpPr>
              <a:grpSpLocks noChangeAspect="1"/>
            </p:cNvGrpSpPr>
            <p:nvPr/>
          </p:nvGrpSpPr>
          <p:grpSpPr bwMode="auto">
            <a:xfrm>
              <a:off x="928769" y="1416068"/>
              <a:ext cx="356514" cy="374904"/>
              <a:chOff x="1932" y="2478"/>
              <a:chExt cx="340" cy="340"/>
            </a:xfrm>
            <a:solidFill>
              <a:schemeClr val="bg1"/>
            </a:solidFill>
          </p:grpSpPr>
          <p:sp>
            <p:nvSpPr>
              <p:cNvPr id="76" name="Freeform 579">
                <a:extLst>
                  <a:ext uri="{FF2B5EF4-FFF2-40B4-BE49-F238E27FC236}">
                    <a16:creationId xmlns:a16="http://schemas.microsoft.com/office/drawing/2014/main" id="{5817229D-45CC-1265-691D-A992704D7613}"/>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Freeform 580">
                <a:extLst>
                  <a:ext uri="{FF2B5EF4-FFF2-40B4-BE49-F238E27FC236}">
                    <a16:creationId xmlns:a16="http://schemas.microsoft.com/office/drawing/2014/main" id="{41E565D7-83BA-B232-C767-834805B57362}"/>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78" name="Rectangle: Top Corners Rounded 77">
              <a:extLst>
                <a:ext uri="{FF2B5EF4-FFF2-40B4-BE49-F238E27FC236}">
                  <a16:creationId xmlns:a16="http://schemas.microsoft.com/office/drawing/2014/main" id="{CA6F2184-B28B-C3BE-4CF0-884AD390DCF1}"/>
                </a:ext>
              </a:extLst>
            </p:cNvPr>
            <p:cNvSpPr/>
            <p:nvPr/>
          </p:nvSpPr>
          <p:spPr bwMode="gray">
            <a:xfrm rot="16200000">
              <a:off x="824512" y="1338123"/>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5" name="Oval 84">
              <a:extLst>
                <a:ext uri="{FF2B5EF4-FFF2-40B4-BE49-F238E27FC236}">
                  <a16:creationId xmlns:a16="http://schemas.microsoft.com/office/drawing/2014/main" id="{E65D95FC-F269-8776-265B-70BC084738F1}"/>
                </a:ext>
              </a:extLst>
            </p:cNvPr>
            <p:cNvSpPr/>
            <p:nvPr/>
          </p:nvSpPr>
          <p:spPr>
            <a:xfrm>
              <a:off x="940052" y="142457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grpSp>
      <p:grpSp>
        <p:nvGrpSpPr>
          <p:cNvPr id="10" name="Group 9">
            <a:extLst>
              <a:ext uri="{FF2B5EF4-FFF2-40B4-BE49-F238E27FC236}">
                <a16:creationId xmlns:a16="http://schemas.microsoft.com/office/drawing/2014/main" id="{13FD6BA6-F503-8BF1-DD32-B047F036DCBC}"/>
              </a:ext>
            </a:extLst>
          </p:cNvPr>
          <p:cNvGrpSpPr/>
          <p:nvPr userDrawn="1"/>
        </p:nvGrpSpPr>
        <p:grpSpPr>
          <a:xfrm>
            <a:off x="710605" y="2112621"/>
            <a:ext cx="530797" cy="558178"/>
            <a:chOff x="838201" y="2119247"/>
            <a:chExt cx="530797" cy="558178"/>
          </a:xfrm>
        </p:grpSpPr>
        <p:grpSp>
          <p:nvGrpSpPr>
            <p:cNvPr id="53" name="Group 578">
              <a:extLst>
                <a:ext uri="{FF2B5EF4-FFF2-40B4-BE49-F238E27FC236}">
                  <a16:creationId xmlns:a16="http://schemas.microsoft.com/office/drawing/2014/main" id="{FF30C370-E223-67BC-904A-F57C548073B7}"/>
                </a:ext>
              </a:extLst>
            </p:cNvPr>
            <p:cNvGrpSpPr>
              <a:grpSpLocks noChangeAspect="1"/>
            </p:cNvGrpSpPr>
            <p:nvPr/>
          </p:nvGrpSpPr>
          <p:grpSpPr bwMode="auto">
            <a:xfrm>
              <a:off x="928768" y="2210883"/>
              <a:ext cx="356514" cy="374904"/>
              <a:chOff x="1932" y="2478"/>
              <a:chExt cx="340" cy="340"/>
            </a:xfrm>
            <a:solidFill>
              <a:schemeClr val="bg1"/>
            </a:solidFill>
          </p:grpSpPr>
          <p:sp>
            <p:nvSpPr>
              <p:cNvPr id="54" name="Freeform 579">
                <a:extLst>
                  <a:ext uri="{FF2B5EF4-FFF2-40B4-BE49-F238E27FC236}">
                    <a16:creationId xmlns:a16="http://schemas.microsoft.com/office/drawing/2014/main" id="{1723A49E-EDED-17CF-1507-0A8A3E4BC406}"/>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580">
                <a:extLst>
                  <a:ext uri="{FF2B5EF4-FFF2-40B4-BE49-F238E27FC236}">
                    <a16:creationId xmlns:a16="http://schemas.microsoft.com/office/drawing/2014/main" id="{AE0C1246-7FC8-B170-E9F9-FCD1E9C4F9D9}"/>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56" name="Rectangle: Top Corners Rounded 55">
              <a:extLst>
                <a:ext uri="{FF2B5EF4-FFF2-40B4-BE49-F238E27FC236}">
                  <a16:creationId xmlns:a16="http://schemas.microsoft.com/office/drawing/2014/main" id="{FA39CB48-545F-E869-20CA-5EF23F230120}"/>
                </a:ext>
              </a:extLst>
            </p:cNvPr>
            <p:cNvSpPr/>
            <p:nvPr userDrawn="1"/>
          </p:nvSpPr>
          <p:spPr bwMode="gray">
            <a:xfrm rot="16200000">
              <a:off x="824511" y="2132937"/>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sp>
          <p:nvSpPr>
            <p:cNvPr id="86" name="Oval 85">
              <a:extLst>
                <a:ext uri="{FF2B5EF4-FFF2-40B4-BE49-F238E27FC236}">
                  <a16:creationId xmlns:a16="http://schemas.microsoft.com/office/drawing/2014/main" id="{9C750836-B502-6288-9C0A-43A1F8D2B821}"/>
                </a:ext>
              </a:extLst>
            </p:cNvPr>
            <p:cNvSpPr/>
            <p:nvPr/>
          </p:nvSpPr>
          <p:spPr>
            <a:xfrm>
              <a:off x="940052" y="221342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grpSp>
      <p:grpSp>
        <p:nvGrpSpPr>
          <p:cNvPr id="13" name="Group 12">
            <a:extLst>
              <a:ext uri="{FF2B5EF4-FFF2-40B4-BE49-F238E27FC236}">
                <a16:creationId xmlns:a16="http://schemas.microsoft.com/office/drawing/2014/main" id="{B7BED8F4-219D-899A-E325-8F32B8374F5E}"/>
              </a:ext>
            </a:extLst>
          </p:cNvPr>
          <p:cNvGrpSpPr/>
          <p:nvPr userDrawn="1"/>
        </p:nvGrpSpPr>
        <p:grpSpPr>
          <a:xfrm>
            <a:off x="710605" y="2906233"/>
            <a:ext cx="530797" cy="558178"/>
            <a:chOff x="838201" y="2912928"/>
            <a:chExt cx="530797" cy="558178"/>
          </a:xfrm>
        </p:grpSpPr>
        <p:sp>
          <p:nvSpPr>
            <p:cNvPr id="59" name="Rectangle: Top Corners Rounded 58">
              <a:extLst>
                <a:ext uri="{FF2B5EF4-FFF2-40B4-BE49-F238E27FC236}">
                  <a16:creationId xmlns:a16="http://schemas.microsoft.com/office/drawing/2014/main" id="{51DA49BD-7E02-E4A4-36AF-AA42F0B1EE42}"/>
                </a:ext>
              </a:extLst>
            </p:cNvPr>
            <p:cNvSpPr/>
            <p:nvPr/>
          </p:nvSpPr>
          <p:spPr bwMode="gray">
            <a:xfrm rot="16200000">
              <a:off x="824511" y="2926618"/>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1" name="Group 10">
              <a:extLst>
                <a:ext uri="{FF2B5EF4-FFF2-40B4-BE49-F238E27FC236}">
                  <a16:creationId xmlns:a16="http://schemas.microsoft.com/office/drawing/2014/main" id="{FF78B27B-0D1F-C5B4-ECAF-44F4E6DA67D2}"/>
                </a:ext>
              </a:extLst>
            </p:cNvPr>
            <p:cNvGrpSpPr/>
            <p:nvPr userDrawn="1"/>
          </p:nvGrpSpPr>
          <p:grpSpPr>
            <a:xfrm>
              <a:off x="928768" y="3004564"/>
              <a:ext cx="356514" cy="374904"/>
              <a:chOff x="928768" y="3004564"/>
              <a:chExt cx="356514" cy="374904"/>
            </a:xfrm>
          </p:grpSpPr>
          <p:grpSp>
            <p:nvGrpSpPr>
              <p:cNvPr id="61" name="Group 336">
                <a:extLst>
                  <a:ext uri="{FF2B5EF4-FFF2-40B4-BE49-F238E27FC236}">
                    <a16:creationId xmlns:a16="http://schemas.microsoft.com/office/drawing/2014/main" id="{971D1B8F-10DF-58D4-4CCD-CC96B2378483}"/>
                  </a:ext>
                </a:extLst>
              </p:cNvPr>
              <p:cNvGrpSpPr>
                <a:grpSpLocks noChangeAspect="1"/>
              </p:cNvGrpSpPr>
              <p:nvPr/>
            </p:nvGrpSpPr>
            <p:grpSpPr bwMode="auto">
              <a:xfrm>
                <a:off x="928768" y="3004564"/>
                <a:ext cx="356514" cy="374904"/>
                <a:chOff x="4220" y="1197"/>
                <a:chExt cx="340" cy="340"/>
              </a:xfrm>
              <a:solidFill>
                <a:schemeClr val="bg1"/>
              </a:solidFill>
            </p:grpSpPr>
            <p:sp>
              <p:nvSpPr>
                <p:cNvPr id="62" name="Freeform 337">
                  <a:extLst>
                    <a:ext uri="{FF2B5EF4-FFF2-40B4-BE49-F238E27FC236}">
                      <a16:creationId xmlns:a16="http://schemas.microsoft.com/office/drawing/2014/main" id="{B69BC7DC-134E-F315-27C1-46AA7A8E91E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38">
                  <a:extLst>
                    <a:ext uri="{FF2B5EF4-FFF2-40B4-BE49-F238E27FC236}">
                      <a16:creationId xmlns:a16="http://schemas.microsoft.com/office/drawing/2014/main" id="{8F170BD1-6D92-0A47-27BB-0F48F649B334}"/>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39">
                  <a:extLst>
                    <a:ext uri="{FF2B5EF4-FFF2-40B4-BE49-F238E27FC236}">
                      <a16:creationId xmlns:a16="http://schemas.microsoft.com/office/drawing/2014/main" id="{ABBA240B-D9C5-BC2A-1612-7EDCBBAFACFE}"/>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40">
                  <a:extLst>
                    <a:ext uri="{FF2B5EF4-FFF2-40B4-BE49-F238E27FC236}">
                      <a16:creationId xmlns:a16="http://schemas.microsoft.com/office/drawing/2014/main" id="{808FD17A-BFA9-DCA5-B93C-3C45E1934FA6}"/>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41">
                  <a:extLst>
                    <a:ext uri="{FF2B5EF4-FFF2-40B4-BE49-F238E27FC236}">
                      <a16:creationId xmlns:a16="http://schemas.microsoft.com/office/drawing/2014/main" id="{247FE29E-8522-817F-3F46-10CC3D4C613A}"/>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42">
                  <a:extLst>
                    <a:ext uri="{FF2B5EF4-FFF2-40B4-BE49-F238E27FC236}">
                      <a16:creationId xmlns:a16="http://schemas.microsoft.com/office/drawing/2014/main" id="{FA40B125-C3AF-761F-B98F-CCD7CDAACD00}"/>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7" name="Oval 86">
                <a:extLst>
                  <a:ext uri="{FF2B5EF4-FFF2-40B4-BE49-F238E27FC236}">
                    <a16:creationId xmlns:a16="http://schemas.microsoft.com/office/drawing/2014/main" id="{FFE4C3E2-EF17-83CB-1F17-CA65E2948E9F}"/>
                  </a:ext>
                </a:extLst>
              </p:cNvPr>
              <p:cNvSpPr/>
              <p:nvPr/>
            </p:nvSpPr>
            <p:spPr>
              <a:xfrm>
                <a:off x="940052" y="302036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grpSp>
      </p:grpSp>
      <p:grpSp>
        <p:nvGrpSpPr>
          <p:cNvPr id="12" name="Group 11">
            <a:extLst>
              <a:ext uri="{FF2B5EF4-FFF2-40B4-BE49-F238E27FC236}">
                <a16:creationId xmlns:a16="http://schemas.microsoft.com/office/drawing/2014/main" id="{83AC3912-331E-8A73-A81B-2DC831BD326B}"/>
              </a:ext>
            </a:extLst>
          </p:cNvPr>
          <p:cNvGrpSpPr/>
          <p:nvPr userDrawn="1"/>
        </p:nvGrpSpPr>
        <p:grpSpPr>
          <a:xfrm>
            <a:off x="710605" y="3688612"/>
            <a:ext cx="530797" cy="558178"/>
            <a:chOff x="838201" y="3706609"/>
            <a:chExt cx="530797" cy="558178"/>
          </a:xfrm>
        </p:grpSpPr>
        <p:sp>
          <p:nvSpPr>
            <p:cNvPr id="72" name="Freeform 245">
              <a:extLst>
                <a:ext uri="{FF2B5EF4-FFF2-40B4-BE49-F238E27FC236}">
                  <a16:creationId xmlns:a16="http://schemas.microsoft.com/office/drawing/2014/main" id="{D579D86D-BED9-8148-BF45-520DE9B8A569}"/>
                </a:ext>
              </a:extLst>
            </p:cNvPr>
            <p:cNvSpPr>
              <a:spLocks noEditPoints="1"/>
            </p:cNvSpPr>
            <p:nvPr/>
          </p:nvSpPr>
          <p:spPr bwMode="auto">
            <a:xfrm>
              <a:off x="925343" y="3797694"/>
              <a:ext cx="35651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Rectangle: Top Corners Rounded 69">
              <a:extLst>
                <a:ext uri="{FF2B5EF4-FFF2-40B4-BE49-F238E27FC236}">
                  <a16:creationId xmlns:a16="http://schemas.microsoft.com/office/drawing/2014/main" id="{C44C6E1D-09B8-85DC-FFA4-262CF1C5954E}"/>
                </a:ext>
              </a:extLst>
            </p:cNvPr>
            <p:cNvSpPr/>
            <p:nvPr/>
          </p:nvSpPr>
          <p:spPr bwMode="gray">
            <a:xfrm rot="16200000">
              <a:off x="824511" y="3720299"/>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 name="Oval 87">
              <a:extLst>
                <a:ext uri="{FF2B5EF4-FFF2-40B4-BE49-F238E27FC236}">
                  <a16:creationId xmlns:a16="http://schemas.microsoft.com/office/drawing/2014/main" id="{426B4C2C-BCE2-46F6-BB09-6F83FE95985B}"/>
                </a:ext>
              </a:extLst>
            </p:cNvPr>
            <p:cNvSpPr/>
            <p:nvPr/>
          </p:nvSpPr>
          <p:spPr>
            <a:xfrm>
              <a:off x="940052" y="3806282"/>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grpSp>
      <p:grpSp>
        <p:nvGrpSpPr>
          <p:cNvPr id="14" name="Group 13">
            <a:extLst>
              <a:ext uri="{FF2B5EF4-FFF2-40B4-BE49-F238E27FC236}">
                <a16:creationId xmlns:a16="http://schemas.microsoft.com/office/drawing/2014/main" id="{9105293A-D786-5D6F-5F0A-91844F9F8573}"/>
              </a:ext>
            </a:extLst>
          </p:cNvPr>
          <p:cNvGrpSpPr/>
          <p:nvPr userDrawn="1"/>
        </p:nvGrpSpPr>
        <p:grpSpPr>
          <a:xfrm>
            <a:off x="710606" y="4476484"/>
            <a:ext cx="530797" cy="558178"/>
            <a:chOff x="838202" y="4500290"/>
            <a:chExt cx="530797" cy="558178"/>
          </a:xfrm>
        </p:grpSpPr>
        <p:sp>
          <p:nvSpPr>
            <p:cNvPr id="39" name="Rectangle: Top Corners Rounded 38">
              <a:extLst>
                <a:ext uri="{FF2B5EF4-FFF2-40B4-BE49-F238E27FC236}">
                  <a16:creationId xmlns:a16="http://schemas.microsoft.com/office/drawing/2014/main" id="{E328E028-7ED8-E118-2129-070F70F657E2}"/>
                </a:ext>
              </a:extLst>
            </p:cNvPr>
            <p:cNvSpPr/>
            <p:nvPr/>
          </p:nvSpPr>
          <p:spPr bwMode="gray">
            <a:xfrm rot="16200000">
              <a:off x="824512" y="4513980"/>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9" name="Oval 88">
              <a:extLst>
                <a:ext uri="{FF2B5EF4-FFF2-40B4-BE49-F238E27FC236}">
                  <a16:creationId xmlns:a16="http://schemas.microsoft.com/office/drawing/2014/main" id="{2EA407C8-FAD0-9452-2DBC-E40681BC4E79}"/>
                </a:ext>
              </a:extLst>
            </p:cNvPr>
            <p:cNvSpPr/>
            <p:nvPr/>
          </p:nvSpPr>
          <p:spPr>
            <a:xfrm>
              <a:off x="940052" y="459812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grpSp>
      <p:sp>
        <p:nvSpPr>
          <p:cNvPr id="4" name="Rectangle: Top Corners Rounded 3">
            <a:extLst>
              <a:ext uri="{FF2B5EF4-FFF2-40B4-BE49-F238E27FC236}">
                <a16:creationId xmlns:a16="http://schemas.microsoft.com/office/drawing/2014/main" id="{68BCA49B-82EA-7B57-9E02-0591E6DB3786}"/>
              </a:ext>
            </a:extLst>
          </p:cNvPr>
          <p:cNvSpPr/>
          <p:nvPr/>
        </p:nvSpPr>
        <p:spPr bwMode="gray">
          <a:xfrm rot="16200000">
            <a:off x="4527507" y="2008370"/>
            <a:ext cx="558178" cy="7016873"/>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6" name="Text Placeholder 41">
            <a:extLst>
              <a:ext uri="{FF2B5EF4-FFF2-40B4-BE49-F238E27FC236}">
                <a16:creationId xmlns:a16="http://schemas.microsoft.com/office/drawing/2014/main" id="{C8CEBD89-961D-75D7-AEF9-B6E35BA23EDF}"/>
              </a:ext>
            </a:extLst>
          </p:cNvPr>
          <p:cNvSpPr>
            <a:spLocks noGrp="1"/>
          </p:cNvSpPr>
          <p:nvPr>
            <p:ph type="body" sz="quarter" idx="20" hasCustomPrompt="1"/>
          </p:nvPr>
        </p:nvSpPr>
        <p:spPr>
          <a:xfrm>
            <a:off x="1280786" y="5240156"/>
            <a:ext cx="4674115" cy="553300"/>
          </a:xfrm>
          <a:prstGeom prst="rect">
            <a:avLst/>
          </a:prstGeom>
        </p:spPr>
        <p:txBody>
          <a:bodyPr anchor="ctr">
            <a:noAutofit/>
          </a:bodyPr>
          <a:lstStyle>
            <a:lvl1pPr marL="0" indent="0">
              <a:buNone/>
              <a:defRPr sz="2000" b="0"/>
            </a:lvl1pPr>
          </a:lstStyle>
          <a:p>
            <a:pPr lvl="0"/>
            <a:r>
              <a:rPr lang="en-US"/>
              <a:t>CLICK TO INSERT AGENDA ITEM</a:t>
            </a:r>
          </a:p>
        </p:txBody>
      </p:sp>
      <p:grpSp>
        <p:nvGrpSpPr>
          <p:cNvPr id="15" name="Group 14">
            <a:extLst>
              <a:ext uri="{FF2B5EF4-FFF2-40B4-BE49-F238E27FC236}">
                <a16:creationId xmlns:a16="http://schemas.microsoft.com/office/drawing/2014/main" id="{576839C8-D4A8-A952-9528-CDBD32F97267}"/>
              </a:ext>
            </a:extLst>
          </p:cNvPr>
          <p:cNvGrpSpPr/>
          <p:nvPr userDrawn="1"/>
        </p:nvGrpSpPr>
        <p:grpSpPr>
          <a:xfrm>
            <a:off x="697102" y="5237717"/>
            <a:ext cx="530797" cy="558178"/>
            <a:chOff x="824698" y="5234740"/>
            <a:chExt cx="530797" cy="558178"/>
          </a:xfrm>
        </p:grpSpPr>
        <p:sp>
          <p:nvSpPr>
            <p:cNvPr id="3" name="Rectangle: Top Corners Rounded 2">
              <a:extLst>
                <a:ext uri="{FF2B5EF4-FFF2-40B4-BE49-F238E27FC236}">
                  <a16:creationId xmlns:a16="http://schemas.microsoft.com/office/drawing/2014/main" id="{F33EB640-1E6C-1D4B-0ADA-2FFBC3D1E4E8}"/>
                </a:ext>
              </a:extLst>
            </p:cNvPr>
            <p:cNvSpPr/>
            <p:nvPr/>
          </p:nvSpPr>
          <p:spPr bwMode="gray">
            <a:xfrm rot="16200000">
              <a:off x="811008" y="5248430"/>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A1D6CAAF-23D2-8985-6BE7-8A55CD9B3767}"/>
                </a:ext>
              </a:extLst>
            </p:cNvPr>
            <p:cNvSpPr/>
            <p:nvPr/>
          </p:nvSpPr>
          <p:spPr>
            <a:xfrm>
              <a:off x="937009" y="5316306"/>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6</a:t>
              </a:r>
            </a:p>
          </p:txBody>
        </p:sp>
      </p:grpSp>
    </p:spTree>
    <p:extLst>
      <p:ext uri="{BB962C8B-B14F-4D97-AF65-F5344CB8AC3E}">
        <p14:creationId xmlns:p14="http://schemas.microsoft.com/office/powerpoint/2010/main" val="24086720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5" name="Rectangle: Top Corners Rounded 44">
            <a:extLst>
              <a:ext uri="{FF2B5EF4-FFF2-40B4-BE49-F238E27FC236}">
                <a16:creationId xmlns:a16="http://schemas.microsoft.com/office/drawing/2014/main" id="{98D88140-7CB1-4824-5BB1-236C702AA89E}"/>
              </a:ext>
            </a:extLst>
          </p:cNvPr>
          <p:cNvSpPr/>
          <p:nvPr/>
        </p:nvSpPr>
        <p:spPr bwMode="gray">
          <a:xfrm rot="16200000">
            <a:off x="3375124" y="2413025"/>
            <a:ext cx="558178" cy="4685097"/>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52" name="Rectangle: Top Corners Rounded 51">
            <a:extLst>
              <a:ext uri="{FF2B5EF4-FFF2-40B4-BE49-F238E27FC236}">
                <a16:creationId xmlns:a16="http://schemas.microsoft.com/office/drawing/2014/main" id="{07E3ADAF-B71D-BAAE-C322-8DD0787F2F69}"/>
              </a:ext>
            </a:extLst>
          </p:cNvPr>
          <p:cNvSpPr/>
          <p:nvPr/>
        </p:nvSpPr>
        <p:spPr bwMode="gray">
          <a:xfrm rot="16200000">
            <a:off x="3354195" y="70091"/>
            <a:ext cx="558178" cy="4643240"/>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60" name="Rectangle: Top Corners Rounded 59">
            <a:extLst>
              <a:ext uri="{FF2B5EF4-FFF2-40B4-BE49-F238E27FC236}">
                <a16:creationId xmlns:a16="http://schemas.microsoft.com/office/drawing/2014/main" id="{06653F50-4814-3D9F-97C6-E088EAE6D23B}"/>
              </a:ext>
            </a:extLst>
          </p:cNvPr>
          <p:cNvSpPr/>
          <p:nvPr/>
        </p:nvSpPr>
        <p:spPr bwMode="gray">
          <a:xfrm rot="16200000">
            <a:off x="3375122" y="842774"/>
            <a:ext cx="558178" cy="4685096"/>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1" name="Rectangle: Top Corners Rounded 70">
            <a:extLst>
              <a:ext uri="{FF2B5EF4-FFF2-40B4-BE49-F238E27FC236}">
                <a16:creationId xmlns:a16="http://schemas.microsoft.com/office/drawing/2014/main" id="{957631B1-E6E4-AF0C-5D96-6A8F4220B726}"/>
              </a:ext>
            </a:extLst>
          </p:cNvPr>
          <p:cNvSpPr/>
          <p:nvPr/>
        </p:nvSpPr>
        <p:spPr bwMode="gray">
          <a:xfrm rot="16200000">
            <a:off x="3354195" y="1646082"/>
            <a:ext cx="558178" cy="4643239"/>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4" name="Rectangle: Top Corners Rounded 73">
            <a:extLst>
              <a:ext uri="{FF2B5EF4-FFF2-40B4-BE49-F238E27FC236}">
                <a16:creationId xmlns:a16="http://schemas.microsoft.com/office/drawing/2014/main" id="{0BAF63A1-793F-3D7E-9704-0E3AC22F5F41}"/>
              </a:ext>
            </a:extLst>
          </p:cNvPr>
          <p:cNvSpPr/>
          <p:nvPr/>
        </p:nvSpPr>
        <p:spPr bwMode="gray">
          <a:xfrm rot="16200000">
            <a:off x="3354196" y="-718098"/>
            <a:ext cx="558178" cy="4643238"/>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79" name="Text Placeholder 41">
            <a:extLst>
              <a:ext uri="{FF2B5EF4-FFF2-40B4-BE49-F238E27FC236}">
                <a16:creationId xmlns:a16="http://schemas.microsoft.com/office/drawing/2014/main" id="{37A28611-C164-D1AC-C6EE-0F69E5E3B91A}"/>
              </a:ext>
            </a:extLst>
          </p:cNvPr>
          <p:cNvSpPr>
            <a:spLocks noGrp="1"/>
          </p:cNvSpPr>
          <p:nvPr>
            <p:ph type="body" sz="quarter" idx="14" hasCustomPrompt="1"/>
          </p:nvPr>
        </p:nvSpPr>
        <p:spPr>
          <a:xfrm>
            <a:off x="1307906" y="2106306"/>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80" name="Text Placeholder 41">
            <a:extLst>
              <a:ext uri="{FF2B5EF4-FFF2-40B4-BE49-F238E27FC236}">
                <a16:creationId xmlns:a16="http://schemas.microsoft.com/office/drawing/2014/main" id="{1557DFD1-103F-1601-876B-6C466E889C12}"/>
              </a:ext>
            </a:extLst>
          </p:cNvPr>
          <p:cNvSpPr>
            <a:spLocks noGrp="1"/>
          </p:cNvSpPr>
          <p:nvPr>
            <p:ph type="body" sz="quarter" idx="15" hasCustomPrompt="1"/>
          </p:nvPr>
        </p:nvSpPr>
        <p:spPr>
          <a:xfrm>
            <a:off x="1306247" y="2904571"/>
            <a:ext cx="4690512" cy="561502"/>
          </a:xfrm>
          <a:prstGeom prst="rect">
            <a:avLst/>
          </a:prstGeom>
        </p:spPr>
        <p:txBody>
          <a:bodyPr anchor="ctr">
            <a:noAutofit/>
          </a:bodyPr>
          <a:lstStyle>
            <a:lvl1pPr marL="0" indent="0">
              <a:buNone/>
              <a:defRPr sz="2000"/>
            </a:lvl1pPr>
          </a:lstStyle>
          <a:p>
            <a:pPr lvl="0"/>
            <a:r>
              <a:rPr lang="en-US"/>
              <a:t>CLICK TO INSERT AGENDA ITEM</a:t>
            </a:r>
          </a:p>
        </p:txBody>
      </p:sp>
      <p:sp>
        <p:nvSpPr>
          <p:cNvPr id="81" name="Text Placeholder 41">
            <a:extLst>
              <a:ext uri="{FF2B5EF4-FFF2-40B4-BE49-F238E27FC236}">
                <a16:creationId xmlns:a16="http://schemas.microsoft.com/office/drawing/2014/main" id="{B271D268-8781-B85A-155E-9449D02522BB}"/>
              </a:ext>
            </a:extLst>
          </p:cNvPr>
          <p:cNvSpPr>
            <a:spLocks noGrp="1"/>
          </p:cNvSpPr>
          <p:nvPr>
            <p:ph type="body" sz="quarter" idx="16" hasCustomPrompt="1"/>
          </p:nvPr>
        </p:nvSpPr>
        <p:spPr>
          <a:xfrm>
            <a:off x="1306246" y="3688100"/>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82" name="Text Placeholder 41">
            <a:extLst>
              <a:ext uri="{FF2B5EF4-FFF2-40B4-BE49-F238E27FC236}">
                <a16:creationId xmlns:a16="http://schemas.microsoft.com/office/drawing/2014/main" id="{8502FDF5-899B-127C-CFA9-AFD5FA34FE8D}"/>
              </a:ext>
            </a:extLst>
          </p:cNvPr>
          <p:cNvSpPr>
            <a:spLocks noGrp="1"/>
          </p:cNvSpPr>
          <p:nvPr>
            <p:ph type="body" sz="quarter" idx="17" hasCustomPrompt="1"/>
          </p:nvPr>
        </p:nvSpPr>
        <p:spPr>
          <a:xfrm>
            <a:off x="1306246" y="4478923"/>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83" name="Text Placeholder 56">
            <a:extLst>
              <a:ext uri="{FF2B5EF4-FFF2-40B4-BE49-F238E27FC236}">
                <a16:creationId xmlns:a16="http://schemas.microsoft.com/office/drawing/2014/main" id="{2EFFE24F-E5C1-DF1F-A030-94C02D4BB435}"/>
              </a:ext>
            </a:extLst>
          </p:cNvPr>
          <p:cNvSpPr>
            <a:spLocks noGrp="1"/>
          </p:cNvSpPr>
          <p:nvPr>
            <p:ph type="body" sz="quarter" idx="19" hasCustomPrompt="1"/>
          </p:nvPr>
        </p:nvSpPr>
        <p:spPr>
          <a:xfrm>
            <a:off x="1308512" y="1326870"/>
            <a:ext cx="4671849" cy="553300"/>
          </a:xfrm>
          <a:prstGeom prst="rect">
            <a:avLst/>
          </a:prstGeom>
        </p:spPr>
        <p:txBody>
          <a:bodyPr anchor="ctr">
            <a:noAutofit/>
          </a:bodyPr>
          <a:lstStyle>
            <a:lvl1pPr marL="0" indent="0">
              <a:buNone/>
              <a:defRPr sz="2000"/>
            </a:lvl1pPr>
          </a:lstStyle>
          <a:p>
            <a:pPr lvl="0"/>
            <a:r>
              <a:rPr lang="en-US"/>
              <a:t>CLICK TO INSERT AGENDA ITEM</a:t>
            </a:r>
          </a:p>
        </p:txBody>
      </p:sp>
      <p:grpSp>
        <p:nvGrpSpPr>
          <p:cNvPr id="9" name="Group 8">
            <a:extLst>
              <a:ext uri="{FF2B5EF4-FFF2-40B4-BE49-F238E27FC236}">
                <a16:creationId xmlns:a16="http://schemas.microsoft.com/office/drawing/2014/main" id="{1B94F09E-2029-FAC2-7392-EA672EFF5876}"/>
              </a:ext>
            </a:extLst>
          </p:cNvPr>
          <p:cNvGrpSpPr/>
          <p:nvPr userDrawn="1"/>
        </p:nvGrpSpPr>
        <p:grpSpPr>
          <a:xfrm>
            <a:off x="710606" y="1324431"/>
            <a:ext cx="530797" cy="558178"/>
            <a:chOff x="838202" y="1324433"/>
            <a:chExt cx="530797" cy="558178"/>
          </a:xfrm>
        </p:grpSpPr>
        <p:grpSp>
          <p:nvGrpSpPr>
            <p:cNvPr id="75" name="Group 578">
              <a:extLst>
                <a:ext uri="{FF2B5EF4-FFF2-40B4-BE49-F238E27FC236}">
                  <a16:creationId xmlns:a16="http://schemas.microsoft.com/office/drawing/2014/main" id="{BE17D166-FF82-535F-E8C1-27F5A03E3229}"/>
                </a:ext>
              </a:extLst>
            </p:cNvPr>
            <p:cNvGrpSpPr>
              <a:grpSpLocks noChangeAspect="1"/>
            </p:cNvGrpSpPr>
            <p:nvPr/>
          </p:nvGrpSpPr>
          <p:grpSpPr bwMode="auto">
            <a:xfrm>
              <a:off x="928769" y="1416068"/>
              <a:ext cx="356514" cy="374904"/>
              <a:chOff x="1932" y="2478"/>
              <a:chExt cx="340" cy="340"/>
            </a:xfrm>
            <a:solidFill>
              <a:schemeClr val="bg1"/>
            </a:solidFill>
          </p:grpSpPr>
          <p:sp>
            <p:nvSpPr>
              <p:cNvPr id="76" name="Freeform 579">
                <a:extLst>
                  <a:ext uri="{FF2B5EF4-FFF2-40B4-BE49-F238E27FC236}">
                    <a16:creationId xmlns:a16="http://schemas.microsoft.com/office/drawing/2014/main" id="{5817229D-45CC-1265-691D-A992704D7613}"/>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7" name="Freeform 580">
                <a:extLst>
                  <a:ext uri="{FF2B5EF4-FFF2-40B4-BE49-F238E27FC236}">
                    <a16:creationId xmlns:a16="http://schemas.microsoft.com/office/drawing/2014/main" id="{41E565D7-83BA-B232-C767-834805B57362}"/>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78" name="Rectangle: Top Corners Rounded 77">
              <a:extLst>
                <a:ext uri="{FF2B5EF4-FFF2-40B4-BE49-F238E27FC236}">
                  <a16:creationId xmlns:a16="http://schemas.microsoft.com/office/drawing/2014/main" id="{CA6F2184-B28B-C3BE-4CF0-884AD390DCF1}"/>
                </a:ext>
              </a:extLst>
            </p:cNvPr>
            <p:cNvSpPr/>
            <p:nvPr/>
          </p:nvSpPr>
          <p:spPr bwMode="gray">
            <a:xfrm rot="16200000">
              <a:off x="824512" y="1338123"/>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5" name="Oval 84">
              <a:extLst>
                <a:ext uri="{FF2B5EF4-FFF2-40B4-BE49-F238E27FC236}">
                  <a16:creationId xmlns:a16="http://schemas.microsoft.com/office/drawing/2014/main" id="{E65D95FC-F269-8776-265B-70BC084738F1}"/>
                </a:ext>
              </a:extLst>
            </p:cNvPr>
            <p:cNvSpPr/>
            <p:nvPr/>
          </p:nvSpPr>
          <p:spPr>
            <a:xfrm>
              <a:off x="940052" y="142457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grpSp>
      <p:grpSp>
        <p:nvGrpSpPr>
          <p:cNvPr id="10" name="Group 9">
            <a:extLst>
              <a:ext uri="{FF2B5EF4-FFF2-40B4-BE49-F238E27FC236}">
                <a16:creationId xmlns:a16="http://schemas.microsoft.com/office/drawing/2014/main" id="{13FD6BA6-F503-8BF1-DD32-B047F036DCBC}"/>
              </a:ext>
            </a:extLst>
          </p:cNvPr>
          <p:cNvGrpSpPr/>
          <p:nvPr userDrawn="1"/>
        </p:nvGrpSpPr>
        <p:grpSpPr>
          <a:xfrm>
            <a:off x="710605" y="2112621"/>
            <a:ext cx="530797" cy="558178"/>
            <a:chOff x="838201" y="2119247"/>
            <a:chExt cx="530797" cy="558178"/>
          </a:xfrm>
        </p:grpSpPr>
        <p:grpSp>
          <p:nvGrpSpPr>
            <p:cNvPr id="53" name="Group 578">
              <a:extLst>
                <a:ext uri="{FF2B5EF4-FFF2-40B4-BE49-F238E27FC236}">
                  <a16:creationId xmlns:a16="http://schemas.microsoft.com/office/drawing/2014/main" id="{FF30C370-E223-67BC-904A-F57C548073B7}"/>
                </a:ext>
              </a:extLst>
            </p:cNvPr>
            <p:cNvGrpSpPr>
              <a:grpSpLocks noChangeAspect="1"/>
            </p:cNvGrpSpPr>
            <p:nvPr/>
          </p:nvGrpSpPr>
          <p:grpSpPr bwMode="auto">
            <a:xfrm>
              <a:off x="928768" y="2210883"/>
              <a:ext cx="356514" cy="374904"/>
              <a:chOff x="1932" y="2478"/>
              <a:chExt cx="340" cy="340"/>
            </a:xfrm>
            <a:solidFill>
              <a:schemeClr val="bg1"/>
            </a:solidFill>
          </p:grpSpPr>
          <p:sp>
            <p:nvSpPr>
              <p:cNvPr id="54" name="Freeform 579">
                <a:extLst>
                  <a:ext uri="{FF2B5EF4-FFF2-40B4-BE49-F238E27FC236}">
                    <a16:creationId xmlns:a16="http://schemas.microsoft.com/office/drawing/2014/main" id="{1723A49E-EDED-17CF-1507-0A8A3E4BC406}"/>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580">
                <a:extLst>
                  <a:ext uri="{FF2B5EF4-FFF2-40B4-BE49-F238E27FC236}">
                    <a16:creationId xmlns:a16="http://schemas.microsoft.com/office/drawing/2014/main" id="{AE0C1246-7FC8-B170-E9F9-FCD1E9C4F9D9}"/>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56" name="Rectangle: Top Corners Rounded 55">
              <a:extLst>
                <a:ext uri="{FF2B5EF4-FFF2-40B4-BE49-F238E27FC236}">
                  <a16:creationId xmlns:a16="http://schemas.microsoft.com/office/drawing/2014/main" id="{FA39CB48-545F-E869-20CA-5EF23F230120}"/>
                </a:ext>
              </a:extLst>
            </p:cNvPr>
            <p:cNvSpPr/>
            <p:nvPr userDrawn="1"/>
          </p:nvSpPr>
          <p:spPr bwMode="gray">
            <a:xfrm rot="16200000">
              <a:off x="824511" y="2132937"/>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sp>
          <p:nvSpPr>
            <p:cNvPr id="86" name="Oval 85">
              <a:extLst>
                <a:ext uri="{FF2B5EF4-FFF2-40B4-BE49-F238E27FC236}">
                  <a16:creationId xmlns:a16="http://schemas.microsoft.com/office/drawing/2014/main" id="{9C750836-B502-6288-9C0A-43A1F8D2B821}"/>
                </a:ext>
              </a:extLst>
            </p:cNvPr>
            <p:cNvSpPr/>
            <p:nvPr/>
          </p:nvSpPr>
          <p:spPr>
            <a:xfrm>
              <a:off x="940052" y="221342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grpSp>
      <p:grpSp>
        <p:nvGrpSpPr>
          <p:cNvPr id="13" name="Group 12">
            <a:extLst>
              <a:ext uri="{FF2B5EF4-FFF2-40B4-BE49-F238E27FC236}">
                <a16:creationId xmlns:a16="http://schemas.microsoft.com/office/drawing/2014/main" id="{B7BED8F4-219D-899A-E325-8F32B8374F5E}"/>
              </a:ext>
            </a:extLst>
          </p:cNvPr>
          <p:cNvGrpSpPr/>
          <p:nvPr userDrawn="1"/>
        </p:nvGrpSpPr>
        <p:grpSpPr>
          <a:xfrm>
            <a:off x="710605" y="2906233"/>
            <a:ext cx="530797" cy="558178"/>
            <a:chOff x="838201" y="2912928"/>
            <a:chExt cx="530797" cy="558178"/>
          </a:xfrm>
        </p:grpSpPr>
        <p:sp>
          <p:nvSpPr>
            <p:cNvPr id="59" name="Rectangle: Top Corners Rounded 58">
              <a:extLst>
                <a:ext uri="{FF2B5EF4-FFF2-40B4-BE49-F238E27FC236}">
                  <a16:creationId xmlns:a16="http://schemas.microsoft.com/office/drawing/2014/main" id="{51DA49BD-7E02-E4A4-36AF-AA42F0B1EE42}"/>
                </a:ext>
              </a:extLst>
            </p:cNvPr>
            <p:cNvSpPr/>
            <p:nvPr/>
          </p:nvSpPr>
          <p:spPr bwMode="gray">
            <a:xfrm rot="16200000">
              <a:off x="824511" y="2926618"/>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1" name="Group 10">
              <a:extLst>
                <a:ext uri="{FF2B5EF4-FFF2-40B4-BE49-F238E27FC236}">
                  <a16:creationId xmlns:a16="http://schemas.microsoft.com/office/drawing/2014/main" id="{FF78B27B-0D1F-C5B4-ECAF-44F4E6DA67D2}"/>
                </a:ext>
              </a:extLst>
            </p:cNvPr>
            <p:cNvGrpSpPr/>
            <p:nvPr userDrawn="1"/>
          </p:nvGrpSpPr>
          <p:grpSpPr>
            <a:xfrm>
              <a:off x="928768" y="3004564"/>
              <a:ext cx="356514" cy="374904"/>
              <a:chOff x="928768" y="3004564"/>
              <a:chExt cx="356514" cy="374904"/>
            </a:xfrm>
          </p:grpSpPr>
          <p:grpSp>
            <p:nvGrpSpPr>
              <p:cNvPr id="61" name="Group 336">
                <a:extLst>
                  <a:ext uri="{FF2B5EF4-FFF2-40B4-BE49-F238E27FC236}">
                    <a16:creationId xmlns:a16="http://schemas.microsoft.com/office/drawing/2014/main" id="{971D1B8F-10DF-58D4-4CCD-CC96B2378483}"/>
                  </a:ext>
                </a:extLst>
              </p:cNvPr>
              <p:cNvGrpSpPr>
                <a:grpSpLocks noChangeAspect="1"/>
              </p:cNvGrpSpPr>
              <p:nvPr/>
            </p:nvGrpSpPr>
            <p:grpSpPr bwMode="auto">
              <a:xfrm>
                <a:off x="928768" y="3004564"/>
                <a:ext cx="356514" cy="374904"/>
                <a:chOff x="4220" y="1197"/>
                <a:chExt cx="340" cy="340"/>
              </a:xfrm>
              <a:solidFill>
                <a:schemeClr val="bg1"/>
              </a:solidFill>
            </p:grpSpPr>
            <p:sp>
              <p:nvSpPr>
                <p:cNvPr id="62" name="Freeform 337">
                  <a:extLst>
                    <a:ext uri="{FF2B5EF4-FFF2-40B4-BE49-F238E27FC236}">
                      <a16:creationId xmlns:a16="http://schemas.microsoft.com/office/drawing/2014/main" id="{B69BC7DC-134E-F315-27C1-46AA7A8E91E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338">
                  <a:extLst>
                    <a:ext uri="{FF2B5EF4-FFF2-40B4-BE49-F238E27FC236}">
                      <a16:creationId xmlns:a16="http://schemas.microsoft.com/office/drawing/2014/main" id="{8F170BD1-6D92-0A47-27BB-0F48F649B334}"/>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4" name="Freeform 339">
                  <a:extLst>
                    <a:ext uri="{FF2B5EF4-FFF2-40B4-BE49-F238E27FC236}">
                      <a16:creationId xmlns:a16="http://schemas.microsoft.com/office/drawing/2014/main" id="{ABBA240B-D9C5-BC2A-1612-7EDCBBAFACFE}"/>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340">
                  <a:extLst>
                    <a:ext uri="{FF2B5EF4-FFF2-40B4-BE49-F238E27FC236}">
                      <a16:creationId xmlns:a16="http://schemas.microsoft.com/office/drawing/2014/main" id="{808FD17A-BFA9-DCA5-B93C-3C45E1934FA6}"/>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341">
                  <a:extLst>
                    <a:ext uri="{FF2B5EF4-FFF2-40B4-BE49-F238E27FC236}">
                      <a16:creationId xmlns:a16="http://schemas.microsoft.com/office/drawing/2014/main" id="{247FE29E-8522-817F-3F46-10CC3D4C613A}"/>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342">
                  <a:extLst>
                    <a:ext uri="{FF2B5EF4-FFF2-40B4-BE49-F238E27FC236}">
                      <a16:creationId xmlns:a16="http://schemas.microsoft.com/office/drawing/2014/main" id="{FA40B125-C3AF-761F-B98F-CCD7CDAACD00}"/>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87" name="Oval 86">
                <a:extLst>
                  <a:ext uri="{FF2B5EF4-FFF2-40B4-BE49-F238E27FC236}">
                    <a16:creationId xmlns:a16="http://schemas.microsoft.com/office/drawing/2014/main" id="{FFE4C3E2-EF17-83CB-1F17-CA65E2948E9F}"/>
                  </a:ext>
                </a:extLst>
              </p:cNvPr>
              <p:cNvSpPr/>
              <p:nvPr/>
            </p:nvSpPr>
            <p:spPr>
              <a:xfrm>
                <a:off x="940052" y="302036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grpSp>
      </p:grpSp>
      <p:grpSp>
        <p:nvGrpSpPr>
          <p:cNvPr id="12" name="Group 11">
            <a:extLst>
              <a:ext uri="{FF2B5EF4-FFF2-40B4-BE49-F238E27FC236}">
                <a16:creationId xmlns:a16="http://schemas.microsoft.com/office/drawing/2014/main" id="{83AC3912-331E-8A73-A81B-2DC831BD326B}"/>
              </a:ext>
            </a:extLst>
          </p:cNvPr>
          <p:cNvGrpSpPr/>
          <p:nvPr userDrawn="1"/>
        </p:nvGrpSpPr>
        <p:grpSpPr>
          <a:xfrm>
            <a:off x="710605" y="3688612"/>
            <a:ext cx="530797" cy="558178"/>
            <a:chOff x="838201" y="3706609"/>
            <a:chExt cx="530797" cy="558178"/>
          </a:xfrm>
        </p:grpSpPr>
        <p:sp>
          <p:nvSpPr>
            <p:cNvPr id="72" name="Freeform 245">
              <a:extLst>
                <a:ext uri="{FF2B5EF4-FFF2-40B4-BE49-F238E27FC236}">
                  <a16:creationId xmlns:a16="http://schemas.microsoft.com/office/drawing/2014/main" id="{D579D86D-BED9-8148-BF45-520DE9B8A569}"/>
                </a:ext>
              </a:extLst>
            </p:cNvPr>
            <p:cNvSpPr>
              <a:spLocks noEditPoints="1"/>
            </p:cNvSpPr>
            <p:nvPr/>
          </p:nvSpPr>
          <p:spPr bwMode="auto">
            <a:xfrm>
              <a:off x="925343" y="3797694"/>
              <a:ext cx="35651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0" name="Rectangle: Top Corners Rounded 69">
              <a:extLst>
                <a:ext uri="{FF2B5EF4-FFF2-40B4-BE49-F238E27FC236}">
                  <a16:creationId xmlns:a16="http://schemas.microsoft.com/office/drawing/2014/main" id="{C44C6E1D-09B8-85DC-FFA4-262CF1C5954E}"/>
                </a:ext>
              </a:extLst>
            </p:cNvPr>
            <p:cNvSpPr/>
            <p:nvPr/>
          </p:nvSpPr>
          <p:spPr bwMode="gray">
            <a:xfrm rot="16200000">
              <a:off x="824511" y="3720299"/>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8" name="Oval 87">
              <a:extLst>
                <a:ext uri="{FF2B5EF4-FFF2-40B4-BE49-F238E27FC236}">
                  <a16:creationId xmlns:a16="http://schemas.microsoft.com/office/drawing/2014/main" id="{426B4C2C-BCE2-46F6-BB09-6F83FE95985B}"/>
                </a:ext>
              </a:extLst>
            </p:cNvPr>
            <p:cNvSpPr/>
            <p:nvPr/>
          </p:nvSpPr>
          <p:spPr>
            <a:xfrm>
              <a:off x="940052" y="3806282"/>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grpSp>
      <p:grpSp>
        <p:nvGrpSpPr>
          <p:cNvPr id="14" name="Group 13">
            <a:extLst>
              <a:ext uri="{FF2B5EF4-FFF2-40B4-BE49-F238E27FC236}">
                <a16:creationId xmlns:a16="http://schemas.microsoft.com/office/drawing/2014/main" id="{9105293A-D786-5D6F-5F0A-91844F9F8573}"/>
              </a:ext>
            </a:extLst>
          </p:cNvPr>
          <p:cNvGrpSpPr/>
          <p:nvPr userDrawn="1"/>
        </p:nvGrpSpPr>
        <p:grpSpPr>
          <a:xfrm>
            <a:off x="710606" y="4476484"/>
            <a:ext cx="530797" cy="558178"/>
            <a:chOff x="838202" y="4500290"/>
            <a:chExt cx="530797" cy="558178"/>
          </a:xfrm>
        </p:grpSpPr>
        <p:sp>
          <p:nvSpPr>
            <p:cNvPr id="39" name="Rectangle: Top Corners Rounded 38">
              <a:extLst>
                <a:ext uri="{FF2B5EF4-FFF2-40B4-BE49-F238E27FC236}">
                  <a16:creationId xmlns:a16="http://schemas.microsoft.com/office/drawing/2014/main" id="{E328E028-7ED8-E118-2129-070F70F657E2}"/>
                </a:ext>
              </a:extLst>
            </p:cNvPr>
            <p:cNvSpPr/>
            <p:nvPr/>
          </p:nvSpPr>
          <p:spPr bwMode="gray">
            <a:xfrm rot="16200000">
              <a:off x="824512" y="4513980"/>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9" name="Oval 88">
              <a:extLst>
                <a:ext uri="{FF2B5EF4-FFF2-40B4-BE49-F238E27FC236}">
                  <a16:creationId xmlns:a16="http://schemas.microsoft.com/office/drawing/2014/main" id="{2EA407C8-FAD0-9452-2DBC-E40681BC4E79}"/>
                </a:ext>
              </a:extLst>
            </p:cNvPr>
            <p:cNvSpPr/>
            <p:nvPr/>
          </p:nvSpPr>
          <p:spPr>
            <a:xfrm>
              <a:off x="940052" y="459812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grpSp>
      <p:sp>
        <p:nvSpPr>
          <p:cNvPr id="4" name="Rectangle: Top Corners Rounded 3">
            <a:extLst>
              <a:ext uri="{FF2B5EF4-FFF2-40B4-BE49-F238E27FC236}">
                <a16:creationId xmlns:a16="http://schemas.microsoft.com/office/drawing/2014/main" id="{68BCA49B-82EA-7B57-9E02-0591E6DB3786}"/>
              </a:ext>
            </a:extLst>
          </p:cNvPr>
          <p:cNvSpPr/>
          <p:nvPr/>
        </p:nvSpPr>
        <p:spPr bwMode="gray">
          <a:xfrm rot="16200000">
            <a:off x="3364217" y="3205874"/>
            <a:ext cx="558178" cy="4674116"/>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6" name="Text Placeholder 41">
            <a:extLst>
              <a:ext uri="{FF2B5EF4-FFF2-40B4-BE49-F238E27FC236}">
                <a16:creationId xmlns:a16="http://schemas.microsoft.com/office/drawing/2014/main" id="{C8CEBD89-961D-75D7-AEF9-B6E35BA23EDF}"/>
              </a:ext>
            </a:extLst>
          </p:cNvPr>
          <p:cNvSpPr>
            <a:spLocks noGrp="1"/>
          </p:cNvSpPr>
          <p:nvPr>
            <p:ph type="body" sz="quarter" idx="20" hasCustomPrompt="1"/>
          </p:nvPr>
        </p:nvSpPr>
        <p:spPr>
          <a:xfrm>
            <a:off x="1280786" y="5240156"/>
            <a:ext cx="4674115" cy="553300"/>
          </a:xfrm>
          <a:prstGeom prst="rect">
            <a:avLst/>
          </a:prstGeom>
        </p:spPr>
        <p:txBody>
          <a:bodyPr anchor="ctr">
            <a:noAutofit/>
          </a:bodyPr>
          <a:lstStyle>
            <a:lvl1pPr marL="0" indent="0">
              <a:buNone/>
              <a:defRPr sz="2000" b="0"/>
            </a:lvl1pPr>
          </a:lstStyle>
          <a:p>
            <a:pPr lvl="0"/>
            <a:r>
              <a:rPr lang="en-US"/>
              <a:t>CLICK TO INSERT AGENDA ITEM</a:t>
            </a:r>
          </a:p>
        </p:txBody>
      </p:sp>
      <p:grpSp>
        <p:nvGrpSpPr>
          <p:cNvPr id="15" name="Group 14">
            <a:extLst>
              <a:ext uri="{FF2B5EF4-FFF2-40B4-BE49-F238E27FC236}">
                <a16:creationId xmlns:a16="http://schemas.microsoft.com/office/drawing/2014/main" id="{576839C8-D4A8-A952-9528-CDBD32F97267}"/>
              </a:ext>
            </a:extLst>
          </p:cNvPr>
          <p:cNvGrpSpPr/>
          <p:nvPr userDrawn="1"/>
        </p:nvGrpSpPr>
        <p:grpSpPr>
          <a:xfrm>
            <a:off x="697102" y="5237717"/>
            <a:ext cx="530797" cy="558178"/>
            <a:chOff x="824698" y="5234740"/>
            <a:chExt cx="530797" cy="558178"/>
          </a:xfrm>
        </p:grpSpPr>
        <p:sp>
          <p:nvSpPr>
            <p:cNvPr id="3" name="Rectangle: Top Corners Rounded 2">
              <a:extLst>
                <a:ext uri="{FF2B5EF4-FFF2-40B4-BE49-F238E27FC236}">
                  <a16:creationId xmlns:a16="http://schemas.microsoft.com/office/drawing/2014/main" id="{F33EB640-1E6C-1D4B-0ADA-2FFBC3D1E4E8}"/>
                </a:ext>
              </a:extLst>
            </p:cNvPr>
            <p:cNvSpPr/>
            <p:nvPr/>
          </p:nvSpPr>
          <p:spPr bwMode="gray">
            <a:xfrm rot="16200000">
              <a:off x="811008" y="5248430"/>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8" name="Oval 7">
              <a:extLst>
                <a:ext uri="{FF2B5EF4-FFF2-40B4-BE49-F238E27FC236}">
                  <a16:creationId xmlns:a16="http://schemas.microsoft.com/office/drawing/2014/main" id="{A1D6CAAF-23D2-8985-6BE7-8A55CD9B3767}"/>
                </a:ext>
              </a:extLst>
            </p:cNvPr>
            <p:cNvSpPr/>
            <p:nvPr/>
          </p:nvSpPr>
          <p:spPr>
            <a:xfrm>
              <a:off x="937009" y="5316306"/>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6</a:t>
              </a:r>
            </a:p>
          </p:txBody>
        </p:sp>
      </p:grpSp>
      <p:sp>
        <p:nvSpPr>
          <p:cNvPr id="16" name="Rectangle: Top Corners Rounded 15">
            <a:extLst>
              <a:ext uri="{FF2B5EF4-FFF2-40B4-BE49-F238E27FC236}">
                <a16:creationId xmlns:a16="http://schemas.microsoft.com/office/drawing/2014/main" id="{897B6CC2-EFAD-5EB2-AA46-1CBF30C51156}"/>
              </a:ext>
            </a:extLst>
          </p:cNvPr>
          <p:cNvSpPr/>
          <p:nvPr userDrawn="1"/>
        </p:nvSpPr>
        <p:spPr bwMode="gray">
          <a:xfrm rot="16200000">
            <a:off x="8884446" y="59661"/>
            <a:ext cx="558178" cy="4643240"/>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17" name="Rectangle: Top Corners Rounded 16">
            <a:extLst>
              <a:ext uri="{FF2B5EF4-FFF2-40B4-BE49-F238E27FC236}">
                <a16:creationId xmlns:a16="http://schemas.microsoft.com/office/drawing/2014/main" id="{83075AD8-C1E4-C450-ACAD-96AA2677CD67}"/>
              </a:ext>
            </a:extLst>
          </p:cNvPr>
          <p:cNvSpPr/>
          <p:nvPr userDrawn="1"/>
        </p:nvSpPr>
        <p:spPr bwMode="gray">
          <a:xfrm rot="16200000">
            <a:off x="8905373" y="832344"/>
            <a:ext cx="558178" cy="4685096"/>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19" name="Rectangle: Top Corners Rounded 18">
            <a:extLst>
              <a:ext uri="{FF2B5EF4-FFF2-40B4-BE49-F238E27FC236}">
                <a16:creationId xmlns:a16="http://schemas.microsoft.com/office/drawing/2014/main" id="{3D3372D9-4CEE-C422-1DAE-E8967AD16AD2}"/>
              </a:ext>
            </a:extLst>
          </p:cNvPr>
          <p:cNvSpPr/>
          <p:nvPr userDrawn="1"/>
        </p:nvSpPr>
        <p:spPr bwMode="gray">
          <a:xfrm rot="16200000">
            <a:off x="8884447" y="-728528"/>
            <a:ext cx="558178" cy="4643238"/>
          </a:xfrm>
          <a:prstGeom prst="round2SameRect">
            <a:avLst>
              <a:gd name="adj1" fmla="val 0"/>
              <a:gd name="adj2" fmla="val 0"/>
            </a:avLst>
          </a:prstGeom>
          <a:solidFill>
            <a:srgbClr val="F2F2F2">
              <a:alpha val="45882"/>
            </a:srgbClr>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20" name="Text Placeholder 41">
            <a:extLst>
              <a:ext uri="{FF2B5EF4-FFF2-40B4-BE49-F238E27FC236}">
                <a16:creationId xmlns:a16="http://schemas.microsoft.com/office/drawing/2014/main" id="{D9A1AE06-A150-8C1B-5A12-A51899F2B2C0}"/>
              </a:ext>
            </a:extLst>
          </p:cNvPr>
          <p:cNvSpPr>
            <a:spLocks noGrp="1"/>
          </p:cNvSpPr>
          <p:nvPr>
            <p:ph type="body" sz="quarter" idx="21" hasCustomPrompt="1"/>
          </p:nvPr>
        </p:nvSpPr>
        <p:spPr>
          <a:xfrm>
            <a:off x="6838157" y="2095876"/>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21" name="Text Placeholder 41">
            <a:extLst>
              <a:ext uri="{FF2B5EF4-FFF2-40B4-BE49-F238E27FC236}">
                <a16:creationId xmlns:a16="http://schemas.microsoft.com/office/drawing/2014/main" id="{C981630F-6F17-377E-E4C8-60BEABD58A0D}"/>
              </a:ext>
            </a:extLst>
          </p:cNvPr>
          <p:cNvSpPr>
            <a:spLocks noGrp="1"/>
          </p:cNvSpPr>
          <p:nvPr>
            <p:ph type="body" sz="quarter" idx="22" hasCustomPrompt="1"/>
          </p:nvPr>
        </p:nvSpPr>
        <p:spPr>
          <a:xfrm>
            <a:off x="6836498" y="2894141"/>
            <a:ext cx="4690512" cy="561502"/>
          </a:xfrm>
          <a:prstGeom prst="rect">
            <a:avLst/>
          </a:prstGeom>
        </p:spPr>
        <p:txBody>
          <a:bodyPr anchor="ctr">
            <a:noAutofit/>
          </a:bodyPr>
          <a:lstStyle>
            <a:lvl1pPr marL="0" indent="0">
              <a:buNone/>
              <a:defRPr sz="2000"/>
            </a:lvl1pPr>
          </a:lstStyle>
          <a:p>
            <a:pPr lvl="0"/>
            <a:r>
              <a:rPr lang="en-US"/>
              <a:t>CLICK TO INSERT AGENDA ITEM</a:t>
            </a:r>
          </a:p>
        </p:txBody>
      </p:sp>
      <p:sp>
        <p:nvSpPr>
          <p:cNvPr id="24" name="Text Placeholder 56">
            <a:extLst>
              <a:ext uri="{FF2B5EF4-FFF2-40B4-BE49-F238E27FC236}">
                <a16:creationId xmlns:a16="http://schemas.microsoft.com/office/drawing/2014/main" id="{ACC156DB-60BB-B2D8-3437-1B3641066E24}"/>
              </a:ext>
            </a:extLst>
          </p:cNvPr>
          <p:cNvSpPr>
            <a:spLocks noGrp="1"/>
          </p:cNvSpPr>
          <p:nvPr>
            <p:ph type="body" sz="quarter" idx="25" hasCustomPrompt="1"/>
          </p:nvPr>
        </p:nvSpPr>
        <p:spPr>
          <a:xfrm>
            <a:off x="6838763" y="1316440"/>
            <a:ext cx="4671849" cy="553300"/>
          </a:xfrm>
          <a:prstGeom prst="rect">
            <a:avLst/>
          </a:prstGeom>
        </p:spPr>
        <p:txBody>
          <a:bodyPr anchor="ctr">
            <a:noAutofit/>
          </a:bodyPr>
          <a:lstStyle>
            <a:lvl1pPr marL="0" indent="0">
              <a:buNone/>
              <a:defRPr sz="2000"/>
            </a:lvl1pPr>
          </a:lstStyle>
          <a:p>
            <a:pPr lvl="0"/>
            <a:r>
              <a:rPr lang="en-US"/>
              <a:t>CLICK TO INSERT AGENDA ITEM</a:t>
            </a:r>
          </a:p>
        </p:txBody>
      </p:sp>
      <p:grpSp>
        <p:nvGrpSpPr>
          <p:cNvPr id="25" name="Group 24">
            <a:extLst>
              <a:ext uri="{FF2B5EF4-FFF2-40B4-BE49-F238E27FC236}">
                <a16:creationId xmlns:a16="http://schemas.microsoft.com/office/drawing/2014/main" id="{8B3904E5-3E7A-D4DA-73F2-10F6ACAB7402}"/>
              </a:ext>
            </a:extLst>
          </p:cNvPr>
          <p:cNvGrpSpPr/>
          <p:nvPr userDrawn="1"/>
        </p:nvGrpSpPr>
        <p:grpSpPr>
          <a:xfrm>
            <a:off x="6240857" y="1314001"/>
            <a:ext cx="530797" cy="558178"/>
            <a:chOff x="838202" y="1324433"/>
            <a:chExt cx="530797" cy="558178"/>
          </a:xfrm>
        </p:grpSpPr>
        <p:grpSp>
          <p:nvGrpSpPr>
            <p:cNvPr id="26" name="Group 578">
              <a:extLst>
                <a:ext uri="{FF2B5EF4-FFF2-40B4-BE49-F238E27FC236}">
                  <a16:creationId xmlns:a16="http://schemas.microsoft.com/office/drawing/2014/main" id="{B05E8039-2E05-8CBE-ECA4-8121891B966A}"/>
                </a:ext>
              </a:extLst>
            </p:cNvPr>
            <p:cNvGrpSpPr>
              <a:grpSpLocks noChangeAspect="1"/>
            </p:cNvGrpSpPr>
            <p:nvPr/>
          </p:nvGrpSpPr>
          <p:grpSpPr bwMode="auto">
            <a:xfrm>
              <a:off x="928769" y="1416068"/>
              <a:ext cx="356514" cy="374904"/>
              <a:chOff x="1932" y="2478"/>
              <a:chExt cx="340" cy="340"/>
            </a:xfrm>
            <a:solidFill>
              <a:schemeClr val="bg1"/>
            </a:solidFill>
          </p:grpSpPr>
          <p:sp>
            <p:nvSpPr>
              <p:cNvPr id="29" name="Freeform 579">
                <a:extLst>
                  <a:ext uri="{FF2B5EF4-FFF2-40B4-BE49-F238E27FC236}">
                    <a16:creationId xmlns:a16="http://schemas.microsoft.com/office/drawing/2014/main" id="{97F28344-8EE1-78AA-494E-8B7536E904A0}"/>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0" name="Freeform 580">
                <a:extLst>
                  <a:ext uri="{FF2B5EF4-FFF2-40B4-BE49-F238E27FC236}">
                    <a16:creationId xmlns:a16="http://schemas.microsoft.com/office/drawing/2014/main" id="{4ED72424-672A-E329-3B73-D415919FD0F7}"/>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27" name="Rectangle: Top Corners Rounded 26">
              <a:extLst>
                <a:ext uri="{FF2B5EF4-FFF2-40B4-BE49-F238E27FC236}">
                  <a16:creationId xmlns:a16="http://schemas.microsoft.com/office/drawing/2014/main" id="{F04F9F7F-0240-EB28-814B-51A648FAE838}"/>
                </a:ext>
              </a:extLst>
            </p:cNvPr>
            <p:cNvSpPr/>
            <p:nvPr/>
          </p:nvSpPr>
          <p:spPr bwMode="gray">
            <a:xfrm rot="16200000">
              <a:off x="824512" y="1338123"/>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Oval 27">
              <a:extLst>
                <a:ext uri="{FF2B5EF4-FFF2-40B4-BE49-F238E27FC236}">
                  <a16:creationId xmlns:a16="http://schemas.microsoft.com/office/drawing/2014/main" id="{B8323D13-2958-3234-AFDA-8FB429AE5518}"/>
                </a:ext>
              </a:extLst>
            </p:cNvPr>
            <p:cNvSpPr/>
            <p:nvPr/>
          </p:nvSpPr>
          <p:spPr>
            <a:xfrm>
              <a:off x="940052" y="142457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7</a:t>
              </a:r>
            </a:p>
          </p:txBody>
        </p:sp>
      </p:grpSp>
      <p:grpSp>
        <p:nvGrpSpPr>
          <p:cNvPr id="31" name="Group 30">
            <a:extLst>
              <a:ext uri="{FF2B5EF4-FFF2-40B4-BE49-F238E27FC236}">
                <a16:creationId xmlns:a16="http://schemas.microsoft.com/office/drawing/2014/main" id="{E622CEF0-7442-E257-E8F3-651CA84EA9BF}"/>
              </a:ext>
            </a:extLst>
          </p:cNvPr>
          <p:cNvGrpSpPr/>
          <p:nvPr userDrawn="1"/>
        </p:nvGrpSpPr>
        <p:grpSpPr>
          <a:xfrm>
            <a:off x="6240856" y="2102191"/>
            <a:ext cx="530797" cy="558178"/>
            <a:chOff x="838201" y="2119247"/>
            <a:chExt cx="530797" cy="558178"/>
          </a:xfrm>
        </p:grpSpPr>
        <p:grpSp>
          <p:nvGrpSpPr>
            <p:cNvPr id="32" name="Group 578">
              <a:extLst>
                <a:ext uri="{FF2B5EF4-FFF2-40B4-BE49-F238E27FC236}">
                  <a16:creationId xmlns:a16="http://schemas.microsoft.com/office/drawing/2014/main" id="{CB75D00E-5147-D657-5B6F-E3AF7D346B3E}"/>
                </a:ext>
              </a:extLst>
            </p:cNvPr>
            <p:cNvGrpSpPr>
              <a:grpSpLocks noChangeAspect="1"/>
            </p:cNvGrpSpPr>
            <p:nvPr/>
          </p:nvGrpSpPr>
          <p:grpSpPr bwMode="auto">
            <a:xfrm>
              <a:off x="928768" y="2210883"/>
              <a:ext cx="356514" cy="374904"/>
              <a:chOff x="1932" y="2478"/>
              <a:chExt cx="340" cy="340"/>
            </a:xfrm>
            <a:solidFill>
              <a:schemeClr val="bg1"/>
            </a:solidFill>
          </p:grpSpPr>
          <p:sp>
            <p:nvSpPr>
              <p:cNvPr id="35" name="Freeform 579">
                <a:extLst>
                  <a:ext uri="{FF2B5EF4-FFF2-40B4-BE49-F238E27FC236}">
                    <a16:creationId xmlns:a16="http://schemas.microsoft.com/office/drawing/2014/main" id="{89970A6E-D213-51A8-7CB8-37059894229F}"/>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580">
                <a:extLst>
                  <a:ext uri="{FF2B5EF4-FFF2-40B4-BE49-F238E27FC236}">
                    <a16:creationId xmlns:a16="http://schemas.microsoft.com/office/drawing/2014/main" id="{D9A081C0-B41C-FAB8-D4EA-D8E1E15B3A0F}"/>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33" name="Rectangle: Top Corners Rounded 32">
              <a:extLst>
                <a:ext uri="{FF2B5EF4-FFF2-40B4-BE49-F238E27FC236}">
                  <a16:creationId xmlns:a16="http://schemas.microsoft.com/office/drawing/2014/main" id="{0BC9120D-E1C3-E152-CCED-6563998A0C36}"/>
                </a:ext>
              </a:extLst>
            </p:cNvPr>
            <p:cNvSpPr/>
            <p:nvPr userDrawn="1"/>
          </p:nvSpPr>
          <p:spPr bwMode="gray">
            <a:xfrm rot="16200000">
              <a:off x="824511" y="2132937"/>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sp>
          <p:nvSpPr>
            <p:cNvPr id="34" name="Oval 33">
              <a:extLst>
                <a:ext uri="{FF2B5EF4-FFF2-40B4-BE49-F238E27FC236}">
                  <a16:creationId xmlns:a16="http://schemas.microsoft.com/office/drawing/2014/main" id="{32F35518-7181-3C92-C496-021242B3FFE6}"/>
                </a:ext>
              </a:extLst>
            </p:cNvPr>
            <p:cNvSpPr/>
            <p:nvPr/>
          </p:nvSpPr>
          <p:spPr>
            <a:xfrm>
              <a:off x="940052" y="2213428"/>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8</a:t>
              </a:r>
            </a:p>
          </p:txBody>
        </p:sp>
      </p:grpSp>
      <p:grpSp>
        <p:nvGrpSpPr>
          <p:cNvPr id="37" name="Group 36">
            <a:extLst>
              <a:ext uri="{FF2B5EF4-FFF2-40B4-BE49-F238E27FC236}">
                <a16:creationId xmlns:a16="http://schemas.microsoft.com/office/drawing/2014/main" id="{279EABFF-7639-7D2B-7154-B9C45EACAA3A}"/>
              </a:ext>
            </a:extLst>
          </p:cNvPr>
          <p:cNvGrpSpPr/>
          <p:nvPr userDrawn="1"/>
        </p:nvGrpSpPr>
        <p:grpSpPr>
          <a:xfrm>
            <a:off x="6240856" y="2895803"/>
            <a:ext cx="530797" cy="558178"/>
            <a:chOff x="838201" y="2912928"/>
            <a:chExt cx="530797" cy="558178"/>
          </a:xfrm>
        </p:grpSpPr>
        <p:sp>
          <p:nvSpPr>
            <p:cNvPr id="38" name="Rectangle: Top Corners Rounded 37">
              <a:extLst>
                <a:ext uri="{FF2B5EF4-FFF2-40B4-BE49-F238E27FC236}">
                  <a16:creationId xmlns:a16="http://schemas.microsoft.com/office/drawing/2014/main" id="{C44F7294-075A-2D88-CE32-2B664EAB6EFF}"/>
                </a:ext>
              </a:extLst>
            </p:cNvPr>
            <p:cNvSpPr/>
            <p:nvPr/>
          </p:nvSpPr>
          <p:spPr bwMode="gray">
            <a:xfrm rot="16200000">
              <a:off x="824511" y="2926618"/>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0" name="Group 39">
              <a:extLst>
                <a:ext uri="{FF2B5EF4-FFF2-40B4-BE49-F238E27FC236}">
                  <a16:creationId xmlns:a16="http://schemas.microsoft.com/office/drawing/2014/main" id="{955314BC-96ED-E323-10B8-C381185A796F}"/>
                </a:ext>
              </a:extLst>
            </p:cNvPr>
            <p:cNvGrpSpPr/>
            <p:nvPr userDrawn="1"/>
          </p:nvGrpSpPr>
          <p:grpSpPr>
            <a:xfrm>
              <a:off x="928768" y="3004564"/>
              <a:ext cx="356514" cy="374904"/>
              <a:chOff x="928768" y="3004564"/>
              <a:chExt cx="356514" cy="374904"/>
            </a:xfrm>
          </p:grpSpPr>
          <p:grpSp>
            <p:nvGrpSpPr>
              <p:cNvPr id="41" name="Group 336">
                <a:extLst>
                  <a:ext uri="{FF2B5EF4-FFF2-40B4-BE49-F238E27FC236}">
                    <a16:creationId xmlns:a16="http://schemas.microsoft.com/office/drawing/2014/main" id="{45EE0C4B-5741-D286-C0E1-5E3EE2921035}"/>
                  </a:ext>
                </a:extLst>
              </p:cNvPr>
              <p:cNvGrpSpPr>
                <a:grpSpLocks noChangeAspect="1"/>
              </p:cNvGrpSpPr>
              <p:nvPr/>
            </p:nvGrpSpPr>
            <p:grpSpPr bwMode="auto">
              <a:xfrm>
                <a:off x="928768" y="3004564"/>
                <a:ext cx="356514" cy="374904"/>
                <a:chOff x="4220" y="1197"/>
                <a:chExt cx="340" cy="340"/>
              </a:xfrm>
              <a:solidFill>
                <a:schemeClr val="bg1"/>
              </a:solidFill>
            </p:grpSpPr>
            <p:sp>
              <p:nvSpPr>
                <p:cNvPr id="43" name="Freeform 337">
                  <a:extLst>
                    <a:ext uri="{FF2B5EF4-FFF2-40B4-BE49-F238E27FC236}">
                      <a16:creationId xmlns:a16="http://schemas.microsoft.com/office/drawing/2014/main" id="{98495D17-1420-092F-6EB6-98B48A098207}"/>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Freeform 338">
                  <a:extLst>
                    <a:ext uri="{FF2B5EF4-FFF2-40B4-BE49-F238E27FC236}">
                      <a16:creationId xmlns:a16="http://schemas.microsoft.com/office/drawing/2014/main" id="{8F303BA6-54E1-9C02-2508-DB6F16DBBEAF}"/>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6" name="Freeform 339">
                  <a:extLst>
                    <a:ext uri="{FF2B5EF4-FFF2-40B4-BE49-F238E27FC236}">
                      <a16:creationId xmlns:a16="http://schemas.microsoft.com/office/drawing/2014/main" id="{A036DD09-E2DF-8C20-4661-C020C8E26172}"/>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7" name="Freeform 340">
                  <a:extLst>
                    <a:ext uri="{FF2B5EF4-FFF2-40B4-BE49-F238E27FC236}">
                      <a16:creationId xmlns:a16="http://schemas.microsoft.com/office/drawing/2014/main" id="{C689BD9F-B840-BBD3-B874-6B1CD1C9D6C1}"/>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8" name="Freeform 341">
                  <a:extLst>
                    <a:ext uri="{FF2B5EF4-FFF2-40B4-BE49-F238E27FC236}">
                      <a16:creationId xmlns:a16="http://schemas.microsoft.com/office/drawing/2014/main" id="{467247C8-4C68-B8BA-60C7-8CA60550DF89}"/>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Freeform 342">
                  <a:extLst>
                    <a:ext uri="{FF2B5EF4-FFF2-40B4-BE49-F238E27FC236}">
                      <a16:creationId xmlns:a16="http://schemas.microsoft.com/office/drawing/2014/main" id="{E8F28C32-CC34-08D7-81BD-4369653589FF}"/>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42" name="Oval 41">
                <a:extLst>
                  <a:ext uri="{FF2B5EF4-FFF2-40B4-BE49-F238E27FC236}">
                    <a16:creationId xmlns:a16="http://schemas.microsoft.com/office/drawing/2014/main" id="{9D2BAAA7-2043-2FB0-0BE6-5D3A66550E52}"/>
                  </a:ext>
                </a:extLst>
              </p:cNvPr>
              <p:cNvSpPr/>
              <p:nvPr/>
            </p:nvSpPr>
            <p:spPr>
              <a:xfrm>
                <a:off x="940052" y="3020360"/>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9</a:t>
                </a:r>
              </a:p>
            </p:txBody>
          </p:sp>
        </p:grpSp>
      </p:grpSp>
    </p:spTree>
    <p:extLst>
      <p:ext uri="{BB962C8B-B14F-4D97-AF65-F5344CB8AC3E}">
        <p14:creationId xmlns:p14="http://schemas.microsoft.com/office/powerpoint/2010/main" val="12470404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A8CCF-9DC5-DF91-D3CD-54323DD0C2C8}"/>
              </a:ext>
            </a:extLst>
          </p:cNvPr>
          <p:cNvSpPr>
            <a:spLocks noGrp="1"/>
          </p:cNvSpPr>
          <p:nvPr>
            <p:ph type="title"/>
          </p:nvPr>
        </p:nvSpPr>
        <p:spPr>
          <a:xfrm>
            <a:off x="838200" y="365126"/>
            <a:ext cx="10515600" cy="678484"/>
          </a:xfrm>
          <a:prstGeom prst="rect">
            <a:avLst/>
          </a:prstGeom>
        </p:spPr>
        <p:txBody>
          <a:bodyPr anchor="t">
            <a:normAutofit/>
          </a:bodyPr>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1539B0-D4EA-8776-ED73-CD7109FC334E}"/>
              </a:ext>
            </a:extLst>
          </p:cNvPr>
          <p:cNvSpPr>
            <a:spLocks noGrp="1"/>
          </p:cNvSpPr>
          <p:nvPr>
            <p:ph idx="1"/>
          </p:nvPr>
        </p:nvSpPr>
        <p:spPr>
          <a:xfrm>
            <a:off x="838200" y="1349376"/>
            <a:ext cx="10515600" cy="4351338"/>
          </a:xfrm>
          <a:prstGeom prst="rect">
            <a:avLst/>
          </a:prstGeom>
        </p:spPr>
        <p:txBody>
          <a:bodyPr/>
          <a:lstStyle>
            <a:lvl1pPr>
              <a:defRPr sz="24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8DA9B4-C662-4566-5BE6-EC91DF8DEEE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5F909A9-61C1-CAFB-F1C5-082CBE1EFC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5E1B369-E81F-5842-DC2E-E1BFFB57FD46}"/>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8" name="Slide Number Placeholder 6">
            <a:extLst>
              <a:ext uri="{FF2B5EF4-FFF2-40B4-BE49-F238E27FC236}">
                <a16:creationId xmlns:a16="http://schemas.microsoft.com/office/drawing/2014/main" id="{4502593A-F499-C99A-5AC8-46570FE3831B}"/>
              </a:ext>
            </a:extLst>
          </p:cNvPr>
          <p:cNvSpPr txBox="1">
            <a:spLocks/>
          </p:cNvSpPr>
          <p:nvPr userDrawn="1"/>
        </p:nvSpPr>
        <p:spPr>
          <a:xfrm>
            <a:off x="9175678" y="6437312"/>
            <a:ext cx="2658358"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5F918D8-A47D-3F45-B82F-BB2F046E894D}" type="slidenum">
              <a:rPr lang="en-US" smtClean="0">
                <a:solidFill>
                  <a:schemeClr val="bg1"/>
                </a:solidFill>
              </a:rPr>
              <a:pPr/>
              <a:t>‹#›</a:t>
            </a:fld>
            <a:endParaRPr lang="en-US">
              <a:solidFill>
                <a:schemeClr val="bg1"/>
              </a:solidFill>
            </a:endParaRPr>
          </a:p>
        </p:txBody>
      </p:sp>
    </p:spTree>
    <p:extLst>
      <p:ext uri="{BB962C8B-B14F-4D97-AF65-F5344CB8AC3E}">
        <p14:creationId xmlns:p14="http://schemas.microsoft.com/office/powerpoint/2010/main" val="18637132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7382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chemeClr val="tx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C37A26A-1823-6268-B652-BDD2650C2BBE}"/>
              </a:ext>
            </a:extLst>
          </p:cNvPr>
          <p:cNvSpPr/>
          <p:nvPr userDrawn="1"/>
        </p:nvSpPr>
        <p:spPr>
          <a:xfrm>
            <a:off x="-962999" y="1804156"/>
            <a:ext cx="2709770" cy="270977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8CD32D3-93CF-B41C-C972-984233BAB889}"/>
              </a:ext>
            </a:extLst>
          </p:cNvPr>
          <p:cNvSpPr/>
          <p:nvPr userDrawn="1"/>
        </p:nvSpPr>
        <p:spPr>
          <a:xfrm>
            <a:off x="1891958" y="1107459"/>
            <a:ext cx="935307" cy="93530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989221" y="3062840"/>
            <a:ext cx="8213558" cy="1084058"/>
          </a:xfrm>
          <a:prstGeom prst="rect">
            <a:avLst/>
          </a:prstGeom>
        </p:spPr>
        <p:txBody>
          <a:bodyPr anchor="b"/>
          <a:lstStyle>
            <a:lvl1pPr algn="ctr">
              <a:defRPr sz="6000">
                <a:solidFill>
                  <a:schemeClr val="bg1"/>
                </a:solidFill>
              </a:defRPr>
            </a:lvl1pPr>
          </a:lstStyle>
          <a:p>
            <a:r>
              <a:rPr lang="en-US"/>
              <a:t>Click to edit title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hasCustomPrompt="1"/>
          </p:nvPr>
        </p:nvSpPr>
        <p:spPr>
          <a:xfrm>
            <a:off x="1989221" y="4669285"/>
            <a:ext cx="8213558" cy="858141"/>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5" name="Graphic 4">
            <a:extLst>
              <a:ext uri="{FF2B5EF4-FFF2-40B4-BE49-F238E27FC236}">
                <a16:creationId xmlns:a16="http://schemas.microsoft.com/office/drawing/2014/main" id="{73ADEC6A-35CB-35B6-BB11-CC3AF7429DA5}"/>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24652" b="13009"/>
          <a:stretch/>
        </p:blipFill>
        <p:spPr>
          <a:xfrm rot="10800000">
            <a:off x="-3" y="-1"/>
            <a:ext cx="3294921" cy="3804101"/>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5C4C1D7D-D989-02C6-7C9D-E2A429CBA240}"/>
              </a:ext>
            </a:extLst>
          </p:cNvPr>
          <p:cNvPicPr>
            <a:picLocks noChangeAspect="1"/>
          </p:cNvPicPr>
          <p:nvPr/>
        </p:nvPicPr>
        <p:blipFill>
          <a:blip r:embed="rId3"/>
          <a:stretch>
            <a:fillRect/>
          </a:stretch>
        </p:blipFill>
        <p:spPr>
          <a:xfrm>
            <a:off x="3294919" y="1508760"/>
            <a:ext cx="5602163" cy="894461"/>
          </a:xfrm>
          <a:prstGeom prst="rect">
            <a:avLst/>
          </a:prstGeom>
        </p:spPr>
      </p:pic>
      <p:cxnSp>
        <p:nvCxnSpPr>
          <p:cNvPr id="198" name="Straight Connector 197">
            <a:extLst>
              <a:ext uri="{FF2B5EF4-FFF2-40B4-BE49-F238E27FC236}">
                <a16:creationId xmlns:a16="http://schemas.microsoft.com/office/drawing/2014/main" id="{A8B29362-8F72-1347-4E16-5FBC3E171195}"/>
              </a:ext>
            </a:extLst>
          </p:cNvPr>
          <p:cNvCxnSpPr>
            <a:cxnSpLocks/>
          </p:cNvCxnSpPr>
          <p:nvPr userDrawn="1"/>
        </p:nvCxnSpPr>
        <p:spPr>
          <a:xfrm>
            <a:off x="1989221" y="4408092"/>
            <a:ext cx="82135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5A41002A-D968-10ED-0227-9EC6E45164A7}"/>
              </a:ext>
            </a:extLst>
          </p:cNvPr>
          <p:cNvSpPr txBox="1"/>
          <p:nvPr userDrawn="1"/>
        </p:nvSpPr>
        <p:spPr>
          <a:xfrm>
            <a:off x="4381500" y="2472671"/>
            <a:ext cx="3429000" cy="292388"/>
          </a:xfrm>
          <a:prstGeom prst="rect">
            <a:avLst/>
          </a:prstGeom>
          <a:noFill/>
        </p:spPr>
        <p:txBody>
          <a:bodyPr wrap="square" rtlCol="0">
            <a:spAutoFit/>
          </a:bodyPr>
          <a:lstStyle/>
          <a:p>
            <a:pPr algn="ctr"/>
            <a:r>
              <a:rPr lang="en-US" sz="1300">
                <a:solidFill>
                  <a:schemeClr val="bg1"/>
                </a:solidFill>
              </a:rPr>
              <a:t>Delivered by The NextGen Project</a:t>
            </a:r>
          </a:p>
        </p:txBody>
      </p:sp>
      <p:sp>
        <p:nvSpPr>
          <p:cNvPr id="205" name="Rectangle 204">
            <a:extLst>
              <a:ext uri="{FF2B5EF4-FFF2-40B4-BE49-F238E27FC236}">
                <a16:creationId xmlns:a16="http://schemas.microsoft.com/office/drawing/2014/main" id="{68F2DD4D-AE7C-2977-3620-EB897B4896EE}"/>
              </a:ext>
            </a:extLst>
          </p:cNvPr>
          <p:cNvSpPr/>
          <p:nvPr userDrawn="1"/>
        </p:nvSpPr>
        <p:spPr>
          <a:xfrm>
            <a:off x="391886" y="6187045"/>
            <a:ext cx="2244436" cy="52655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166649A-9B0F-79F4-77F9-D83A123CF232}"/>
              </a:ext>
            </a:extLst>
          </p:cNvPr>
          <p:cNvSpPr/>
          <p:nvPr userDrawn="1"/>
        </p:nvSpPr>
        <p:spPr>
          <a:xfrm>
            <a:off x="2101206" y="2285245"/>
            <a:ext cx="535116" cy="535116"/>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E752E7B-1262-789D-84C6-6ABFB5FF22D4}"/>
              </a:ext>
            </a:extLst>
          </p:cNvPr>
          <p:cNvSpPr/>
          <p:nvPr userDrawn="1"/>
        </p:nvSpPr>
        <p:spPr>
          <a:xfrm>
            <a:off x="266647" y="2618865"/>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8CD6080-066A-4930-9B5E-2C5DC17AF46B}"/>
              </a:ext>
            </a:extLst>
          </p:cNvPr>
          <p:cNvSpPr/>
          <p:nvPr userDrawn="1"/>
        </p:nvSpPr>
        <p:spPr>
          <a:xfrm>
            <a:off x="3109724" y="199967"/>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5208758"/>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2_Section Divider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524000" y="1924029"/>
            <a:ext cx="9144000" cy="1655762"/>
          </a:xfrm>
          <a:prstGeom prst="rect">
            <a:avLst/>
          </a:prstGeom>
        </p:spPr>
        <p:txBody>
          <a:bodyPr anchor="b"/>
          <a:lstStyle>
            <a:lvl1pPr algn="ctr">
              <a:defRPr sz="6000"/>
            </a:lvl1pPr>
          </a:lstStyle>
          <a:p>
            <a:r>
              <a:rPr lang="en-US"/>
              <a:t>Click to edit section divider title style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p:nvPr>
        </p:nvSpPr>
        <p:spPr>
          <a:xfrm>
            <a:off x="1524000" y="3671867"/>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84138F68-1B14-F9FB-EF30-74244DF7801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7833972">
            <a:off x="-762000" y="-652670"/>
            <a:ext cx="4572000" cy="4572000"/>
          </a:xfrm>
          <a:prstGeom prst="rect">
            <a:avLst/>
          </a:prstGeom>
        </p:spPr>
      </p:pic>
      <p:sp>
        <p:nvSpPr>
          <p:cNvPr id="4" name="Slide Number Placeholder 5">
            <a:extLst>
              <a:ext uri="{FF2B5EF4-FFF2-40B4-BE49-F238E27FC236}">
                <a16:creationId xmlns:a16="http://schemas.microsoft.com/office/drawing/2014/main" id="{B63FC36A-2E8F-91B8-4D55-750B171F7D02}"/>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337200277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itle and Content_1">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7" name="Text Placeholder 2">
            <a:extLst>
              <a:ext uri="{FF2B5EF4-FFF2-40B4-BE49-F238E27FC236}">
                <a16:creationId xmlns:a16="http://schemas.microsoft.com/office/drawing/2014/main" id="{A5200FE3-16F1-F152-60A0-55226E15A4F5}"/>
              </a:ext>
            </a:extLst>
          </p:cNvPr>
          <p:cNvSpPr>
            <a:spLocks noGrp="1"/>
          </p:cNvSpPr>
          <p:nvPr>
            <p:ph idx="13" hasCustomPrompt="1"/>
          </p:nvPr>
        </p:nvSpPr>
        <p:spPr>
          <a:xfrm>
            <a:off x="532435" y="1689100"/>
            <a:ext cx="11100122" cy="4551680"/>
          </a:xfrm>
          <a:prstGeom prst="rect">
            <a:avLst/>
          </a:prstGeom>
        </p:spPr>
        <p:txBody>
          <a:bodyPr vert="horz" lIns="91440" tIns="45720" rIns="91440" bIns="45720" rtlCol="0">
            <a:normAutofit/>
          </a:bodyPr>
          <a:lstStyle>
            <a:lvl1pPr marL="0" indent="0">
              <a:buNone/>
              <a:defRPr lang="en-US" sz="20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20pt. Option to Bold</a:t>
            </a:r>
          </a:p>
        </p:txBody>
      </p:sp>
      <p:sp>
        <p:nvSpPr>
          <p:cNvPr id="2" name="Slide Number Placeholder 5">
            <a:extLst>
              <a:ext uri="{FF2B5EF4-FFF2-40B4-BE49-F238E27FC236}">
                <a16:creationId xmlns:a16="http://schemas.microsoft.com/office/drawing/2014/main" id="{6283BCFD-C24B-CDC1-EEEA-E7A9A493685B}"/>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223668888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and Content_2">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Slide Number Placeholder 5">
            <a:extLst>
              <a:ext uri="{FF2B5EF4-FFF2-40B4-BE49-F238E27FC236}">
                <a16:creationId xmlns:a16="http://schemas.microsoft.com/office/drawing/2014/main" id="{A097EEC5-C3D5-9883-F09B-266CC8BB3EF7}"/>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181838607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and Content_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A7BA16B-BD2C-E16B-12BB-A64A7A655CFE}"/>
              </a:ext>
            </a:extLst>
          </p:cNvPr>
          <p:cNvSpPr/>
          <p:nvPr userDrawn="1"/>
        </p:nvSpPr>
        <p:spPr>
          <a:xfrm>
            <a:off x="0" y="0"/>
            <a:ext cx="12192000" cy="1097280"/>
          </a:xfrm>
          <a:prstGeom prst="rect">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10502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Slide Number Placeholder 5">
            <a:extLst>
              <a:ext uri="{FF2B5EF4-FFF2-40B4-BE49-F238E27FC236}">
                <a16:creationId xmlns:a16="http://schemas.microsoft.com/office/drawing/2014/main" id="{13417D14-B787-DBA6-22FA-DFD6A89E85B1}"/>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grpSp>
        <p:nvGrpSpPr>
          <p:cNvPr id="6" name="Group 5">
            <a:extLst>
              <a:ext uri="{FF2B5EF4-FFF2-40B4-BE49-F238E27FC236}">
                <a16:creationId xmlns:a16="http://schemas.microsoft.com/office/drawing/2014/main" id="{54CF060B-CE2C-DC45-5246-5476518F0A5C}"/>
              </a:ext>
            </a:extLst>
          </p:cNvPr>
          <p:cNvGrpSpPr/>
          <p:nvPr userDrawn="1"/>
        </p:nvGrpSpPr>
        <p:grpSpPr>
          <a:xfrm>
            <a:off x="10644860" y="48448"/>
            <a:ext cx="1463947" cy="468514"/>
            <a:chOff x="3523824" y="2597151"/>
            <a:chExt cx="1460926" cy="467547"/>
          </a:xfrm>
        </p:grpSpPr>
        <p:sp>
          <p:nvSpPr>
            <p:cNvPr id="8" name="Folded Corner 6">
              <a:extLst>
                <a:ext uri="{FF2B5EF4-FFF2-40B4-BE49-F238E27FC236}">
                  <a16:creationId xmlns:a16="http://schemas.microsoft.com/office/drawing/2014/main" id="{3DF2827E-323C-41B9-80AA-17073456550D}"/>
                </a:ext>
              </a:extLst>
            </p:cNvPr>
            <p:cNvSpPr/>
            <p:nvPr/>
          </p:nvSpPr>
          <p:spPr>
            <a:xfrm>
              <a:off x="3523825" y="2597151"/>
              <a:ext cx="1460925" cy="456256"/>
            </a:xfrm>
            <a:prstGeom prst="foldedCorner">
              <a:avLst/>
            </a:prstGeom>
            <a:solidFill>
              <a:schemeClr val="bg1"/>
            </a:solidFill>
            <a:ln w="19050" cap="flat" cmpd="sng" algn="ctr">
              <a:noFill/>
              <a:prstDash val="solid"/>
              <a:miter lim="800000"/>
            </a:ln>
            <a:effectLst>
              <a:outerShdw blurRad="50800" dist="38100" dir="2700000" algn="tl" rotWithShape="0">
                <a:prstClr val="black">
                  <a:alpha val="40000"/>
                </a:prstClr>
              </a:outerShdw>
            </a:effectLst>
          </p:spPr>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914377">
                <a:defRPr/>
              </a:pPr>
              <a:endParaRPr lang="en-US" kern="0">
                <a:solidFill>
                  <a:srgbClr val="FFFFFF"/>
                </a:solidFill>
                <a:latin typeface="Arial" panose="020B0604020202020204"/>
              </a:endParaRPr>
            </a:p>
          </p:txBody>
        </p:sp>
        <p:pic>
          <p:nvPicPr>
            <p:cNvPr id="9" name="Picture 2" descr="A black background with a black square&#10;&#10;Description automatically generated with medium confidence">
              <a:extLst>
                <a:ext uri="{FF2B5EF4-FFF2-40B4-BE49-F238E27FC236}">
                  <a16:creationId xmlns:a16="http://schemas.microsoft.com/office/drawing/2014/main" id="{AD6698B8-0CFB-DD96-DB42-C8EAD95F08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7417" y="2664428"/>
              <a:ext cx="833741" cy="158147"/>
            </a:xfrm>
            <a:prstGeom prst="rect">
              <a:avLst/>
            </a:prstGeom>
            <a:solidFill>
              <a:schemeClr val="bg1"/>
            </a:solidFill>
          </p:spPr>
        </p:pic>
        <p:sp>
          <p:nvSpPr>
            <p:cNvPr id="10" name="TextBox 9">
              <a:extLst>
                <a:ext uri="{FF2B5EF4-FFF2-40B4-BE49-F238E27FC236}">
                  <a16:creationId xmlns:a16="http://schemas.microsoft.com/office/drawing/2014/main" id="{B51AD2AF-DB28-239F-4EA7-51D35E5FFAB6}"/>
                </a:ext>
              </a:extLst>
            </p:cNvPr>
            <p:cNvSpPr txBox="1"/>
            <p:nvPr/>
          </p:nvSpPr>
          <p:spPr>
            <a:xfrm>
              <a:off x="3523824" y="2834342"/>
              <a:ext cx="1353347" cy="230356"/>
            </a:xfrm>
            <a:prstGeom prst="rect">
              <a:avLst/>
            </a:prstGeom>
            <a:solidFill>
              <a:schemeClr val="bg1"/>
            </a:solidFill>
          </p:spPr>
          <p:txBody>
            <a:bodyPr wrap="square" lIns="91440" tIns="45720" rIns="91440" bIns="45720" rtlCol="0" anchor="t">
              <a:spAutoFit/>
            </a:bodyPr>
            <a:lstStyle/>
            <a:p>
              <a:pPr algn="ctr"/>
              <a:r>
                <a:rPr lang="en-US" sz="900">
                  <a:latin typeface="Arial"/>
                  <a:cs typeface="Arial"/>
                </a:rPr>
                <a:t>Publish date: 02.11.26 </a:t>
              </a:r>
            </a:p>
          </p:txBody>
        </p:sp>
      </p:grpSp>
    </p:spTree>
    <p:extLst>
      <p:ext uri="{BB962C8B-B14F-4D97-AF65-F5344CB8AC3E}">
        <p14:creationId xmlns:p14="http://schemas.microsoft.com/office/powerpoint/2010/main" val="41057823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9005B2-B650-54E0-E130-7610C93AF406}"/>
              </a:ext>
            </a:extLst>
          </p:cNvPr>
          <p:cNvSpPr>
            <a:spLocks noGrp="1"/>
          </p:cNvSpPr>
          <p:nvPr>
            <p:ph sz="half" idx="1"/>
          </p:nvPr>
        </p:nvSpPr>
        <p:spPr>
          <a:xfrm>
            <a:off x="532435" y="2623930"/>
            <a:ext cx="5487365"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CEAA4C-CA22-F672-3390-4FC03F20F4C1}"/>
              </a:ext>
            </a:extLst>
          </p:cNvPr>
          <p:cNvSpPr>
            <a:spLocks noGrp="1"/>
          </p:cNvSpPr>
          <p:nvPr>
            <p:ph sz="half" idx="2"/>
          </p:nvPr>
        </p:nvSpPr>
        <p:spPr>
          <a:xfrm>
            <a:off x="6172199" y="2623930"/>
            <a:ext cx="5460357"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2">
            <a:extLst>
              <a:ext uri="{FF2B5EF4-FFF2-40B4-BE49-F238E27FC236}">
                <a16:creationId xmlns:a16="http://schemas.microsoft.com/office/drawing/2014/main" id="{41404447-417A-57BE-43A8-65967022BEE8}"/>
              </a:ext>
            </a:extLst>
          </p:cNvPr>
          <p:cNvSpPr>
            <a:spLocks noGrp="1"/>
          </p:cNvSpPr>
          <p:nvPr>
            <p:ph type="body" idx="13"/>
          </p:nvPr>
        </p:nvSpPr>
        <p:spPr>
          <a:xfrm>
            <a:off x="546410" y="1734171"/>
            <a:ext cx="545116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4">
            <a:extLst>
              <a:ext uri="{FF2B5EF4-FFF2-40B4-BE49-F238E27FC236}">
                <a16:creationId xmlns:a16="http://schemas.microsoft.com/office/drawing/2014/main" id="{FF9D7B36-4472-D375-A3C3-6F71B4D1C8B1}"/>
              </a:ext>
            </a:extLst>
          </p:cNvPr>
          <p:cNvSpPr>
            <a:spLocks noGrp="1"/>
          </p:cNvSpPr>
          <p:nvPr>
            <p:ph type="body" sz="quarter" idx="3"/>
          </p:nvPr>
        </p:nvSpPr>
        <p:spPr>
          <a:xfrm>
            <a:off x="6172200" y="1734171"/>
            <a:ext cx="547339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E66E62BE-4AF1-F8B7-4E19-DEB0F7F0B14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1" name="Text Placeholder 2">
            <a:extLst>
              <a:ext uri="{FF2B5EF4-FFF2-40B4-BE49-F238E27FC236}">
                <a16:creationId xmlns:a16="http://schemas.microsoft.com/office/drawing/2014/main" id="{7A929A12-B4FA-5DC0-B68A-551CA5372888}"/>
              </a:ext>
            </a:extLst>
          </p:cNvPr>
          <p:cNvSpPr>
            <a:spLocks noGrp="1"/>
          </p:cNvSpPr>
          <p:nvPr>
            <p:ph idx="14"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Slide Number Placeholder 5">
            <a:extLst>
              <a:ext uri="{FF2B5EF4-FFF2-40B4-BE49-F238E27FC236}">
                <a16:creationId xmlns:a16="http://schemas.microsoft.com/office/drawing/2014/main" id="{9A117D7C-3865-C62B-AF07-1DEB6403B859}"/>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29507315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Agenda Slid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D270467-C83C-4B68-7330-A1A0FF95C7BD}"/>
              </a:ext>
            </a:extLst>
          </p:cNvPr>
          <p:cNvGrpSpPr/>
          <p:nvPr userDrawn="1"/>
        </p:nvGrpSpPr>
        <p:grpSpPr>
          <a:xfrm>
            <a:off x="838201" y="5194998"/>
            <a:ext cx="5257799" cy="558179"/>
            <a:chOff x="501651" y="3112972"/>
            <a:chExt cx="5529017" cy="558179"/>
          </a:xfrm>
        </p:grpSpPr>
        <p:sp>
          <p:nvSpPr>
            <p:cNvPr id="4" name="Rectangle: Top Corners Rounded 3">
              <a:extLst>
                <a:ext uri="{FF2B5EF4-FFF2-40B4-BE49-F238E27FC236}">
                  <a16:creationId xmlns:a16="http://schemas.microsoft.com/office/drawing/2014/main" id="{09BB5517-3A62-1563-5802-3DFDC6E251A6}"/>
                </a:ext>
              </a:extLst>
            </p:cNvPr>
            <p:cNvSpPr/>
            <p:nvPr/>
          </p:nvSpPr>
          <p:spPr bwMode="gray">
            <a:xfrm rot="16200000">
              <a:off x="501651" y="3112972"/>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Top Corners Rounded 5">
              <a:extLst>
                <a:ext uri="{FF2B5EF4-FFF2-40B4-BE49-F238E27FC236}">
                  <a16:creationId xmlns:a16="http://schemas.microsoft.com/office/drawing/2014/main" id="{3490FFA7-923D-60CA-257A-E31822114ADA}"/>
                </a:ext>
              </a:extLst>
            </p:cNvPr>
            <p:cNvSpPr/>
            <p:nvPr/>
          </p:nvSpPr>
          <p:spPr bwMode="gray">
            <a:xfrm rot="16200000">
              <a:off x="3303102" y="943584"/>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a:lnSpc>
                  <a:spcPct val="106000"/>
                </a:lnSpc>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02017D39-381E-176C-4F14-9CCB784C2A83}"/>
              </a:ext>
            </a:extLst>
          </p:cNvPr>
          <p:cNvGrpSpPr/>
          <p:nvPr/>
        </p:nvGrpSpPr>
        <p:grpSpPr>
          <a:xfrm>
            <a:off x="928767" y="2813955"/>
            <a:ext cx="5167233" cy="558178"/>
            <a:chOff x="447185" y="2380366"/>
            <a:chExt cx="5433779" cy="558178"/>
          </a:xfrm>
        </p:grpSpPr>
        <p:sp>
          <p:nvSpPr>
            <p:cNvPr id="10" name="Rectangle: Top Corners Rounded 9">
              <a:extLst>
                <a:ext uri="{FF2B5EF4-FFF2-40B4-BE49-F238E27FC236}">
                  <a16:creationId xmlns:a16="http://schemas.microsoft.com/office/drawing/2014/main" id="{4F506780-961C-62A9-34AC-B836B03DDFB4}"/>
                </a:ext>
              </a:extLst>
            </p:cNvPr>
            <p:cNvSpPr/>
            <p:nvPr/>
          </p:nvSpPr>
          <p:spPr bwMode="gray">
            <a:xfrm rot="16200000">
              <a:off x="3153398" y="210977"/>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11" name="Group 578">
              <a:extLst>
                <a:ext uri="{FF2B5EF4-FFF2-40B4-BE49-F238E27FC236}">
                  <a16:creationId xmlns:a16="http://schemas.microsoft.com/office/drawing/2014/main" id="{266BDD70-0246-909C-A4CF-89F19D9DA14D}"/>
                </a:ext>
              </a:extLst>
            </p:cNvPr>
            <p:cNvGrpSpPr>
              <a:grpSpLocks noChangeAspect="1"/>
            </p:cNvGrpSpPr>
            <p:nvPr/>
          </p:nvGrpSpPr>
          <p:grpSpPr bwMode="auto">
            <a:xfrm>
              <a:off x="447185" y="2472002"/>
              <a:ext cx="374904" cy="374904"/>
              <a:chOff x="1932" y="2478"/>
              <a:chExt cx="340" cy="340"/>
            </a:xfrm>
            <a:solidFill>
              <a:schemeClr val="bg1"/>
            </a:solidFill>
          </p:grpSpPr>
          <p:sp>
            <p:nvSpPr>
              <p:cNvPr id="12" name="Freeform 579">
                <a:extLst>
                  <a:ext uri="{FF2B5EF4-FFF2-40B4-BE49-F238E27FC236}">
                    <a16:creationId xmlns:a16="http://schemas.microsoft.com/office/drawing/2014/main" id="{7C5902B9-1BA9-9B83-F97D-49AA9288FCB4}"/>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Freeform 580">
                <a:extLst>
                  <a:ext uri="{FF2B5EF4-FFF2-40B4-BE49-F238E27FC236}">
                    <a16:creationId xmlns:a16="http://schemas.microsoft.com/office/drawing/2014/main" id="{D236BDF9-3CCD-F238-5D93-13E1E38F5958}"/>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9" name="Rectangle: Top Corners Rounded 8">
            <a:extLst>
              <a:ext uri="{FF2B5EF4-FFF2-40B4-BE49-F238E27FC236}">
                <a16:creationId xmlns:a16="http://schemas.microsoft.com/office/drawing/2014/main" id="{74B77304-FF53-2289-65E1-0652F32A7600}"/>
              </a:ext>
            </a:extLst>
          </p:cNvPr>
          <p:cNvSpPr/>
          <p:nvPr/>
        </p:nvSpPr>
        <p:spPr bwMode="gray">
          <a:xfrm rot="16200000">
            <a:off x="824510" y="2827645"/>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mj-lt"/>
              <a:ea typeface="Open Sans" panose="020B0606030504020204" pitchFamily="34" charset="0"/>
              <a:cs typeface="Open Sans" panose="020B0606030504020204" pitchFamily="34" charset="0"/>
            </a:endParaRPr>
          </a:p>
        </p:txBody>
      </p:sp>
      <p:grpSp>
        <p:nvGrpSpPr>
          <p:cNvPr id="14" name="Group 13">
            <a:extLst>
              <a:ext uri="{FF2B5EF4-FFF2-40B4-BE49-F238E27FC236}">
                <a16:creationId xmlns:a16="http://schemas.microsoft.com/office/drawing/2014/main" id="{AAB78D43-B600-0950-8018-B1CC1C7B21FF}"/>
              </a:ext>
            </a:extLst>
          </p:cNvPr>
          <p:cNvGrpSpPr/>
          <p:nvPr userDrawn="1"/>
        </p:nvGrpSpPr>
        <p:grpSpPr>
          <a:xfrm>
            <a:off x="838200" y="3607636"/>
            <a:ext cx="5257800" cy="571429"/>
            <a:chOff x="501649" y="3007351"/>
            <a:chExt cx="5529018" cy="571429"/>
          </a:xfrm>
        </p:grpSpPr>
        <p:grpSp>
          <p:nvGrpSpPr>
            <p:cNvPr id="15" name="Group 14">
              <a:extLst>
                <a:ext uri="{FF2B5EF4-FFF2-40B4-BE49-F238E27FC236}">
                  <a16:creationId xmlns:a16="http://schemas.microsoft.com/office/drawing/2014/main" id="{82ECC7F3-9B42-B973-9DDB-2BCCF802EDB7}"/>
                </a:ext>
              </a:extLst>
            </p:cNvPr>
            <p:cNvGrpSpPr/>
            <p:nvPr/>
          </p:nvGrpSpPr>
          <p:grpSpPr>
            <a:xfrm>
              <a:off x="596888" y="3020602"/>
              <a:ext cx="5433779" cy="558178"/>
              <a:chOff x="447185" y="3076594"/>
              <a:chExt cx="5433779" cy="558178"/>
            </a:xfrm>
          </p:grpSpPr>
          <p:sp>
            <p:nvSpPr>
              <p:cNvPr id="17" name="Rectangle: Top Corners Rounded 16">
                <a:extLst>
                  <a:ext uri="{FF2B5EF4-FFF2-40B4-BE49-F238E27FC236}">
                    <a16:creationId xmlns:a16="http://schemas.microsoft.com/office/drawing/2014/main" id="{791293CE-19F9-CDDC-1DF3-78DE7319435A}"/>
                  </a:ext>
                </a:extLst>
              </p:cNvPr>
              <p:cNvSpPr/>
              <p:nvPr/>
            </p:nvSpPr>
            <p:spPr bwMode="gray">
              <a:xfrm rot="16200000">
                <a:off x="3153398" y="907205"/>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18" name="Group 336">
                <a:extLst>
                  <a:ext uri="{FF2B5EF4-FFF2-40B4-BE49-F238E27FC236}">
                    <a16:creationId xmlns:a16="http://schemas.microsoft.com/office/drawing/2014/main" id="{E50D01A7-3D2F-29D3-B30F-1ED2BE507379}"/>
                  </a:ext>
                </a:extLst>
              </p:cNvPr>
              <p:cNvGrpSpPr>
                <a:grpSpLocks noChangeAspect="1"/>
              </p:cNvGrpSpPr>
              <p:nvPr/>
            </p:nvGrpSpPr>
            <p:grpSpPr bwMode="auto">
              <a:xfrm>
                <a:off x="447185" y="3154979"/>
                <a:ext cx="374904" cy="374904"/>
                <a:chOff x="4220" y="1197"/>
                <a:chExt cx="340" cy="340"/>
              </a:xfrm>
              <a:solidFill>
                <a:schemeClr val="bg1"/>
              </a:solidFill>
            </p:grpSpPr>
            <p:sp>
              <p:nvSpPr>
                <p:cNvPr id="19" name="Freeform 337">
                  <a:extLst>
                    <a:ext uri="{FF2B5EF4-FFF2-40B4-BE49-F238E27FC236}">
                      <a16:creationId xmlns:a16="http://schemas.microsoft.com/office/drawing/2014/main" id="{5C7993DC-6A95-C09E-A691-6F159D4D83C3}"/>
                    </a:ext>
                  </a:extLst>
                </p:cNvPr>
                <p:cNvSpPr>
                  <a:spLocks noEditPoints="1"/>
                </p:cNvSpPr>
                <p:nvPr/>
              </p:nvSpPr>
              <p:spPr bwMode="auto">
                <a:xfrm>
                  <a:off x="4220" y="1197"/>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Freeform 338">
                  <a:extLst>
                    <a:ext uri="{FF2B5EF4-FFF2-40B4-BE49-F238E27FC236}">
                      <a16:creationId xmlns:a16="http://schemas.microsoft.com/office/drawing/2014/main" id="{49BB7A7C-B967-5D68-0EF9-73488293EC9D}"/>
                    </a:ext>
                  </a:extLst>
                </p:cNvPr>
                <p:cNvSpPr>
                  <a:spLocks noEditPoints="1"/>
                </p:cNvSpPr>
                <p:nvPr/>
              </p:nvSpPr>
              <p:spPr bwMode="auto">
                <a:xfrm>
                  <a:off x="4312" y="1261"/>
                  <a:ext cx="156" cy="212"/>
                </a:xfrm>
                <a:custGeom>
                  <a:avLst/>
                  <a:gdLst>
                    <a:gd name="T0" fmla="*/ 234 w 235"/>
                    <a:gd name="T1" fmla="*/ 81 h 320"/>
                    <a:gd name="T2" fmla="*/ 232 w 235"/>
                    <a:gd name="T3" fmla="*/ 77 h 320"/>
                    <a:gd name="T4" fmla="*/ 157 w 235"/>
                    <a:gd name="T5" fmla="*/ 3 h 320"/>
                    <a:gd name="T6" fmla="*/ 154 w 235"/>
                    <a:gd name="T7" fmla="*/ 0 h 320"/>
                    <a:gd name="T8" fmla="*/ 150 w 235"/>
                    <a:gd name="T9" fmla="*/ 0 h 320"/>
                    <a:gd name="T10" fmla="*/ 11 w 235"/>
                    <a:gd name="T11" fmla="*/ 0 h 320"/>
                    <a:gd name="T12" fmla="*/ 0 w 235"/>
                    <a:gd name="T13" fmla="*/ 10 h 320"/>
                    <a:gd name="T14" fmla="*/ 0 w 235"/>
                    <a:gd name="T15" fmla="*/ 309 h 320"/>
                    <a:gd name="T16" fmla="*/ 11 w 235"/>
                    <a:gd name="T17" fmla="*/ 320 h 320"/>
                    <a:gd name="T18" fmla="*/ 224 w 235"/>
                    <a:gd name="T19" fmla="*/ 320 h 320"/>
                    <a:gd name="T20" fmla="*/ 235 w 235"/>
                    <a:gd name="T21" fmla="*/ 309 h 320"/>
                    <a:gd name="T22" fmla="*/ 235 w 235"/>
                    <a:gd name="T23" fmla="*/ 85 h 320"/>
                    <a:gd name="T24" fmla="*/ 234 w 235"/>
                    <a:gd name="T25" fmla="*/ 81 h 320"/>
                    <a:gd name="T26" fmla="*/ 160 w 235"/>
                    <a:gd name="T27" fmla="*/ 36 h 320"/>
                    <a:gd name="T28" fmla="*/ 199 w 235"/>
                    <a:gd name="T29" fmla="*/ 74 h 320"/>
                    <a:gd name="T30" fmla="*/ 160 w 235"/>
                    <a:gd name="T31" fmla="*/ 74 h 320"/>
                    <a:gd name="T32" fmla="*/ 160 w 235"/>
                    <a:gd name="T33" fmla="*/ 36 h 320"/>
                    <a:gd name="T34" fmla="*/ 22 w 235"/>
                    <a:gd name="T35" fmla="*/ 298 h 320"/>
                    <a:gd name="T36" fmla="*/ 22 w 235"/>
                    <a:gd name="T37" fmla="*/ 21 h 320"/>
                    <a:gd name="T38" fmla="*/ 139 w 235"/>
                    <a:gd name="T39" fmla="*/ 21 h 320"/>
                    <a:gd name="T40" fmla="*/ 139 w 235"/>
                    <a:gd name="T41" fmla="*/ 85 h 320"/>
                    <a:gd name="T42" fmla="*/ 150 w 235"/>
                    <a:gd name="T43" fmla="*/ 96 h 320"/>
                    <a:gd name="T44" fmla="*/ 214 w 235"/>
                    <a:gd name="T45" fmla="*/ 96 h 320"/>
                    <a:gd name="T46" fmla="*/ 214 w 235"/>
                    <a:gd name="T47" fmla="*/ 298 h 320"/>
                    <a:gd name="T48" fmla="*/ 22 w 235"/>
                    <a:gd name="T49" fmla="*/ 29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5" h="320">
                      <a:moveTo>
                        <a:pt x="234" y="81"/>
                      </a:moveTo>
                      <a:cubicBezTo>
                        <a:pt x="234" y="80"/>
                        <a:pt x="233" y="78"/>
                        <a:pt x="232" y="77"/>
                      </a:cubicBezTo>
                      <a:cubicBezTo>
                        <a:pt x="157" y="3"/>
                        <a:pt x="157" y="3"/>
                        <a:pt x="157" y="3"/>
                      </a:cubicBezTo>
                      <a:cubicBezTo>
                        <a:pt x="156" y="2"/>
                        <a:pt x="155" y="1"/>
                        <a:pt x="154" y="0"/>
                      </a:cubicBezTo>
                      <a:cubicBezTo>
                        <a:pt x="152" y="0"/>
                        <a:pt x="151" y="0"/>
                        <a:pt x="150" y="0"/>
                      </a:cubicBezTo>
                      <a:cubicBezTo>
                        <a:pt x="11" y="0"/>
                        <a:pt x="11" y="0"/>
                        <a:pt x="11" y="0"/>
                      </a:cubicBezTo>
                      <a:cubicBezTo>
                        <a:pt x="5" y="0"/>
                        <a:pt x="0" y="4"/>
                        <a:pt x="0" y="10"/>
                      </a:cubicBezTo>
                      <a:cubicBezTo>
                        <a:pt x="0" y="309"/>
                        <a:pt x="0" y="309"/>
                        <a:pt x="0" y="309"/>
                      </a:cubicBezTo>
                      <a:cubicBezTo>
                        <a:pt x="0" y="315"/>
                        <a:pt x="5" y="320"/>
                        <a:pt x="11" y="320"/>
                      </a:cubicBezTo>
                      <a:cubicBezTo>
                        <a:pt x="224" y="320"/>
                        <a:pt x="224" y="320"/>
                        <a:pt x="224" y="320"/>
                      </a:cubicBezTo>
                      <a:cubicBezTo>
                        <a:pt x="230" y="320"/>
                        <a:pt x="235" y="315"/>
                        <a:pt x="235" y="309"/>
                      </a:cubicBezTo>
                      <a:cubicBezTo>
                        <a:pt x="235" y="85"/>
                        <a:pt x="235" y="85"/>
                        <a:pt x="235" y="85"/>
                      </a:cubicBezTo>
                      <a:cubicBezTo>
                        <a:pt x="235" y="84"/>
                        <a:pt x="235" y="82"/>
                        <a:pt x="234" y="81"/>
                      </a:cubicBezTo>
                      <a:close/>
                      <a:moveTo>
                        <a:pt x="160" y="36"/>
                      </a:moveTo>
                      <a:cubicBezTo>
                        <a:pt x="199" y="74"/>
                        <a:pt x="199" y="74"/>
                        <a:pt x="199" y="74"/>
                      </a:cubicBezTo>
                      <a:cubicBezTo>
                        <a:pt x="160" y="74"/>
                        <a:pt x="160" y="74"/>
                        <a:pt x="160" y="74"/>
                      </a:cubicBezTo>
                      <a:lnTo>
                        <a:pt x="160" y="36"/>
                      </a:lnTo>
                      <a:close/>
                      <a:moveTo>
                        <a:pt x="22" y="298"/>
                      </a:moveTo>
                      <a:cubicBezTo>
                        <a:pt x="22" y="21"/>
                        <a:pt x="22" y="21"/>
                        <a:pt x="22" y="21"/>
                      </a:cubicBezTo>
                      <a:cubicBezTo>
                        <a:pt x="139" y="21"/>
                        <a:pt x="139" y="21"/>
                        <a:pt x="139" y="21"/>
                      </a:cubicBezTo>
                      <a:cubicBezTo>
                        <a:pt x="139" y="85"/>
                        <a:pt x="139" y="85"/>
                        <a:pt x="139" y="85"/>
                      </a:cubicBezTo>
                      <a:cubicBezTo>
                        <a:pt x="139" y="91"/>
                        <a:pt x="144" y="96"/>
                        <a:pt x="150" y="96"/>
                      </a:cubicBezTo>
                      <a:cubicBezTo>
                        <a:pt x="214" y="96"/>
                        <a:pt x="214" y="96"/>
                        <a:pt x="214" y="96"/>
                      </a:cubicBezTo>
                      <a:cubicBezTo>
                        <a:pt x="214" y="298"/>
                        <a:pt x="214" y="298"/>
                        <a:pt x="214" y="298"/>
                      </a:cubicBezTo>
                      <a:lnTo>
                        <a:pt x="22" y="2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Freeform 339">
                  <a:extLst>
                    <a:ext uri="{FF2B5EF4-FFF2-40B4-BE49-F238E27FC236}">
                      <a16:creationId xmlns:a16="http://schemas.microsoft.com/office/drawing/2014/main" id="{E346F9B2-0FAC-55DD-934F-3984400F022F}"/>
                    </a:ext>
                  </a:extLst>
                </p:cNvPr>
                <p:cNvSpPr>
                  <a:spLocks/>
                </p:cNvSpPr>
                <p:nvPr/>
              </p:nvSpPr>
              <p:spPr bwMode="auto">
                <a:xfrm>
                  <a:off x="4340" y="1431"/>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Freeform 340">
                  <a:extLst>
                    <a:ext uri="{FF2B5EF4-FFF2-40B4-BE49-F238E27FC236}">
                      <a16:creationId xmlns:a16="http://schemas.microsoft.com/office/drawing/2014/main" id="{0818AC8B-9211-C526-C3A7-3427E858893B}"/>
                    </a:ext>
                  </a:extLst>
                </p:cNvPr>
                <p:cNvSpPr>
                  <a:spLocks/>
                </p:cNvSpPr>
                <p:nvPr/>
              </p:nvSpPr>
              <p:spPr bwMode="auto">
                <a:xfrm>
                  <a:off x="4340" y="1402"/>
                  <a:ext cx="99" cy="14"/>
                </a:xfrm>
                <a:custGeom>
                  <a:avLst/>
                  <a:gdLst>
                    <a:gd name="T0" fmla="*/ 139 w 149"/>
                    <a:gd name="T1" fmla="*/ 0 h 21"/>
                    <a:gd name="T2" fmla="*/ 11 w 149"/>
                    <a:gd name="T3" fmla="*/ 0 h 21"/>
                    <a:gd name="T4" fmla="*/ 0 w 149"/>
                    <a:gd name="T5" fmla="*/ 11 h 21"/>
                    <a:gd name="T6" fmla="*/ 11 w 149"/>
                    <a:gd name="T7" fmla="*/ 21 h 21"/>
                    <a:gd name="T8" fmla="*/ 139 w 149"/>
                    <a:gd name="T9" fmla="*/ 21 h 21"/>
                    <a:gd name="T10" fmla="*/ 149 w 149"/>
                    <a:gd name="T11" fmla="*/ 11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5"/>
                        <a:pt x="0" y="11"/>
                      </a:cubicBezTo>
                      <a:cubicBezTo>
                        <a:pt x="0" y="17"/>
                        <a:pt x="5" y="21"/>
                        <a:pt x="11" y="21"/>
                      </a:cubicBezTo>
                      <a:cubicBezTo>
                        <a:pt x="139" y="21"/>
                        <a:pt x="139" y="21"/>
                        <a:pt x="139" y="21"/>
                      </a:cubicBezTo>
                      <a:cubicBezTo>
                        <a:pt x="145" y="21"/>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3" name="Freeform 341">
                  <a:extLst>
                    <a:ext uri="{FF2B5EF4-FFF2-40B4-BE49-F238E27FC236}">
                      <a16:creationId xmlns:a16="http://schemas.microsoft.com/office/drawing/2014/main" id="{F0104FAA-0754-392C-4EBF-DB83BBCEAF81}"/>
                    </a:ext>
                  </a:extLst>
                </p:cNvPr>
                <p:cNvSpPr>
                  <a:spLocks/>
                </p:cNvSpPr>
                <p:nvPr/>
              </p:nvSpPr>
              <p:spPr bwMode="auto">
                <a:xfrm>
                  <a:off x="4340" y="1374"/>
                  <a:ext cx="99" cy="14"/>
                </a:xfrm>
                <a:custGeom>
                  <a:avLst/>
                  <a:gdLst>
                    <a:gd name="T0" fmla="*/ 139 w 149"/>
                    <a:gd name="T1" fmla="*/ 0 h 22"/>
                    <a:gd name="T2" fmla="*/ 11 w 149"/>
                    <a:gd name="T3" fmla="*/ 0 h 22"/>
                    <a:gd name="T4" fmla="*/ 0 w 149"/>
                    <a:gd name="T5" fmla="*/ 11 h 22"/>
                    <a:gd name="T6" fmla="*/ 11 w 149"/>
                    <a:gd name="T7" fmla="*/ 22 h 22"/>
                    <a:gd name="T8" fmla="*/ 139 w 149"/>
                    <a:gd name="T9" fmla="*/ 22 h 22"/>
                    <a:gd name="T10" fmla="*/ 149 w 149"/>
                    <a:gd name="T11" fmla="*/ 11 h 22"/>
                    <a:gd name="T12" fmla="*/ 139 w 14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49" h="22">
                      <a:moveTo>
                        <a:pt x="139" y="0"/>
                      </a:moveTo>
                      <a:cubicBezTo>
                        <a:pt x="11" y="0"/>
                        <a:pt x="11" y="0"/>
                        <a:pt x="11" y="0"/>
                      </a:cubicBezTo>
                      <a:cubicBezTo>
                        <a:pt x="5" y="0"/>
                        <a:pt x="0" y="5"/>
                        <a:pt x="0" y="11"/>
                      </a:cubicBezTo>
                      <a:cubicBezTo>
                        <a:pt x="0" y="17"/>
                        <a:pt x="5" y="22"/>
                        <a:pt x="11" y="22"/>
                      </a:cubicBezTo>
                      <a:cubicBezTo>
                        <a:pt x="139" y="22"/>
                        <a:pt x="139" y="22"/>
                        <a:pt x="139" y="22"/>
                      </a:cubicBezTo>
                      <a:cubicBezTo>
                        <a:pt x="145" y="22"/>
                        <a:pt x="149" y="17"/>
                        <a:pt x="149" y="11"/>
                      </a:cubicBezTo>
                      <a:cubicBezTo>
                        <a:pt x="149" y="5"/>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4" name="Freeform 342">
                  <a:extLst>
                    <a:ext uri="{FF2B5EF4-FFF2-40B4-BE49-F238E27FC236}">
                      <a16:creationId xmlns:a16="http://schemas.microsoft.com/office/drawing/2014/main" id="{CD4678CB-EC4D-A526-63B0-2F746B63A7BE}"/>
                    </a:ext>
                  </a:extLst>
                </p:cNvPr>
                <p:cNvSpPr>
                  <a:spLocks/>
                </p:cNvSpPr>
                <p:nvPr/>
              </p:nvSpPr>
              <p:spPr bwMode="auto">
                <a:xfrm>
                  <a:off x="4340" y="1346"/>
                  <a:ext cx="99" cy="14"/>
                </a:xfrm>
                <a:custGeom>
                  <a:avLst/>
                  <a:gdLst>
                    <a:gd name="T0" fmla="*/ 139 w 149"/>
                    <a:gd name="T1" fmla="*/ 0 h 21"/>
                    <a:gd name="T2" fmla="*/ 11 w 149"/>
                    <a:gd name="T3" fmla="*/ 0 h 21"/>
                    <a:gd name="T4" fmla="*/ 0 w 149"/>
                    <a:gd name="T5" fmla="*/ 10 h 21"/>
                    <a:gd name="T6" fmla="*/ 11 w 149"/>
                    <a:gd name="T7" fmla="*/ 21 h 21"/>
                    <a:gd name="T8" fmla="*/ 139 w 149"/>
                    <a:gd name="T9" fmla="*/ 21 h 21"/>
                    <a:gd name="T10" fmla="*/ 149 w 149"/>
                    <a:gd name="T11" fmla="*/ 10 h 21"/>
                    <a:gd name="T12" fmla="*/ 139 w 14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49" h="21">
                      <a:moveTo>
                        <a:pt x="139" y="0"/>
                      </a:moveTo>
                      <a:cubicBezTo>
                        <a:pt x="11" y="0"/>
                        <a:pt x="11" y="0"/>
                        <a:pt x="11" y="0"/>
                      </a:cubicBezTo>
                      <a:cubicBezTo>
                        <a:pt x="5" y="0"/>
                        <a:pt x="0" y="4"/>
                        <a:pt x="0" y="10"/>
                      </a:cubicBezTo>
                      <a:cubicBezTo>
                        <a:pt x="0" y="16"/>
                        <a:pt x="5" y="21"/>
                        <a:pt x="11" y="21"/>
                      </a:cubicBezTo>
                      <a:cubicBezTo>
                        <a:pt x="139" y="21"/>
                        <a:pt x="139" y="21"/>
                        <a:pt x="139" y="21"/>
                      </a:cubicBezTo>
                      <a:cubicBezTo>
                        <a:pt x="145" y="21"/>
                        <a:pt x="149" y="16"/>
                        <a:pt x="149" y="10"/>
                      </a:cubicBezTo>
                      <a:cubicBezTo>
                        <a:pt x="149" y="4"/>
                        <a:pt x="145" y="0"/>
                        <a:pt x="139"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sp>
          <p:nvSpPr>
            <p:cNvPr id="16" name="Rectangle: Top Corners Rounded 15">
              <a:extLst>
                <a:ext uri="{FF2B5EF4-FFF2-40B4-BE49-F238E27FC236}">
                  <a16:creationId xmlns:a16="http://schemas.microsoft.com/office/drawing/2014/main" id="{EF0C0F7B-A1EB-6559-2F4A-657BB455144C}"/>
                </a:ext>
              </a:extLst>
            </p:cNvPr>
            <p:cNvSpPr/>
            <p:nvPr/>
          </p:nvSpPr>
          <p:spPr bwMode="gray">
            <a:xfrm rot="16200000">
              <a:off x="501649" y="3007351"/>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25" name="Group 24">
            <a:extLst>
              <a:ext uri="{FF2B5EF4-FFF2-40B4-BE49-F238E27FC236}">
                <a16:creationId xmlns:a16="http://schemas.microsoft.com/office/drawing/2014/main" id="{1F5E6F44-4168-7097-7F4C-E757D1B81D25}"/>
              </a:ext>
            </a:extLst>
          </p:cNvPr>
          <p:cNvGrpSpPr/>
          <p:nvPr userDrawn="1"/>
        </p:nvGrpSpPr>
        <p:grpSpPr>
          <a:xfrm>
            <a:off x="838200" y="4401317"/>
            <a:ext cx="5257800" cy="558178"/>
            <a:chOff x="501649" y="3820657"/>
            <a:chExt cx="5529018" cy="558178"/>
          </a:xfrm>
        </p:grpSpPr>
        <p:grpSp>
          <p:nvGrpSpPr>
            <p:cNvPr id="26" name="Group 25">
              <a:extLst>
                <a:ext uri="{FF2B5EF4-FFF2-40B4-BE49-F238E27FC236}">
                  <a16:creationId xmlns:a16="http://schemas.microsoft.com/office/drawing/2014/main" id="{27098202-2EDA-BAA6-9C04-8C283ACC5F6B}"/>
                </a:ext>
              </a:extLst>
            </p:cNvPr>
            <p:cNvGrpSpPr/>
            <p:nvPr/>
          </p:nvGrpSpPr>
          <p:grpSpPr>
            <a:xfrm>
              <a:off x="593286" y="3820657"/>
              <a:ext cx="5437381" cy="558178"/>
              <a:chOff x="593288" y="2309432"/>
              <a:chExt cx="5437381" cy="558178"/>
            </a:xfrm>
          </p:grpSpPr>
          <p:sp>
            <p:nvSpPr>
              <p:cNvPr id="28" name="Rectangle: Top Corners Rounded 27">
                <a:extLst>
                  <a:ext uri="{FF2B5EF4-FFF2-40B4-BE49-F238E27FC236}">
                    <a16:creationId xmlns:a16="http://schemas.microsoft.com/office/drawing/2014/main" id="{FB187C13-9520-8EEF-F69D-D708420AE7E1}"/>
                  </a:ext>
                </a:extLst>
              </p:cNvPr>
              <p:cNvSpPr/>
              <p:nvPr/>
            </p:nvSpPr>
            <p:spPr bwMode="gray">
              <a:xfrm rot="16200000">
                <a:off x="3303103" y="140043"/>
                <a:ext cx="558178" cy="4896955"/>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sp>
            <p:nvSpPr>
              <p:cNvPr id="29" name="Freeform 245">
                <a:extLst>
                  <a:ext uri="{FF2B5EF4-FFF2-40B4-BE49-F238E27FC236}">
                    <a16:creationId xmlns:a16="http://schemas.microsoft.com/office/drawing/2014/main" id="{BDE6E49E-3C81-0D04-6635-2F7CCC0B56A6}"/>
                  </a:ext>
                </a:extLst>
              </p:cNvPr>
              <p:cNvSpPr>
                <a:spLocks noEditPoints="1"/>
              </p:cNvSpPr>
              <p:nvPr/>
            </p:nvSpPr>
            <p:spPr bwMode="auto">
              <a:xfrm>
                <a:off x="593288" y="2400517"/>
                <a:ext cx="374904" cy="376006"/>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 name="Rectangle: Top Corners Rounded 26">
              <a:extLst>
                <a:ext uri="{FF2B5EF4-FFF2-40B4-BE49-F238E27FC236}">
                  <a16:creationId xmlns:a16="http://schemas.microsoft.com/office/drawing/2014/main" id="{1CD514C1-B310-94EB-2049-85E5798CDFA6}"/>
                </a:ext>
              </a:extLst>
            </p:cNvPr>
            <p:cNvSpPr/>
            <p:nvPr/>
          </p:nvSpPr>
          <p:spPr bwMode="gray">
            <a:xfrm rot="16200000">
              <a:off x="501649" y="3820657"/>
              <a:ext cx="558178" cy="558178"/>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1" name="Group 30">
            <a:extLst>
              <a:ext uri="{FF2B5EF4-FFF2-40B4-BE49-F238E27FC236}">
                <a16:creationId xmlns:a16="http://schemas.microsoft.com/office/drawing/2014/main" id="{1C58425E-B225-A1F8-7CB1-B3B33637AB7E}"/>
              </a:ext>
            </a:extLst>
          </p:cNvPr>
          <p:cNvGrpSpPr/>
          <p:nvPr/>
        </p:nvGrpSpPr>
        <p:grpSpPr>
          <a:xfrm>
            <a:off x="928768" y="2020274"/>
            <a:ext cx="5179190" cy="558178"/>
            <a:chOff x="447185" y="2380366"/>
            <a:chExt cx="5446354" cy="558178"/>
          </a:xfrm>
        </p:grpSpPr>
        <p:sp>
          <p:nvSpPr>
            <p:cNvPr id="33" name="Rectangle: Top Corners Rounded 32">
              <a:extLst>
                <a:ext uri="{FF2B5EF4-FFF2-40B4-BE49-F238E27FC236}">
                  <a16:creationId xmlns:a16="http://schemas.microsoft.com/office/drawing/2014/main" id="{745A3318-3E61-B466-FDAD-740C03A5F915}"/>
                </a:ext>
              </a:extLst>
            </p:cNvPr>
            <p:cNvSpPr/>
            <p:nvPr/>
          </p:nvSpPr>
          <p:spPr bwMode="gray">
            <a:xfrm rot="16200000">
              <a:off x="3159686" y="204690"/>
              <a:ext cx="558178" cy="4909529"/>
            </a:xfrm>
            <a:prstGeom prst="round2SameRect">
              <a:avLst>
                <a:gd name="adj1" fmla="val 0"/>
                <a:gd name="adj2" fmla="val 0"/>
              </a:avLst>
            </a:prstGeom>
            <a:solidFill>
              <a:schemeClr val="bg2"/>
            </a:solidFill>
            <a:ln w="19050" algn="ctr">
              <a:noFill/>
              <a:miter lim="800000"/>
              <a:headEnd/>
              <a:tailEnd/>
            </a:ln>
          </p:spPr>
          <p:txBody>
            <a:bodyPr vert="vert" wrap="square" lIns="88900" tIns="88900" rIns="88900" bIns="88900" rtlCol="0" anchor="ctr"/>
            <a:lstStyle/>
            <a:p>
              <a:pPr marL="58738" marR="0" lvl="0" indent="0" algn="l"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endParaRPr>
            </a:p>
          </p:txBody>
        </p:sp>
        <p:grpSp>
          <p:nvGrpSpPr>
            <p:cNvPr id="34" name="Group 578">
              <a:extLst>
                <a:ext uri="{FF2B5EF4-FFF2-40B4-BE49-F238E27FC236}">
                  <a16:creationId xmlns:a16="http://schemas.microsoft.com/office/drawing/2014/main" id="{E0085ACD-341A-0745-E349-54E592D8718F}"/>
                </a:ext>
              </a:extLst>
            </p:cNvPr>
            <p:cNvGrpSpPr>
              <a:grpSpLocks noChangeAspect="1"/>
            </p:cNvGrpSpPr>
            <p:nvPr/>
          </p:nvGrpSpPr>
          <p:grpSpPr bwMode="auto">
            <a:xfrm>
              <a:off x="447185" y="2472002"/>
              <a:ext cx="374904" cy="374904"/>
              <a:chOff x="1932" y="2478"/>
              <a:chExt cx="340" cy="340"/>
            </a:xfrm>
            <a:solidFill>
              <a:schemeClr val="bg1"/>
            </a:solidFill>
          </p:grpSpPr>
          <p:sp>
            <p:nvSpPr>
              <p:cNvPr id="35" name="Freeform 579">
                <a:extLst>
                  <a:ext uri="{FF2B5EF4-FFF2-40B4-BE49-F238E27FC236}">
                    <a16:creationId xmlns:a16="http://schemas.microsoft.com/office/drawing/2014/main" id="{86F2B960-88A9-8C93-DF8F-934C7CD8A091}"/>
                  </a:ext>
                </a:extLst>
              </p:cNvPr>
              <p:cNvSpPr>
                <a:spLocks noEditPoints="1"/>
              </p:cNvSpPr>
              <p:nvPr/>
            </p:nvSpPr>
            <p:spPr bwMode="auto">
              <a:xfrm>
                <a:off x="1996" y="2548"/>
                <a:ext cx="202" cy="185"/>
              </a:xfrm>
              <a:custGeom>
                <a:avLst/>
                <a:gdLst>
                  <a:gd name="T0" fmla="*/ 298 w 304"/>
                  <a:gd name="T1" fmla="*/ 160 h 278"/>
                  <a:gd name="T2" fmla="*/ 234 w 304"/>
                  <a:gd name="T3" fmla="*/ 96 h 278"/>
                  <a:gd name="T4" fmla="*/ 196 w 304"/>
                  <a:gd name="T5" fmla="*/ 96 h 278"/>
                  <a:gd name="T6" fmla="*/ 213 w 304"/>
                  <a:gd name="T7" fmla="*/ 46 h 278"/>
                  <a:gd name="T8" fmla="*/ 199 w 304"/>
                  <a:gd name="T9" fmla="*/ 3 h 278"/>
                  <a:gd name="T10" fmla="*/ 191 w 304"/>
                  <a:gd name="T11" fmla="*/ 0 h 278"/>
                  <a:gd name="T12" fmla="*/ 184 w 304"/>
                  <a:gd name="T13" fmla="*/ 4 h 278"/>
                  <a:gd name="T14" fmla="*/ 89 w 304"/>
                  <a:gd name="T15" fmla="*/ 112 h 278"/>
                  <a:gd name="T16" fmla="*/ 88 w 304"/>
                  <a:gd name="T17" fmla="*/ 114 h 278"/>
                  <a:gd name="T18" fmla="*/ 79 w 304"/>
                  <a:gd name="T19" fmla="*/ 128 h 278"/>
                  <a:gd name="T20" fmla="*/ 10 w 304"/>
                  <a:gd name="T21" fmla="*/ 128 h 278"/>
                  <a:gd name="T22" fmla="*/ 0 w 304"/>
                  <a:gd name="T23" fmla="*/ 139 h 278"/>
                  <a:gd name="T24" fmla="*/ 0 w 304"/>
                  <a:gd name="T25" fmla="*/ 256 h 278"/>
                  <a:gd name="T26" fmla="*/ 10 w 304"/>
                  <a:gd name="T27" fmla="*/ 267 h 278"/>
                  <a:gd name="T28" fmla="*/ 95 w 304"/>
                  <a:gd name="T29" fmla="*/ 267 h 278"/>
                  <a:gd name="T30" fmla="*/ 128 w 304"/>
                  <a:gd name="T31" fmla="*/ 278 h 278"/>
                  <a:gd name="T32" fmla="*/ 224 w 304"/>
                  <a:gd name="T33" fmla="*/ 278 h 278"/>
                  <a:gd name="T34" fmla="*/ 274 w 304"/>
                  <a:gd name="T35" fmla="*/ 256 h 278"/>
                  <a:gd name="T36" fmla="*/ 298 w 304"/>
                  <a:gd name="T37" fmla="*/ 160 h 278"/>
                  <a:gd name="T38" fmla="*/ 21 w 304"/>
                  <a:gd name="T39" fmla="*/ 150 h 278"/>
                  <a:gd name="T40" fmla="*/ 74 w 304"/>
                  <a:gd name="T41" fmla="*/ 150 h 278"/>
                  <a:gd name="T42" fmla="*/ 74 w 304"/>
                  <a:gd name="T43" fmla="*/ 150 h 278"/>
                  <a:gd name="T44" fmla="*/ 74 w 304"/>
                  <a:gd name="T45" fmla="*/ 224 h 278"/>
                  <a:gd name="T46" fmla="*/ 78 w 304"/>
                  <a:gd name="T47" fmla="*/ 246 h 278"/>
                  <a:gd name="T48" fmla="*/ 21 w 304"/>
                  <a:gd name="T49" fmla="*/ 246 h 278"/>
                  <a:gd name="T50" fmla="*/ 21 w 304"/>
                  <a:gd name="T51" fmla="*/ 150 h 278"/>
                  <a:gd name="T52" fmla="*/ 258 w 304"/>
                  <a:gd name="T53" fmla="*/ 242 h 278"/>
                  <a:gd name="T54" fmla="*/ 224 w 304"/>
                  <a:gd name="T55" fmla="*/ 256 h 278"/>
                  <a:gd name="T56" fmla="*/ 128 w 304"/>
                  <a:gd name="T57" fmla="*/ 256 h 278"/>
                  <a:gd name="T58" fmla="*/ 96 w 304"/>
                  <a:gd name="T59" fmla="*/ 224 h 278"/>
                  <a:gd name="T60" fmla="*/ 96 w 304"/>
                  <a:gd name="T61" fmla="*/ 150 h 278"/>
                  <a:gd name="T62" fmla="*/ 104 w 304"/>
                  <a:gd name="T63" fmla="*/ 127 h 278"/>
                  <a:gd name="T64" fmla="*/ 105 w 304"/>
                  <a:gd name="T65" fmla="*/ 127 h 278"/>
                  <a:gd name="T66" fmla="*/ 191 w 304"/>
                  <a:gd name="T67" fmla="*/ 28 h 278"/>
                  <a:gd name="T68" fmla="*/ 192 w 304"/>
                  <a:gd name="T69" fmla="*/ 40 h 278"/>
                  <a:gd name="T70" fmla="*/ 171 w 304"/>
                  <a:gd name="T71" fmla="*/ 104 h 278"/>
                  <a:gd name="T72" fmla="*/ 171 w 304"/>
                  <a:gd name="T73" fmla="*/ 104 h 278"/>
                  <a:gd name="T74" fmla="*/ 170 w 304"/>
                  <a:gd name="T75" fmla="*/ 107 h 278"/>
                  <a:gd name="T76" fmla="*/ 181 w 304"/>
                  <a:gd name="T77" fmla="*/ 118 h 278"/>
                  <a:gd name="T78" fmla="*/ 234 w 304"/>
                  <a:gd name="T79" fmla="*/ 118 h 278"/>
                  <a:gd name="T80" fmla="*/ 277 w 304"/>
                  <a:gd name="T81" fmla="*/ 161 h 278"/>
                  <a:gd name="T82" fmla="*/ 258 w 304"/>
                  <a:gd name="T83" fmla="*/ 24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4" h="278">
                    <a:moveTo>
                      <a:pt x="298" y="160"/>
                    </a:moveTo>
                    <a:cubicBezTo>
                      <a:pt x="298" y="129"/>
                      <a:pt x="265" y="96"/>
                      <a:pt x="234" y="96"/>
                    </a:cubicBezTo>
                    <a:cubicBezTo>
                      <a:pt x="196" y="96"/>
                      <a:pt x="196" y="96"/>
                      <a:pt x="196" y="96"/>
                    </a:cubicBezTo>
                    <a:cubicBezTo>
                      <a:pt x="213" y="46"/>
                      <a:pt x="213" y="46"/>
                      <a:pt x="213" y="46"/>
                    </a:cubicBezTo>
                    <a:cubicBezTo>
                      <a:pt x="219" y="23"/>
                      <a:pt x="200" y="4"/>
                      <a:pt x="199" y="3"/>
                    </a:cubicBezTo>
                    <a:cubicBezTo>
                      <a:pt x="197" y="1"/>
                      <a:pt x="194" y="0"/>
                      <a:pt x="191" y="0"/>
                    </a:cubicBezTo>
                    <a:cubicBezTo>
                      <a:pt x="188" y="0"/>
                      <a:pt x="186" y="2"/>
                      <a:pt x="184" y="4"/>
                    </a:cubicBezTo>
                    <a:cubicBezTo>
                      <a:pt x="89" y="112"/>
                      <a:pt x="89" y="112"/>
                      <a:pt x="89" y="112"/>
                    </a:cubicBezTo>
                    <a:cubicBezTo>
                      <a:pt x="89" y="112"/>
                      <a:pt x="89" y="112"/>
                      <a:pt x="88" y="114"/>
                    </a:cubicBezTo>
                    <a:cubicBezTo>
                      <a:pt x="84" y="118"/>
                      <a:pt x="81" y="123"/>
                      <a:pt x="79" y="128"/>
                    </a:cubicBezTo>
                    <a:cubicBezTo>
                      <a:pt x="10" y="128"/>
                      <a:pt x="10" y="128"/>
                      <a:pt x="10" y="128"/>
                    </a:cubicBezTo>
                    <a:cubicBezTo>
                      <a:pt x="4" y="128"/>
                      <a:pt x="0" y="133"/>
                      <a:pt x="0" y="139"/>
                    </a:cubicBezTo>
                    <a:cubicBezTo>
                      <a:pt x="0" y="256"/>
                      <a:pt x="0" y="256"/>
                      <a:pt x="0" y="256"/>
                    </a:cubicBezTo>
                    <a:cubicBezTo>
                      <a:pt x="0" y="262"/>
                      <a:pt x="4" y="267"/>
                      <a:pt x="10" y="267"/>
                    </a:cubicBezTo>
                    <a:cubicBezTo>
                      <a:pt x="95" y="267"/>
                      <a:pt x="95" y="267"/>
                      <a:pt x="95" y="267"/>
                    </a:cubicBezTo>
                    <a:cubicBezTo>
                      <a:pt x="104" y="274"/>
                      <a:pt x="115" y="278"/>
                      <a:pt x="128" y="278"/>
                    </a:cubicBezTo>
                    <a:cubicBezTo>
                      <a:pt x="224" y="278"/>
                      <a:pt x="224" y="278"/>
                      <a:pt x="224" y="278"/>
                    </a:cubicBezTo>
                    <a:cubicBezTo>
                      <a:pt x="244" y="278"/>
                      <a:pt x="261" y="271"/>
                      <a:pt x="274" y="256"/>
                    </a:cubicBezTo>
                    <a:cubicBezTo>
                      <a:pt x="304" y="223"/>
                      <a:pt x="299" y="162"/>
                      <a:pt x="298" y="160"/>
                    </a:cubicBezTo>
                    <a:close/>
                    <a:moveTo>
                      <a:pt x="21" y="150"/>
                    </a:moveTo>
                    <a:cubicBezTo>
                      <a:pt x="74" y="150"/>
                      <a:pt x="74" y="150"/>
                      <a:pt x="74" y="150"/>
                    </a:cubicBezTo>
                    <a:cubicBezTo>
                      <a:pt x="74" y="150"/>
                      <a:pt x="74" y="150"/>
                      <a:pt x="74" y="150"/>
                    </a:cubicBezTo>
                    <a:cubicBezTo>
                      <a:pt x="74" y="224"/>
                      <a:pt x="74" y="224"/>
                      <a:pt x="74" y="224"/>
                    </a:cubicBezTo>
                    <a:cubicBezTo>
                      <a:pt x="74" y="232"/>
                      <a:pt x="76" y="239"/>
                      <a:pt x="78" y="246"/>
                    </a:cubicBezTo>
                    <a:cubicBezTo>
                      <a:pt x="21" y="246"/>
                      <a:pt x="21" y="246"/>
                      <a:pt x="21" y="246"/>
                    </a:cubicBezTo>
                    <a:lnTo>
                      <a:pt x="21" y="150"/>
                    </a:lnTo>
                    <a:close/>
                    <a:moveTo>
                      <a:pt x="258" y="242"/>
                    </a:moveTo>
                    <a:cubicBezTo>
                      <a:pt x="250" y="252"/>
                      <a:pt x="238" y="256"/>
                      <a:pt x="224" y="256"/>
                    </a:cubicBezTo>
                    <a:cubicBezTo>
                      <a:pt x="128" y="256"/>
                      <a:pt x="128" y="256"/>
                      <a:pt x="128" y="256"/>
                    </a:cubicBezTo>
                    <a:cubicBezTo>
                      <a:pt x="109" y="256"/>
                      <a:pt x="96" y="243"/>
                      <a:pt x="96" y="224"/>
                    </a:cubicBezTo>
                    <a:cubicBezTo>
                      <a:pt x="96" y="150"/>
                      <a:pt x="96" y="150"/>
                      <a:pt x="96" y="150"/>
                    </a:cubicBezTo>
                    <a:cubicBezTo>
                      <a:pt x="96" y="142"/>
                      <a:pt x="99" y="134"/>
                      <a:pt x="104" y="127"/>
                    </a:cubicBezTo>
                    <a:cubicBezTo>
                      <a:pt x="105" y="127"/>
                      <a:pt x="105" y="127"/>
                      <a:pt x="105" y="127"/>
                    </a:cubicBezTo>
                    <a:cubicBezTo>
                      <a:pt x="191" y="28"/>
                      <a:pt x="191" y="28"/>
                      <a:pt x="191" y="28"/>
                    </a:cubicBezTo>
                    <a:cubicBezTo>
                      <a:pt x="192" y="32"/>
                      <a:pt x="193" y="36"/>
                      <a:pt x="192" y="40"/>
                    </a:cubicBezTo>
                    <a:cubicBezTo>
                      <a:pt x="171" y="104"/>
                      <a:pt x="171" y="104"/>
                      <a:pt x="171" y="104"/>
                    </a:cubicBezTo>
                    <a:cubicBezTo>
                      <a:pt x="171" y="104"/>
                      <a:pt x="171" y="104"/>
                      <a:pt x="171" y="104"/>
                    </a:cubicBezTo>
                    <a:cubicBezTo>
                      <a:pt x="171" y="105"/>
                      <a:pt x="170" y="106"/>
                      <a:pt x="170" y="107"/>
                    </a:cubicBezTo>
                    <a:cubicBezTo>
                      <a:pt x="170" y="113"/>
                      <a:pt x="175" y="118"/>
                      <a:pt x="181" y="118"/>
                    </a:cubicBezTo>
                    <a:cubicBezTo>
                      <a:pt x="234" y="118"/>
                      <a:pt x="234" y="118"/>
                      <a:pt x="234" y="118"/>
                    </a:cubicBezTo>
                    <a:cubicBezTo>
                      <a:pt x="253" y="118"/>
                      <a:pt x="277" y="141"/>
                      <a:pt x="277" y="161"/>
                    </a:cubicBezTo>
                    <a:cubicBezTo>
                      <a:pt x="277" y="162"/>
                      <a:pt x="282" y="216"/>
                      <a:pt x="258" y="2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580">
                <a:extLst>
                  <a:ext uri="{FF2B5EF4-FFF2-40B4-BE49-F238E27FC236}">
                    <a16:creationId xmlns:a16="http://schemas.microsoft.com/office/drawing/2014/main" id="{DD7ACF34-68F5-6133-0040-BB4C3BE3DAA1}"/>
                  </a:ext>
                </a:extLst>
              </p:cNvPr>
              <p:cNvSpPr>
                <a:spLocks noEditPoints="1"/>
              </p:cNvSpPr>
              <p:nvPr/>
            </p:nvSpPr>
            <p:spPr bwMode="auto">
              <a:xfrm>
                <a:off x="1932" y="2478"/>
                <a:ext cx="340" cy="340"/>
              </a:xfrm>
              <a:custGeom>
                <a:avLst/>
                <a:gdLst>
                  <a:gd name="T0" fmla="*/ 256 w 512"/>
                  <a:gd name="T1" fmla="*/ 21 h 512"/>
                  <a:gd name="T2" fmla="*/ 490 w 512"/>
                  <a:gd name="T3" fmla="*/ 256 h 512"/>
                  <a:gd name="T4" fmla="*/ 256 w 512"/>
                  <a:gd name="T5" fmla="*/ 490 h 512"/>
                  <a:gd name="T6" fmla="*/ 21 w 512"/>
                  <a:gd name="T7" fmla="*/ 256 h 512"/>
                  <a:gd name="T8" fmla="*/ 256 w 512"/>
                  <a:gd name="T9" fmla="*/ 21 h 512"/>
                  <a:gd name="T10" fmla="*/ 256 w 512"/>
                  <a:gd name="T11" fmla="*/ 0 h 512"/>
                  <a:gd name="T12" fmla="*/ 0 w 512"/>
                  <a:gd name="T13" fmla="*/ 256 h 512"/>
                  <a:gd name="T14" fmla="*/ 256 w 512"/>
                  <a:gd name="T15" fmla="*/ 512 h 512"/>
                  <a:gd name="T16" fmla="*/ 512 w 512"/>
                  <a:gd name="T17" fmla="*/ 256 h 512"/>
                  <a:gd name="T18" fmla="*/ 256 w 512"/>
                  <a:gd name="T19" fmla="*/ 0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2" h="512">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32" name="Rectangle: Top Corners Rounded 31">
            <a:extLst>
              <a:ext uri="{FF2B5EF4-FFF2-40B4-BE49-F238E27FC236}">
                <a16:creationId xmlns:a16="http://schemas.microsoft.com/office/drawing/2014/main" id="{8305BA56-0D62-97C5-B1A4-417712F0B1DE}"/>
              </a:ext>
            </a:extLst>
          </p:cNvPr>
          <p:cNvSpPr/>
          <p:nvPr/>
        </p:nvSpPr>
        <p:spPr bwMode="gray">
          <a:xfrm rot="16200000">
            <a:off x="824511" y="2033964"/>
            <a:ext cx="558178" cy="530797"/>
          </a:xfrm>
          <a:prstGeom prst="round2SameRect">
            <a:avLst/>
          </a:prstGeom>
          <a:solidFill>
            <a:schemeClr val="tx2"/>
          </a:solidFill>
          <a:ln w="19050" algn="ctr">
            <a:noFill/>
            <a:miter lim="800000"/>
            <a:headEnd/>
            <a:tailEnd/>
          </a:ln>
        </p:spPr>
        <p:txBody>
          <a:bodyPr wrap="square" lIns="88900" tIns="88900" rIns="88900" bIns="88900" rtlCol="0" anchor="ctr"/>
          <a:lstStyle/>
          <a:p>
            <a:pPr marL="0" marR="0" lvl="0" indent="0" algn="ctr" defTabSz="914400" rtl="0" eaLnBrk="1" fontAlgn="auto" latinLnBrk="0" hangingPunct="1">
              <a:lnSpc>
                <a:spcPct val="106000"/>
              </a:lnSpc>
              <a:spcBef>
                <a:spcPts val="0"/>
              </a:spcBef>
              <a:spcAft>
                <a:spcPts val="0"/>
              </a:spcAft>
              <a:buClrTx/>
              <a:buSzTx/>
              <a:buFont typeface="Wingdings 2" pitchFamily="18" charset="2"/>
              <a:buNone/>
              <a:tabLst/>
              <a:defRPr/>
            </a:pPr>
            <a:endParaRPr kumimoji="0" lang="en-US" sz="16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Placeholder 41">
            <a:extLst>
              <a:ext uri="{FF2B5EF4-FFF2-40B4-BE49-F238E27FC236}">
                <a16:creationId xmlns:a16="http://schemas.microsoft.com/office/drawing/2014/main" id="{C7AB85C3-6F66-B382-139F-7195CF514E51}"/>
              </a:ext>
            </a:extLst>
          </p:cNvPr>
          <p:cNvSpPr>
            <a:spLocks noGrp="1"/>
          </p:cNvSpPr>
          <p:nvPr userDrawn="1">
            <p:ph type="body" sz="quarter" idx="14" hasCustomPrompt="1"/>
          </p:nvPr>
        </p:nvSpPr>
        <p:spPr>
          <a:xfrm>
            <a:off x="1435501" y="2800703"/>
            <a:ext cx="4656743" cy="570808"/>
          </a:xfrm>
          <a:prstGeom prst="rect">
            <a:avLst/>
          </a:prstGeom>
        </p:spPr>
        <p:txBody>
          <a:bodyPr anchor="ctr">
            <a:noAutofit/>
          </a:bodyPr>
          <a:lstStyle>
            <a:lvl1pPr marL="0" indent="0">
              <a:buNone/>
              <a:defRPr sz="2000"/>
            </a:lvl1pPr>
          </a:lstStyle>
          <a:p>
            <a:pPr lvl="0"/>
            <a:r>
              <a:rPr lang="en-US"/>
              <a:t>CLICK TO INSERT AGENDA ITEM</a:t>
            </a:r>
          </a:p>
        </p:txBody>
      </p:sp>
      <p:sp>
        <p:nvSpPr>
          <p:cNvPr id="47" name="Text Placeholder 41">
            <a:extLst>
              <a:ext uri="{FF2B5EF4-FFF2-40B4-BE49-F238E27FC236}">
                <a16:creationId xmlns:a16="http://schemas.microsoft.com/office/drawing/2014/main" id="{6DDF480C-9C3F-96C7-06FF-841A03948E55}"/>
              </a:ext>
            </a:extLst>
          </p:cNvPr>
          <p:cNvSpPr>
            <a:spLocks noGrp="1"/>
          </p:cNvSpPr>
          <p:nvPr userDrawn="1">
            <p:ph type="body" sz="quarter" idx="15" hasCustomPrompt="1"/>
          </p:nvPr>
        </p:nvSpPr>
        <p:spPr>
          <a:xfrm>
            <a:off x="1433841" y="3615296"/>
            <a:ext cx="4658403" cy="561502"/>
          </a:xfrm>
          <a:prstGeom prst="rect">
            <a:avLst/>
          </a:prstGeom>
        </p:spPr>
        <p:txBody>
          <a:bodyPr anchor="ctr">
            <a:noAutofit/>
          </a:bodyPr>
          <a:lstStyle>
            <a:lvl1pPr marL="0" indent="0">
              <a:buNone/>
              <a:defRPr sz="2000"/>
            </a:lvl1pPr>
          </a:lstStyle>
          <a:p>
            <a:pPr lvl="0"/>
            <a:r>
              <a:rPr lang="en-US"/>
              <a:t>CLICK TO INSERT AGENDA ITEM</a:t>
            </a:r>
          </a:p>
        </p:txBody>
      </p:sp>
      <p:sp>
        <p:nvSpPr>
          <p:cNvPr id="48" name="Text Placeholder 41">
            <a:extLst>
              <a:ext uri="{FF2B5EF4-FFF2-40B4-BE49-F238E27FC236}">
                <a16:creationId xmlns:a16="http://schemas.microsoft.com/office/drawing/2014/main" id="{8BD8B800-DE23-10F0-A180-537C3E62C4A3}"/>
              </a:ext>
            </a:extLst>
          </p:cNvPr>
          <p:cNvSpPr>
            <a:spLocks noGrp="1"/>
          </p:cNvSpPr>
          <p:nvPr userDrawn="1">
            <p:ph type="body" sz="quarter" idx="16" hasCustomPrompt="1"/>
          </p:nvPr>
        </p:nvSpPr>
        <p:spPr>
          <a:xfrm>
            <a:off x="1433841" y="4399050"/>
            <a:ext cx="4658403" cy="559203"/>
          </a:xfrm>
          <a:prstGeom prst="rect">
            <a:avLst/>
          </a:prstGeom>
        </p:spPr>
        <p:txBody>
          <a:bodyPr anchor="ctr">
            <a:noAutofit/>
          </a:bodyPr>
          <a:lstStyle>
            <a:lvl1pPr marL="0" indent="0">
              <a:buNone/>
              <a:defRPr sz="2000"/>
            </a:lvl1pPr>
          </a:lstStyle>
          <a:p>
            <a:pPr lvl="0"/>
            <a:r>
              <a:rPr lang="en-US"/>
              <a:t>CLICK TO INSERT AGENDA ITEM</a:t>
            </a:r>
          </a:p>
        </p:txBody>
      </p:sp>
      <p:sp>
        <p:nvSpPr>
          <p:cNvPr id="49" name="Text Placeholder 41">
            <a:extLst>
              <a:ext uri="{FF2B5EF4-FFF2-40B4-BE49-F238E27FC236}">
                <a16:creationId xmlns:a16="http://schemas.microsoft.com/office/drawing/2014/main" id="{E8E910A9-B2D3-9ECB-A572-A1BB5C5F05B9}"/>
              </a:ext>
            </a:extLst>
          </p:cNvPr>
          <p:cNvSpPr>
            <a:spLocks noGrp="1"/>
          </p:cNvSpPr>
          <p:nvPr userDrawn="1">
            <p:ph type="body" sz="quarter" idx="17" hasCustomPrompt="1"/>
          </p:nvPr>
        </p:nvSpPr>
        <p:spPr>
          <a:xfrm>
            <a:off x="1433841" y="5189044"/>
            <a:ext cx="4674115" cy="553300"/>
          </a:xfrm>
          <a:prstGeom prst="rect">
            <a:avLst/>
          </a:prstGeom>
        </p:spPr>
        <p:txBody>
          <a:bodyPr anchor="ctr">
            <a:noAutofit/>
          </a:bodyPr>
          <a:lstStyle>
            <a:lvl1pPr marL="0" indent="0">
              <a:buNone/>
              <a:defRPr sz="2000" b="0"/>
            </a:lvl1pPr>
          </a:lstStyle>
          <a:p>
            <a:pPr lvl="0"/>
            <a:r>
              <a:rPr lang="en-US"/>
              <a:t>CLICK TO INSERT AGENDA ITEM</a:t>
            </a:r>
          </a:p>
        </p:txBody>
      </p:sp>
      <p:sp>
        <p:nvSpPr>
          <p:cNvPr id="51" name="Text Placeholder 56">
            <a:extLst>
              <a:ext uri="{FF2B5EF4-FFF2-40B4-BE49-F238E27FC236}">
                <a16:creationId xmlns:a16="http://schemas.microsoft.com/office/drawing/2014/main" id="{E35B472B-8F46-5F95-DAF3-BC3B807A4EEA}"/>
              </a:ext>
            </a:extLst>
          </p:cNvPr>
          <p:cNvSpPr>
            <a:spLocks noGrp="1"/>
          </p:cNvSpPr>
          <p:nvPr userDrawn="1">
            <p:ph type="body" sz="quarter" idx="19" hasCustomPrompt="1"/>
          </p:nvPr>
        </p:nvSpPr>
        <p:spPr>
          <a:xfrm>
            <a:off x="1436107" y="2018007"/>
            <a:ext cx="4671849" cy="553300"/>
          </a:xfrm>
          <a:prstGeom prst="rect">
            <a:avLst/>
          </a:prstGeom>
        </p:spPr>
        <p:txBody>
          <a:bodyPr anchor="ctr">
            <a:noAutofit/>
          </a:bodyPr>
          <a:lstStyle>
            <a:lvl1pPr marL="0" indent="0">
              <a:buNone/>
              <a:defRPr sz="2000"/>
            </a:lvl1pPr>
          </a:lstStyle>
          <a:p>
            <a:pPr lvl="0"/>
            <a:r>
              <a:rPr lang="en-US"/>
              <a:t>CLICK TO INSERT AGENDA ITEM</a:t>
            </a:r>
          </a:p>
        </p:txBody>
      </p:sp>
      <p:sp>
        <p:nvSpPr>
          <p:cNvPr id="7" name="Title 1">
            <a:extLst>
              <a:ext uri="{FF2B5EF4-FFF2-40B4-BE49-F238E27FC236}">
                <a16:creationId xmlns:a16="http://schemas.microsoft.com/office/drawing/2014/main" id="{8AB6B060-1DE9-6560-5C6C-95AA2690B35F}"/>
              </a:ext>
            </a:extLst>
          </p:cNvPr>
          <p:cNvSpPr>
            <a:spLocks noGrp="1"/>
          </p:cNvSpPr>
          <p:nvPr userDrawn="1">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userDrawn="1">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53" name="Group 52">
            <a:extLst>
              <a:ext uri="{FF2B5EF4-FFF2-40B4-BE49-F238E27FC236}">
                <a16:creationId xmlns:a16="http://schemas.microsoft.com/office/drawing/2014/main" id="{9DDE96E6-E7D4-4BBB-B247-960EDC542022}"/>
              </a:ext>
            </a:extLst>
          </p:cNvPr>
          <p:cNvGrpSpPr/>
          <p:nvPr userDrawn="1"/>
        </p:nvGrpSpPr>
        <p:grpSpPr>
          <a:xfrm>
            <a:off x="940051" y="2119947"/>
            <a:ext cx="320040" cy="3530783"/>
            <a:chOff x="949016" y="2128912"/>
            <a:chExt cx="320040" cy="3530783"/>
          </a:xfrm>
        </p:grpSpPr>
        <p:sp>
          <p:nvSpPr>
            <p:cNvPr id="38" name="Oval 37">
              <a:extLst>
                <a:ext uri="{FF2B5EF4-FFF2-40B4-BE49-F238E27FC236}">
                  <a16:creationId xmlns:a16="http://schemas.microsoft.com/office/drawing/2014/main" id="{D1F53249-8BA1-04E2-A84D-674E3E19A806}"/>
                </a:ext>
              </a:extLst>
            </p:cNvPr>
            <p:cNvSpPr/>
            <p:nvPr userDrawn="1"/>
          </p:nvSpPr>
          <p:spPr>
            <a:xfrm>
              <a:off x="949016" y="2128912"/>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1</a:t>
              </a:r>
            </a:p>
          </p:txBody>
        </p:sp>
        <p:sp>
          <p:nvSpPr>
            <p:cNvPr id="39" name="Oval 38">
              <a:extLst>
                <a:ext uri="{FF2B5EF4-FFF2-40B4-BE49-F238E27FC236}">
                  <a16:creationId xmlns:a16="http://schemas.microsoft.com/office/drawing/2014/main" id="{0670709B-A537-ABCA-B75C-3896A1CD34ED}"/>
                </a:ext>
              </a:extLst>
            </p:cNvPr>
            <p:cNvSpPr/>
            <p:nvPr userDrawn="1"/>
          </p:nvSpPr>
          <p:spPr>
            <a:xfrm>
              <a:off x="949016" y="2917101"/>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2</a:t>
              </a:r>
            </a:p>
          </p:txBody>
        </p:sp>
        <p:sp>
          <p:nvSpPr>
            <p:cNvPr id="45" name="Oval 44">
              <a:extLst>
                <a:ext uri="{FF2B5EF4-FFF2-40B4-BE49-F238E27FC236}">
                  <a16:creationId xmlns:a16="http://schemas.microsoft.com/office/drawing/2014/main" id="{7BD51753-5449-AAF8-FC7A-ED19986352FB}"/>
                </a:ext>
              </a:extLst>
            </p:cNvPr>
            <p:cNvSpPr/>
            <p:nvPr userDrawn="1"/>
          </p:nvSpPr>
          <p:spPr>
            <a:xfrm>
              <a:off x="949016" y="3724033"/>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3</a:t>
              </a:r>
            </a:p>
          </p:txBody>
        </p:sp>
        <p:sp>
          <p:nvSpPr>
            <p:cNvPr id="50" name="Oval 49">
              <a:extLst>
                <a:ext uri="{FF2B5EF4-FFF2-40B4-BE49-F238E27FC236}">
                  <a16:creationId xmlns:a16="http://schemas.microsoft.com/office/drawing/2014/main" id="{7221AFA4-E8E3-AF26-D517-CDFCCF60DA4B}"/>
                </a:ext>
              </a:extLst>
            </p:cNvPr>
            <p:cNvSpPr/>
            <p:nvPr userDrawn="1"/>
          </p:nvSpPr>
          <p:spPr>
            <a:xfrm>
              <a:off x="949016" y="4509955"/>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4</a:t>
              </a:r>
            </a:p>
          </p:txBody>
        </p:sp>
        <p:sp>
          <p:nvSpPr>
            <p:cNvPr id="52" name="Oval 51">
              <a:extLst>
                <a:ext uri="{FF2B5EF4-FFF2-40B4-BE49-F238E27FC236}">
                  <a16:creationId xmlns:a16="http://schemas.microsoft.com/office/drawing/2014/main" id="{2BDD52AB-3162-846E-E6E3-2D57B915B0D5}"/>
                </a:ext>
              </a:extLst>
            </p:cNvPr>
            <p:cNvSpPr/>
            <p:nvPr userDrawn="1"/>
          </p:nvSpPr>
          <p:spPr>
            <a:xfrm>
              <a:off x="949016" y="5301793"/>
              <a:ext cx="320040" cy="357902"/>
            </a:xfrm>
            <a:prstGeom prst="ellipse">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rgbClr val="0E2841"/>
                  </a:solidFill>
                </a:rPr>
                <a:t>5</a:t>
              </a:r>
            </a:p>
          </p:txBody>
        </p:sp>
      </p:grpSp>
      <p:sp>
        <p:nvSpPr>
          <p:cNvPr id="54" name="Slide Number Placeholder 5">
            <a:extLst>
              <a:ext uri="{FF2B5EF4-FFF2-40B4-BE49-F238E27FC236}">
                <a16:creationId xmlns:a16="http://schemas.microsoft.com/office/drawing/2014/main" id="{756252F1-A198-304E-9CA8-647388B88933}"/>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28551521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Speakers Slid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89CF9F8E-D026-F655-51D4-4C4E9C625569}"/>
              </a:ext>
            </a:extLst>
          </p:cNvPr>
          <p:cNvSpPr>
            <a:spLocks noGrp="1"/>
          </p:cNvSpPr>
          <p:nvPr>
            <p:ph type="pic" sz="quarter" idx="13"/>
          </p:nvPr>
        </p:nvSpPr>
        <p:spPr>
          <a:xfrm>
            <a:off x="2123477"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sp>
        <p:nvSpPr>
          <p:cNvPr id="25" name="Text Placeholder 24">
            <a:extLst>
              <a:ext uri="{FF2B5EF4-FFF2-40B4-BE49-F238E27FC236}">
                <a16:creationId xmlns:a16="http://schemas.microsoft.com/office/drawing/2014/main" id="{BB44CFD9-5655-1632-8611-672CFCBE2C68}"/>
              </a:ext>
            </a:extLst>
          </p:cNvPr>
          <p:cNvSpPr>
            <a:spLocks noGrp="1"/>
          </p:cNvSpPr>
          <p:nvPr>
            <p:ph type="body" sz="quarter" idx="14" hasCustomPrompt="1"/>
          </p:nvPr>
        </p:nvSpPr>
        <p:spPr>
          <a:xfrm>
            <a:off x="1839314" y="4331201"/>
            <a:ext cx="1854200" cy="27432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28" name="Text Placeholder 27">
            <a:extLst>
              <a:ext uri="{FF2B5EF4-FFF2-40B4-BE49-F238E27FC236}">
                <a16:creationId xmlns:a16="http://schemas.microsoft.com/office/drawing/2014/main" id="{479F7C36-C36D-CD11-F1F8-4C7F5A92C642}"/>
              </a:ext>
            </a:extLst>
          </p:cNvPr>
          <p:cNvSpPr>
            <a:spLocks noGrp="1"/>
          </p:cNvSpPr>
          <p:nvPr>
            <p:ph type="body" sz="quarter" idx="15" hasCustomPrompt="1"/>
          </p:nvPr>
        </p:nvSpPr>
        <p:spPr>
          <a:xfrm>
            <a:off x="1503558" y="4739343"/>
            <a:ext cx="2525713" cy="663575"/>
          </a:xfrm>
          <a:prstGeom prst="rect">
            <a:avLst/>
          </a:prstGeom>
        </p:spPr>
        <p:txBody>
          <a:bodyPr>
            <a:noAutofit/>
          </a:bodyPr>
          <a:lstStyle>
            <a:lvl1pPr marL="0" indent="0" algn="ctr">
              <a:buNone/>
              <a:defRPr sz="1400">
                <a:highlight>
                  <a:srgbClr val="FFFF00"/>
                </a:highlight>
              </a:defRPr>
            </a:lvl1pPr>
          </a:lstStyle>
          <a:p>
            <a:pPr lvl="0"/>
            <a:r>
              <a:rPr lang="en-US"/>
              <a:t>Speaker Name, Title and NextGen Role If Applicable</a:t>
            </a:r>
          </a:p>
        </p:txBody>
      </p:sp>
      <p:sp>
        <p:nvSpPr>
          <p:cNvPr id="29" name="Picture Placeholder 20">
            <a:extLst>
              <a:ext uri="{FF2B5EF4-FFF2-40B4-BE49-F238E27FC236}">
                <a16:creationId xmlns:a16="http://schemas.microsoft.com/office/drawing/2014/main" id="{E4802A47-2E18-87BB-4866-BE9F3B344C46}"/>
              </a:ext>
            </a:extLst>
          </p:cNvPr>
          <p:cNvSpPr>
            <a:spLocks noGrp="1"/>
          </p:cNvSpPr>
          <p:nvPr>
            <p:ph type="pic" sz="quarter" idx="16"/>
          </p:nvPr>
        </p:nvSpPr>
        <p:spPr>
          <a:xfrm>
            <a:off x="5450384"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sp>
        <p:nvSpPr>
          <p:cNvPr id="31" name="Text Placeholder 24">
            <a:extLst>
              <a:ext uri="{FF2B5EF4-FFF2-40B4-BE49-F238E27FC236}">
                <a16:creationId xmlns:a16="http://schemas.microsoft.com/office/drawing/2014/main" id="{509104C7-4788-97E8-DD3E-C1463F72F85B}"/>
              </a:ext>
            </a:extLst>
          </p:cNvPr>
          <p:cNvSpPr>
            <a:spLocks noGrp="1"/>
          </p:cNvSpPr>
          <p:nvPr>
            <p:ph type="body" sz="quarter" idx="17" hasCustomPrompt="1"/>
          </p:nvPr>
        </p:nvSpPr>
        <p:spPr>
          <a:xfrm>
            <a:off x="5166221" y="4331201"/>
            <a:ext cx="1854200" cy="27432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2" name="Text Placeholder 27">
            <a:extLst>
              <a:ext uri="{FF2B5EF4-FFF2-40B4-BE49-F238E27FC236}">
                <a16:creationId xmlns:a16="http://schemas.microsoft.com/office/drawing/2014/main" id="{1C06C86F-FB2C-257D-CF2A-CA377AC2B2A5}"/>
              </a:ext>
            </a:extLst>
          </p:cNvPr>
          <p:cNvSpPr>
            <a:spLocks noGrp="1"/>
          </p:cNvSpPr>
          <p:nvPr>
            <p:ph type="body" sz="quarter" idx="18" hasCustomPrompt="1"/>
          </p:nvPr>
        </p:nvSpPr>
        <p:spPr>
          <a:xfrm>
            <a:off x="4830465" y="4739343"/>
            <a:ext cx="2525713" cy="663575"/>
          </a:xfrm>
          <a:prstGeom prst="rect">
            <a:avLst/>
          </a:prstGeom>
        </p:spPr>
        <p:txBody>
          <a:bodyPr>
            <a:noAutofit/>
          </a:bodyPr>
          <a:lstStyle>
            <a:lvl1pPr marL="0" indent="0" algn="ctr">
              <a:buNone/>
              <a:defRPr sz="1400">
                <a:highlight>
                  <a:srgbClr val="FFFF00"/>
                </a:highlight>
              </a:defRPr>
            </a:lvl1pPr>
          </a:lstStyle>
          <a:p>
            <a:pPr lvl="0"/>
            <a:r>
              <a:rPr lang="en-US"/>
              <a:t>Speaker Name, Title and NextGen Role If Applicable</a:t>
            </a:r>
          </a:p>
        </p:txBody>
      </p:sp>
      <p:sp>
        <p:nvSpPr>
          <p:cNvPr id="33" name="Picture Placeholder 20">
            <a:extLst>
              <a:ext uri="{FF2B5EF4-FFF2-40B4-BE49-F238E27FC236}">
                <a16:creationId xmlns:a16="http://schemas.microsoft.com/office/drawing/2014/main" id="{0906D595-47C3-E392-5CC6-C2AB5F87A9B5}"/>
              </a:ext>
            </a:extLst>
          </p:cNvPr>
          <p:cNvSpPr>
            <a:spLocks noGrp="1"/>
          </p:cNvSpPr>
          <p:nvPr>
            <p:ph type="pic" sz="quarter" idx="19"/>
          </p:nvPr>
        </p:nvSpPr>
        <p:spPr>
          <a:xfrm>
            <a:off x="8777291"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endParaRPr lang="en-US"/>
          </a:p>
        </p:txBody>
      </p:sp>
      <p:sp>
        <p:nvSpPr>
          <p:cNvPr id="35" name="Text Placeholder 24">
            <a:extLst>
              <a:ext uri="{FF2B5EF4-FFF2-40B4-BE49-F238E27FC236}">
                <a16:creationId xmlns:a16="http://schemas.microsoft.com/office/drawing/2014/main" id="{32744D05-AB1A-6046-6DFE-F87588B1D46C}"/>
              </a:ext>
            </a:extLst>
          </p:cNvPr>
          <p:cNvSpPr>
            <a:spLocks noGrp="1"/>
          </p:cNvSpPr>
          <p:nvPr>
            <p:ph type="body" sz="quarter" idx="20" hasCustomPrompt="1"/>
          </p:nvPr>
        </p:nvSpPr>
        <p:spPr>
          <a:xfrm>
            <a:off x="8493128" y="4331201"/>
            <a:ext cx="1854200" cy="27432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6" name="Text Placeholder 27">
            <a:extLst>
              <a:ext uri="{FF2B5EF4-FFF2-40B4-BE49-F238E27FC236}">
                <a16:creationId xmlns:a16="http://schemas.microsoft.com/office/drawing/2014/main" id="{29AAED4D-5D7E-1662-0BF5-25FCD6F63F8A}"/>
              </a:ext>
            </a:extLst>
          </p:cNvPr>
          <p:cNvSpPr>
            <a:spLocks noGrp="1"/>
          </p:cNvSpPr>
          <p:nvPr>
            <p:ph type="body" sz="quarter" idx="21" hasCustomPrompt="1"/>
          </p:nvPr>
        </p:nvSpPr>
        <p:spPr>
          <a:xfrm>
            <a:off x="8157372" y="4739343"/>
            <a:ext cx="2525713" cy="663575"/>
          </a:xfrm>
          <a:prstGeom prst="rect">
            <a:avLst/>
          </a:prstGeom>
        </p:spPr>
        <p:txBody>
          <a:bodyPr>
            <a:noAutofit/>
          </a:bodyPr>
          <a:lstStyle>
            <a:lvl1pPr marL="0" indent="0" algn="ctr">
              <a:buNone/>
              <a:defRPr sz="1400">
                <a:highlight>
                  <a:srgbClr val="FFFF00"/>
                </a:highlight>
              </a:defRPr>
            </a:lvl1pPr>
          </a:lstStyle>
          <a:p>
            <a:pPr lvl="0"/>
            <a:r>
              <a:rPr lang="en-US"/>
              <a:t>Speaker Name, Title and NextGen Role If Applicable</a:t>
            </a:r>
          </a:p>
        </p:txBody>
      </p:sp>
      <p:sp>
        <p:nvSpPr>
          <p:cNvPr id="3" name="Title 1">
            <a:extLst>
              <a:ext uri="{FF2B5EF4-FFF2-40B4-BE49-F238E27FC236}">
                <a16:creationId xmlns:a16="http://schemas.microsoft.com/office/drawing/2014/main" id="{A07C8353-C693-4F78-CCCA-69C2E1915BF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C45677BB-D1E0-A886-B393-EAB1F89B9CB6}"/>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Slide Number Placeholder 5">
            <a:extLst>
              <a:ext uri="{FF2B5EF4-FFF2-40B4-BE49-F238E27FC236}">
                <a16:creationId xmlns:a16="http://schemas.microsoft.com/office/drawing/2014/main" id="{C672125B-C015-F13F-640E-F41D6E6B3C8D}"/>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9926848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Graphic Option_1">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8839" y="1972605"/>
            <a:ext cx="88461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sp>
      <p:sp>
        <p:nvSpPr>
          <p:cNvPr id="9" name="Rectangle: Rounded Corners 8">
            <a:extLst>
              <a:ext uri="{FF2B5EF4-FFF2-40B4-BE49-F238E27FC236}">
                <a16:creationId xmlns:a16="http://schemas.microsoft.com/office/drawing/2014/main" id="{4C3CD1B2-919F-83F6-D95B-7943F87E978E}"/>
              </a:ext>
            </a:extLst>
          </p:cNvPr>
          <p:cNvSpPr/>
          <p:nvPr userDrawn="1"/>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userDrawn="1"/>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2" name="Rectangle: Rounded Corners 11">
            <a:extLst>
              <a:ext uri="{FF2B5EF4-FFF2-40B4-BE49-F238E27FC236}">
                <a16:creationId xmlns:a16="http://schemas.microsoft.com/office/drawing/2014/main" id="{55E67CAC-FB7D-A0B4-12E4-6E05A3025A09}"/>
              </a:ext>
            </a:extLst>
          </p:cNvPr>
          <p:cNvSpPr/>
          <p:nvPr userDrawn="1"/>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userDrawn="1"/>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userDrawn="1">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userDrawn="1">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userDrawn="1">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Slide Number Placeholder 5">
            <a:extLst>
              <a:ext uri="{FF2B5EF4-FFF2-40B4-BE49-F238E27FC236}">
                <a16:creationId xmlns:a16="http://schemas.microsoft.com/office/drawing/2014/main" id="{9FB748EF-434A-9699-AA03-E73FF26D6150}"/>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8086007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Graphic Option_2">
    <p:spTree>
      <p:nvGrpSpPr>
        <p:cNvPr id="1" name=""/>
        <p:cNvGrpSpPr/>
        <p:nvPr/>
      </p:nvGrpSpPr>
      <p:grpSpPr>
        <a:xfrm>
          <a:off x="0" y="0"/>
          <a:ext cx="0" cy="0"/>
          <a:chOff x="0" y="0"/>
          <a:chExt cx="0" cy="0"/>
        </a:xfrm>
      </p:grpSpPr>
      <p:sp>
        <p:nvSpPr>
          <p:cNvPr id="24" name="Rounded Rectangle 2">
            <a:extLst>
              <a:ext uri="{FF2B5EF4-FFF2-40B4-BE49-F238E27FC236}">
                <a16:creationId xmlns:a16="http://schemas.microsoft.com/office/drawing/2014/main" id="{0E3EE3BE-FB9A-74CD-6951-40CB5999CC2D}"/>
              </a:ext>
            </a:extLst>
          </p:cNvPr>
          <p:cNvSpPr/>
          <p:nvPr/>
        </p:nvSpPr>
        <p:spPr>
          <a:xfrm>
            <a:off x="483771" y="208566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483771" y="1894629"/>
            <a:ext cx="2463800" cy="1113825"/>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1088835" y="2367030"/>
            <a:ext cx="1253672" cy="12536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1219467"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32886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3288657" y="1894629"/>
            <a:ext cx="2463800"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3893721" y="2367030"/>
            <a:ext cx="1253672"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4024353"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EAAED408-53BC-B9B9-7C7E-3A1496566D89}"/>
              </a:ext>
            </a:extLst>
          </p:cNvPr>
          <p:cNvGrpSpPr/>
          <p:nvPr userDrawn="1"/>
        </p:nvGrpSpPr>
        <p:grpSpPr>
          <a:xfrm>
            <a:off x="6093543" y="1894629"/>
            <a:ext cx="2463800" cy="4014868"/>
            <a:chOff x="6117773" y="2108385"/>
            <a:chExt cx="2463800" cy="4014868"/>
          </a:xfrm>
        </p:grpSpPr>
        <p:sp>
          <p:nvSpPr>
            <p:cNvPr id="36" name="Rounded Rectangle 18">
              <a:extLst>
                <a:ext uri="{FF2B5EF4-FFF2-40B4-BE49-F238E27FC236}">
                  <a16:creationId xmlns:a16="http://schemas.microsoft.com/office/drawing/2014/main" id="{22E750CD-6C93-6F26-E51D-AFAB7D60511A}"/>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19">
              <a:extLst>
                <a:ext uri="{FF2B5EF4-FFF2-40B4-BE49-F238E27FC236}">
                  <a16:creationId xmlns:a16="http://schemas.microsoft.com/office/drawing/2014/main" id="{49F204FD-461A-C7EA-6564-10C7E0731406}"/>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a:extLst>
              <a:ext uri="{FF2B5EF4-FFF2-40B4-BE49-F238E27FC236}">
                <a16:creationId xmlns:a16="http://schemas.microsoft.com/office/drawing/2014/main" id="{10463FCA-A48E-AE5B-E736-644EF66B639C}"/>
              </a:ext>
            </a:extLst>
          </p:cNvPr>
          <p:cNvSpPr/>
          <p:nvPr/>
        </p:nvSpPr>
        <p:spPr>
          <a:xfrm>
            <a:off x="6698607" y="2367030"/>
            <a:ext cx="1253672" cy="12536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6E69CF8-F897-C0A0-F80E-F965B41947EE}"/>
              </a:ext>
            </a:extLst>
          </p:cNvPr>
          <p:cNvSpPr/>
          <p:nvPr/>
        </p:nvSpPr>
        <p:spPr>
          <a:xfrm>
            <a:off x="6829239"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91687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9168757" y="1894629"/>
            <a:ext cx="2463800"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userDrawn="1"/>
        </p:nvGrpSpPr>
        <p:grpSpPr>
          <a:xfrm>
            <a:off x="9773821" y="2367030"/>
            <a:ext cx="1253672" cy="1253672"/>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708393" y="4104617"/>
            <a:ext cx="2014556" cy="236239"/>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704912"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3515019" y="4104617"/>
            <a:ext cx="2014556" cy="23623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3511538"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1" name="Text Placeholder 29">
            <a:extLst>
              <a:ext uri="{FF2B5EF4-FFF2-40B4-BE49-F238E27FC236}">
                <a16:creationId xmlns:a16="http://schemas.microsoft.com/office/drawing/2014/main" id="{DFD51615-3290-E691-2A56-C4EDD050E678}"/>
              </a:ext>
            </a:extLst>
          </p:cNvPr>
          <p:cNvSpPr>
            <a:spLocks noGrp="1"/>
          </p:cNvSpPr>
          <p:nvPr>
            <p:ph type="body" sz="quarter" idx="17" hasCustomPrompt="1"/>
          </p:nvPr>
        </p:nvSpPr>
        <p:spPr>
          <a:xfrm>
            <a:off x="6318165" y="4104617"/>
            <a:ext cx="2014556" cy="236239"/>
          </a:xfrm>
          <a:prstGeom prst="rect">
            <a:avLst/>
          </a:prstGeom>
        </p:spPr>
        <p:txBody>
          <a:bodyPr anchor="ctr">
            <a:noAutofit/>
          </a:bodyPr>
          <a:lstStyle>
            <a:lvl1pPr marL="0" indent="0" algn="ctr">
              <a:buNone/>
              <a:defRPr sz="1600" b="1">
                <a:solidFill>
                  <a:srgbClr val="F3B700"/>
                </a:solidFill>
                <a:latin typeface="+mj-lt"/>
              </a:defRPr>
            </a:lvl1pPr>
          </a:lstStyle>
          <a:p>
            <a:pPr lvl="0"/>
            <a:r>
              <a:rPr lang="en-US"/>
              <a:t>TITLE GOES HERE</a:t>
            </a:r>
          </a:p>
        </p:txBody>
      </p:sp>
      <p:sp>
        <p:nvSpPr>
          <p:cNvPr id="72" name="Text Placeholder 29">
            <a:extLst>
              <a:ext uri="{FF2B5EF4-FFF2-40B4-BE49-F238E27FC236}">
                <a16:creationId xmlns:a16="http://schemas.microsoft.com/office/drawing/2014/main" id="{2EDE9A57-AFAA-181C-3093-A126F1D9EFA2}"/>
              </a:ext>
            </a:extLst>
          </p:cNvPr>
          <p:cNvSpPr>
            <a:spLocks noGrp="1"/>
          </p:cNvSpPr>
          <p:nvPr>
            <p:ph type="body" sz="quarter" idx="18" hasCustomPrompt="1"/>
          </p:nvPr>
        </p:nvSpPr>
        <p:spPr>
          <a:xfrm>
            <a:off x="6318165"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9414499" y="4104617"/>
            <a:ext cx="2014556" cy="23623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9414499"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Slide Number Placeholder 5">
            <a:extLst>
              <a:ext uri="{FF2B5EF4-FFF2-40B4-BE49-F238E27FC236}">
                <a16:creationId xmlns:a16="http://schemas.microsoft.com/office/drawing/2014/main" id="{E6F13D34-0AFD-99E2-CA1E-D393439C9E79}"/>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723678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aphic Option_3">
    <p:spTree>
      <p:nvGrpSpPr>
        <p:cNvPr id="1" name=""/>
        <p:cNvGrpSpPr/>
        <p:nvPr/>
      </p:nvGrpSpPr>
      <p:grpSpPr>
        <a:xfrm>
          <a:off x="0" y="0"/>
          <a:ext cx="0" cy="0"/>
          <a:chOff x="0" y="0"/>
          <a:chExt cx="0" cy="0"/>
        </a:xfrm>
      </p:grpSpPr>
      <p:sp>
        <p:nvSpPr>
          <p:cNvPr id="4" name="Freeform 5">
            <a:extLst>
              <a:ext uri="{FF2B5EF4-FFF2-40B4-BE49-F238E27FC236}">
                <a16:creationId xmlns:a16="http://schemas.microsoft.com/office/drawing/2014/main" id="{5FD5CCC5-DD8A-8E09-9598-025950200318}"/>
              </a:ext>
            </a:extLst>
          </p:cNvPr>
          <p:cNvSpPr>
            <a:spLocks/>
          </p:cNvSpPr>
          <p:nvPr/>
        </p:nvSpPr>
        <p:spPr bwMode="auto">
          <a:xfrm>
            <a:off x="515010"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6">
            <a:extLst>
              <a:ext uri="{FF2B5EF4-FFF2-40B4-BE49-F238E27FC236}">
                <a16:creationId xmlns:a16="http://schemas.microsoft.com/office/drawing/2014/main" id="{7D0BA40F-526F-3832-FCF2-E522EF49EC24}"/>
              </a:ext>
            </a:extLst>
          </p:cNvPr>
          <p:cNvSpPr>
            <a:spLocks/>
          </p:cNvSpPr>
          <p:nvPr/>
        </p:nvSpPr>
        <p:spPr bwMode="auto">
          <a:xfrm>
            <a:off x="515010"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pPr algn="ctr"/>
            <a:endParaRPr lang="en-US"/>
          </a:p>
        </p:txBody>
      </p:sp>
      <p:sp>
        <p:nvSpPr>
          <p:cNvPr id="7" name="Freeform 7">
            <a:extLst>
              <a:ext uri="{FF2B5EF4-FFF2-40B4-BE49-F238E27FC236}">
                <a16:creationId xmlns:a16="http://schemas.microsoft.com/office/drawing/2014/main" id="{2031A919-1DE5-AAD4-08A2-29234CBC9FAA}"/>
              </a:ext>
            </a:extLst>
          </p:cNvPr>
          <p:cNvSpPr>
            <a:spLocks/>
          </p:cNvSpPr>
          <p:nvPr/>
        </p:nvSpPr>
        <p:spPr bwMode="auto">
          <a:xfrm>
            <a:off x="1022772"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8">
            <a:extLst>
              <a:ext uri="{FF2B5EF4-FFF2-40B4-BE49-F238E27FC236}">
                <a16:creationId xmlns:a16="http://schemas.microsoft.com/office/drawing/2014/main" id="{A34CEF0A-1FC0-7DA5-4816-85B22FA6561C}"/>
              </a:ext>
            </a:extLst>
          </p:cNvPr>
          <p:cNvSpPr>
            <a:spLocks/>
          </p:cNvSpPr>
          <p:nvPr/>
        </p:nvSpPr>
        <p:spPr bwMode="auto">
          <a:xfrm>
            <a:off x="1022772"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5C40409C-4F48-2930-FE22-8E12D2DE3AC8}"/>
              </a:ext>
            </a:extLst>
          </p:cNvPr>
          <p:cNvSpPr>
            <a:spLocks/>
          </p:cNvSpPr>
          <p:nvPr/>
        </p:nvSpPr>
        <p:spPr bwMode="auto">
          <a:xfrm>
            <a:off x="3392141"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a16="http://schemas.microsoft.com/office/drawing/2014/main" id="{54F4B958-4EB4-8E1F-006D-9465BA17D2A8}"/>
              </a:ext>
            </a:extLst>
          </p:cNvPr>
          <p:cNvSpPr>
            <a:spLocks/>
          </p:cNvSpPr>
          <p:nvPr/>
        </p:nvSpPr>
        <p:spPr bwMode="auto">
          <a:xfrm>
            <a:off x="3392141"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13">
            <a:extLst>
              <a:ext uri="{FF2B5EF4-FFF2-40B4-BE49-F238E27FC236}">
                <a16:creationId xmlns:a16="http://schemas.microsoft.com/office/drawing/2014/main" id="{B171E58F-8A3E-6F7B-58DD-E67252228F41}"/>
              </a:ext>
            </a:extLst>
          </p:cNvPr>
          <p:cNvSpPr>
            <a:spLocks/>
          </p:cNvSpPr>
          <p:nvPr/>
        </p:nvSpPr>
        <p:spPr bwMode="auto">
          <a:xfrm>
            <a:off x="3899903"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14">
            <a:extLst>
              <a:ext uri="{FF2B5EF4-FFF2-40B4-BE49-F238E27FC236}">
                <a16:creationId xmlns:a16="http://schemas.microsoft.com/office/drawing/2014/main" id="{EAB2570C-ABF9-CC3B-2587-9E5BB1FB1689}"/>
              </a:ext>
            </a:extLst>
          </p:cNvPr>
          <p:cNvSpPr>
            <a:spLocks/>
          </p:cNvSpPr>
          <p:nvPr/>
        </p:nvSpPr>
        <p:spPr bwMode="auto">
          <a:xfrm>
            <a:off x="3899903"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16">
            <a:extLst>
              <a:ext uri="{FF2B5EF4-FFF2-40B4-BE49-F238E27FC236}">
                <a16:creationId xmlns:a16="http://schemas.microsoft.com/office/drawing/2014/main" id="{7B63DF82-7AEE-F5FE-A03F-325CD27353A1}"/>
              </a:ext>
            </a:extLst>
          </p:cNvPr>
          <p:cNvSpPr>
            <a:spLocks/>
          </p:cNvSpPr>
          <p:nvPr/>
        </p:nvSpPr>
        <p:spPr bwMode="auto">
          <a:xfrm>
            <a:off x="626927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17">
            <a:extLst>
              <a:ext uri="{FF2B5EF4-FFF2-40B4-BE49-F238E27FC236}">
                <a16:creationId xmlns:a16="http://schemas.microsoft.com/office/drawing/2014/main" id="{24378C92-301D-3D7C-1FC7-287545438460}"/>
              </a:ext>
            </a:extLst>
          </p:cNvPr>
          <p:cNvSpPr>
            <a:spLocks/>
          </p:cNvSpPr>
          <p:nvPr/>
        </p:nvSpPr>
        <p:spPr bwMode="auto">
          <a:xfrm>
            <a:off x="626927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18">
            <a:extLst>
              <a:ext uri="{FF2B5EF4-FFF2-40B4-BE49-F238E27FC236}">
                <a16:creationId xmlns:a16="http://schemas.microsoft.com/office/drawing/2014/main" id="{B6985F9A-D883-1BEB-400F-5BFB7D5AFF6C}"/>
              </a:ext>
            </a:extLst>
          </p:cNvPr>
          <p:cNvSpPr>
            <a:spLocks/>
          </p:cNvSpPr>
          <p:nvPr/>
        </p:nvSpPr>
        <p:spPr bwMode="auto">
          <a:xfrm>
            <a:off x="6777034"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19">
            <a:extLst>
              <a:ext uri="{FF2B5EF4-FFF2-40B4-BE49-F238E27FC236}">
                <a16:creationId xmlns:a16="http://schemas.microsoft.com/office/drawing/2014/main" id="{20736906-AFCA-1469-54F2-22931C77A254}"/>
              </a:ext>
            </a:extLst>
          </p:cNvPr>
          <p:cNvSpPr>
            <a:spLocks/>
          </p:cNvSpPr>
          <p:nvPr/>
        </p:nvSpPr>
        <p:spPr bwMode="auto">
          <a:xfrm>
            <a:off x="6777034"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3">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21">
            <a:extLst>
              <a:ext uri="{FF2B5EF4-FFF2-40B4-BE49-F238E27FC236}">
                <a16:creationId xmlns:a16="http://schemas.microsoft.com/office/drawing/2014/main" id="{9B4B5AE7-15A1-944D-70BE-E23906B3D39B}"/>
              </a:ext>
            </a:extLst>
          </p:cNvPr>
          <p:cNvSpPr>
            <a:spLocks/>
          </p:cNvSpPr>
          <p:nvPr/>
        </p:nvSpPr>
        <p:spPr bwMode="auto">
          <a:xfrm>
            <a:off x="9146402" y="2731106"/>
            <a:ext cx="2519416" cy="1967576"/>
          </a:xfrm>
          <a:custGeom>
            <a:avLst/>
            <a:gdLst>
              <a:gd name="T0" fmla="*/ 1701 w 1852"/>
              <a:gd name="T1" fmla="*/ 1447 h 1447"/>
              <a:gd name="T2" fmla="*/ 152 w 1852"/>
              <a:gd name="T3" fmla="*/ 1447 h 1447"/>
              <a:gd name="T4" fmla="*/ 0 w 1852"/>
              <a:gd name="T5" fmla="*/ 1296 h 1447"/>
              <a:gd name="T6" fmla="*/ 0 w 1852"/>
              <a:gd name="T7" fmla="*/ 152 h 1447"/>
              <a:gd name="T8" fmla="*/ 152 w 1852"/>
              <a:gd name="T9" fmla="*/ 0 h 1447"/>
              <a:gd name="T10" fmla="*/ 1701 w 1852"/>
              <a:gd name="T11" fmla="*/ 0 h 1447"/>
              <a:gd name="T12" fmla="*/ 1852 w 1852"/>
              <a:gd name="T13" fmla="*/ 152 h 1447"/>
              <a:gd name="T14" fmla="*/ 1852 w 1852"/>
              <a:gd name="T15" fmla="*/ 1296 h 1447"/>
              <a:gd name="T16" fmla="*/ 1701 w 1852"/>
              <a:gd name="T17" fmla="*/ 1447 h 1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2" h="1447">
                <a:moveTo>
                  <a:pt x="1701" y="1447"/>
                </a:moveTo>
                <a:cubicBezTo>
                  <a:pt x="152" y="1447"/>
                  <a:pt x="152" y="1447"/>
                  <a:pt x="152" y="1447"/>
                </a:cubicBezTo>
                <a:cubicBezTo>
                  <a:pt x="68" y="1447"/>
                  <a:pt x="0" y="1379"/>
                  <a:pt x="0" y="1296"/>
                </a:cubicBezTo>
                <a:cubicBezTo>
                  <a:pt x="0" y="152"/>
                  <a:pt x="0" y="152"/>
                  <a:pt x="0" y="152"/>
                </a:cubicBezTo>
                <a:cubicBezTo>
                  <a:pt x="0" y="68"/>
                  <a:pt x="68" y="0"/>
                  <a:pt x="152" y="0"/>
                </a:cubicBezTo>
                <a:cubicBezTo>
                  <a:pt x="1701" y="0"/>
                  <a:pt x="1701" y="0"/>
                  <a:pt x="1701" y="0"/>
                </a:cubicBezTo>
                <a:cubicBezTo>
                  <a:pt x="1785" y="0"/>
                  <a:pt x="1852" y="68"/>
                  <a:pt x="1852" y="152"/>
                </a:cubicBezTo>
                <a:cubicBezTo>
                  <a:pt x="1852" y="1296"/>
                  <a:pt x="1852" y="1296"/>
                  <a:pt x="1852" y="1296"/>
                </a:cubicBezTo>
                <a:cubicBezTo>
                  <a:pt x="1852" y="1379"/>
                  <a:pt x="1785" y="1447"/>
                  <a:pt x="1701" y="144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22">
            <a:extLst>
              <a:ext uri="{FF2B5EF4-FFF2-40B4-BE49-F238E27FC236}">
                <a16:creationId xmlns:a16="http://schemas.microsoft.com/office/drawing/2014/main" id="{21CE441C-645E-0142-C198-252369BC071C}"/>
              </a:ext>
            </a:extLst>
          </p:cNvPr>
          <p:cNvSpPr>
            <a:spLocks/>
          </p:cNvSpPr>
          <p:nvPr/>
        </p:nvSpPr>
        <p:spPr bwMode="auto">
          <a:xfrm>
            <a:off x="9146402" y="3873569"/>
            <a:ext cx="2519416" cy="1750719"/>
          </a:xfrm>
          <a:custGeom>
            <a:avLst/>
            <a:gdLst>
              <a:gd name="T0" fmla="*/ 0 w 1852"/>
              <a:gd name="T1" fmla="*/ 0 h 1287"/>
              <a:gd name="T2" fmla="*/ 0 w 1852"/>
              <a:gd name="T3" fmla="*/ 1135 h 1287"/>
              <a:gd name="T4" fmla="*/ 152 w 1852"/>
              <a:gd name="T5" fmla="*/ 1287 h 1287"/>
              <a:gd name="T6" fmla="*/ 1701 w 1852"/>
              <a:gd name="T7" fmla="*/ 1287 h 1287"/>
              <a:gd name="T8" fmla="*/ 1852 w 1852"/>
              <a:gd name="T9" fmla="*/ 1135 h 1287"/>
              <a:gd name="T10" fmla="*/ 1852 w 1852"/>
              <a:gd name="T11" fmla="*/ 0 h 1287"/>
              <a:gd name="T12" fmla="*/ 0 w 1852"/>
              <a:gd name="T13" fmla="*/ 0 h 1287"/>
            </a:gdLst>
            <a:ahLst/>
            <a:cxnLst>
              <a:cxn ang="0">
                <a:pos x="T0" y="T1"/>
              </a:cxn>
              <a:cxn ang="0">
                <a:pos x="T2" y="T3"/>
              </a:cxn>
              <a:cxn ang="0">
                <a:pos x="T4" y="T5"/>
              </a:cxn>
              <a:cxn ang="0">
                <a:pos x="T6" y="T7"/>
              </a:cxn>
              <a:cxn ang="0">
                <a:pos x="T8" y="T9"/>
              </a:cxn>
              <a:cxn ang="0">
                <a:pos x="T10" y="T11"/>
              </a:cxn>
              <a:cxn ang="0">
                <a:pos x="T12" y="T13"/>
              </a:cxn>
            </a:cxnLst>
            <a:rect l="0" t="0" r="r" b="b"/>
            <a:pathLst>
              <a:path w="1852" h="1287">
                <a:moveTo>
                  <a:pt x="0" y="0"/>
                </a:moveTo>
                <a:cubicBezTo>
                  <a:pt x="0" y="1135"/>
                  <a:pt x="0" y="1135"/>
                  <a:pt x="0" y="1135"/>
                </a:cubicBezTo>
                <a:cubicBezTo>
                  <a:pt x="0" y="1219"/>
                  <a:pt x="68" y="1287"/>
                  <a:pt x="152" y="1287"/>
                </a:cubicBezTo>
                <a:cubicBezTo>
                  <a:pt x="1701" y="1287"/>
                  <a:pt x="1701" y="1287"/>
                  <a:pt x="1701" y="1287"/>
                </a:cubicBezTo>
                <a:cubicBezTo>
                  <a:pt x="1785" y="1287"/>
                  <a:pt x="1852" y="1219"/>
                  <a:pt x="1852" y="1135"/>
                </a:cubicBezTo>
                <a:cubicBezTo>
                  <a:pt x="1852" y="0"/>
                  <a:pt x="1852" y="0"/>
                  <a:pt x="1852" y="0"/>
                </a:cubicBezTo>
                <a:lnTo>
                  <a:pt x="0"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23">
            <a:extLst>
              <a:ext uri="{FF2B5EF4-FFF2-40B4-BE49-F238E27FC236}">
                <a16:creationId xmlns:a16="http://schemas.microsoft.com/office/drawing/2014/main" id="{B7966C98-DBAF-A189-2909-60F9C607E1FC}"/>
              </a:ext>
            </a:extLst>
          </p:cNvPr>
          <p:cNvSpPr>
            <a:spLocks/>
          </p:cNvSpPr>
          <p:nvPr/>
        </p:nvSpPr>
        <p:spPr bwMode="auto">
          <a:xfrm>
            <a:off x="9654164" y="2731106"/>
            <a:ext cx="1562073" cy="1031390"/>
          </a:xfrm>
          <a:custGeom>
            <a:avLst/>
            <a:gdLst>
              <a:gd name="T0" fmla="*/ 1148 w 1148"/>
              <a:gd name="T1" fmla="*/ 35 h 759"/>
              <a:gd name="T2" fmla="*/ 1148 w 1148"/>
              <a:gd name="T3" fmla="*/ 626 h 759"/>
              <a:gd name="T4" fmla="*/ 554 w 1148"/>
              <a:gd name="T5" fmla="*/ 759 h 759"/>
              <a:gd name="T6" fmla="*/ 0 w 1148"/>
              <a:gd name="T7" fmla="*/ 626 h 759"/>
              <a:gd name="T8" fmla="*/ 0 w 1148"/>
              <a:gd name="T9" fmla="*/ 35 h 759"/>
              <a:gd name="T10" fmla="*/ 9 w 1148"/>
              <a:gd name="T11" fmla="*/ 0 h 759"/>
              <a:gd name="T12" fmla="*/ 1139 w 1148"/>
              <a:gd name="T13" fmla="*/ 0 h 759"/>
              <a:gd name="T14" fmla="*/ 1148 w 1148"/>
              <a:gd name="T15" fmla="*/ 35 h 7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59">
                <a:moveTo>
                  <a:pt x="1148" y="35"/>
                </a:moveTo>
                <a:cubicBezTo>
                  <a:pt x="1148" y="626"/>
                  <a:pt x="1148" y="626"/>
                  <a:pt x="1148" y="626"/>
                </a:cubicBezTo>
                <a:cubicBezTo>
                  <a:pt x="554" y="759"/>
                  <a:pt x="554" y="759"/>
                  <a:pt x="554" y="759"/>
                </a:cubicBezTo>
                <a:cubicBezTo>
                  <a:pt x="0" y="626"/>
                  <a:pt x="0" y="626"/>
                  <a:pt x="0" y="626"/>
                </a:cubicBezTo>
                <a:cubicBezTo>
                  <a:pt x="0" y="35"/>
                  <a:pt x="0" y="35"/>
                  <a:pt x="0" y="35"/>
                </a:cubicBezTo>
                <a:cubicBezTo>
                  <a:pt x="0" y="23"/>
                  <a:pt x="3" y="11"/>
                  <a:pt x="9" y="0"/>
                </a:cubicBezTo>
                <a:cubicBezTo>
                  <a:pt x="1139" y="0"/>
                  <a:pt x="1139" y="0"/>
                  <a:pt x="1139" y="0"/>
                </a:cubicBezTo>
                <a:cubicBezTo>
                  <a:pt x="1145" y="11"/>
                  <a:pt x="1148" y="23"/>
                  <a:pt x="1148" y="35"/>
                </a:cubicBezTo>
                <a:close/>
              </a:path>
            </a:pathLst>
          </a:custGeom>
          <a:solidFill>
            <a:schemeClr val="accent4">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24">
            <a:extLst>
              <a:ext uri="{FF2B5EF4-FFF2-40B4-BE49-F238E27FC236}">
                <a16:creationId xmlns:a16="http://schemas.microsoft.com/office/drawing/2014/main" id="{00B28C51-E138-3865-DA21-B9D4F7359CFA}"/>
              </a:ext>
            </a:extLst>
          </p:cNvPr>
          <p:cNvSpPr>
            <a:spLocks/>
          </p:cNvSpPr>
          <p:nvPr/>
        </p:nvSpPr>
        <p:spPr bwMode="auto">
          <a:xfrm>
            <a:off x="9654164" y="2627086"/>
            <a:ext cx="1562073" cy="1080756"/>
          </a:xfrm>
          <a:custGeom>
            <a:avLst/>
            <a:gdLst>
              <a:gd name="T0" fmla="*/ 1077 w 1148"/>
              <a:gd name="T1" fmla="*/ 0 h 795"/>
              <a:gd name="T2" fmla="*/ 70 w 1148"/>
              <a:gd name="T3" fmla="*/ 0 h 795"/>
              <a:gd name="T4" fmla="*/ 0 w 1148"/>
              <a:gd name="T5" fmla="*/ 71 h 795"/>
              <a:gd name="T6" fmla="*/ 0 w 1148"/>
              <a:gd name="T7" fmla="*/ 662 h 795"/>
              <a:gd name="T8" fmla="*/ 554 w 1148"/>
              <a:gd name="T9" fmla="*/ 795 h 795"/>
              <a:gd name="T10" fmla="*/ 1148 w 1148"/>
              <a:gd name="T11" fmla="*/ 662 h 795"/>
              <a:gd name="T12" fmla="*/ 1148 w 1148"/>
              <a:gd name="T13" fmla="*/ 71 h 795"/>
              <a:gd name="T14" fmla="*/ 1077 w 1148"/>
              <a:gd name="T15" fmla="*/ 0 h 7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8" h="795">
                <a:moveTo>
                  <a:pt x="1077" y="0"/>
                </a:moveTo>
                <a:cubicBezTo>
                  <a:pt x="70" y="0"/>
                  <a:pt x="70" y="0"/>
                  <a:pt x="70" y="0"/>
                </a:cubicBezTo>
                <a:cubicBezTo>
                  <a:pt x="31" y="0"/>
                  <a:pt x="0" y="32"/>
                  <a:pt x="0" y="71"/>
                </a:cubicBezTo>
                <a:cubicBezTo>
                  <a:pt x="0" y="662"/>
                  <a:pt x="0" y="662"/>
                  <a:pt x="0" y="662"/>
                </a:cubicBezTo>
                <a:cubicBezTo>
                  <a:pt x="554" y="795"/>
                  <a:pt x="554" y="795"/>
                  <a:pt x="554" y="795"/>
                </a:cubicBezTo>
                <a:cubicBezTo>
                  <a:pt x="1148" y="662"/>
                  <a:pt x="1148" y="662"/>
                  <a:pt x="1148" y="662"/>
                </a:cubicBezTo>
                <a:cubicBezTo>
                  <a:pt x="1148" y="71"/>
                  <a:pt x="1148" y="71"/>
                  <a:pt x="1148" y="71"/>
                </a:cubicBezTo>
                <a:cubicBezTo>
                  <a:pt x="1148" y="32"/>
                  <a:pt x="1116" y="0"/>
                  <a:pt x="1077" y="0"/>
                </a:cubicBezTo>
                <a:close/>
              </a:path>
            </a:pathLst>
          </a:custGeom>
          <a:solidFill>
            <a:schemeClr val="accent4">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Text Placeholder 29">
            <a:extLst>
              <a:ext uri="{FF2B5EF4-FFF2-40B4-BE49-F238E27FC236}">
                <a16:creationId xmlns:a16="http://schemas.microsoft.com/office/drawing/2014/main" id="{A95E0126-E4F5-CF63-3737-9127EC432607}"/>
              </a:ext>
            </a:extLst>
          </p:cNvPr>
          <p:cNvSpPr>
            <a:spLocks noGrp="1"/>
          </p:cNvSpPr>
          <p:nvPr>
            <p:ph type="body" sz="quarter" idx="14" hasCustomPrompt="1"/>
          </p:nvPr>
        </p:nvSpPr>
        <p:spPr>
          <a:xfrm>
            <a:off x="767440"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0" name="Text Placeholder 29">
            <a:extLst>
              <a:ext uri="{FF2B5EF4-FFF2-40B4-BE49-F238E27FC236}">
                <a16:creationId xmlns:a16="http://schemas.microsoft.com/office/drawing/2014/main" id="{EBE1A32D-48F2-DFB6-1807-2416824DA88E}"/>
              </a:ext>
            </a:extLst>
          </p:cNvPr>
          <p:cNvSpPr>
            <a:spLocks noGrp="1"/>
          </p:cNvSpPr>
          <p:nvPr>
            <p:ph type="body" sz="quarter" idx="13" hasCustomPrompt="1"/>
          </p:nvPr>
        </p:nvSpPr>
        <p:spPr>
          <a:xfrm>
            <a:off x="767440" y="4149551"/>
            <a:ext cx="2014556" cy="236239"/>
          </a:xfrm>
          <a:prstGeom prst="rect">
            <a:avLst/>
          </a:prstGeom>
        </p:spPr>
        <p:txBody>
          <a:bodyPr anchor="ctr">
            <a:noAutofit/>
          </a:bodyPr>
          <a:lstStyle>
            <a:lvl1pPr marL="0" indent="0" algn="ctr">
              <a:buNone/>
              <a:defRPr sz="1400" b="1">
                <a:solidFill>
                  <a:srgbClr val="F7921E"/>
                </a:solidFill>
                <a:latin typeface="+mj-lt"/>
              </a:defRPr>
            </a:lvl1pPr>
          </a:lstStyle>
          <a:p>
            <a:pPr lvl="0"/>
            <a:r>
              <a:rPr lang="en-US"/>
              <a:t>TITLE GOES HERE</a:t>
            </a:r>
          </a:p>
        </p:txBody>
      </p:sp>
      <p:sp>
        <p:nvSpPr>
          <p:cNvPr id="41" name="Text Placeholder 29">
            <a:extLst>
              <a:ext uri="{FF2B5EF4-FFF2-40B4-BE49-F238E27FC236}">
                <a16:creationId xmlns:a16="http://schemas.microsoft.com/office/drawing/2014/main" id="{19FD403A-CFAA-7BF9-1811-CA63EDD2517C}"/>
              </a:ext>
            </a:extLst>
          </p:cNvPr>
          <p:cNvSpPr>
            <a:spLocks noGrp="1"/>
          </p:cNvSpPr>
          <p:nvPr>
            <p:ph type="body" sz="quarter" idx="15" hasCustomPrompt="1"/>
          </p:nvPr>
        </p:nvSpPr>
        <p:spPr>
          <a:xfrm>
            <a:off x="364539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2" name="Text Placeholder 29">
            <a:extLst>
              <a:ext uri="{FF2B5EF4-FFF2-40B4-BE49-F238E27FC236}">
                <a16:creationId xmlns:a16="http://schemas.microsoft.com/office/drawing/2014/main" id="{6ADDB43D-295F-8988-B38B-872721C80227}"/>
              </a:ext>
            </a:extLst>
          </p:cNvPr>
          <p:cNvSpPr>
            <a:spLocks noGrp="1"/>
          </p:cNvSpPr>
          <p:nvPr>
            <p:ph type="body" sz="quarter" idx="16" hasCustomPrompt="1"/>
          </p:nvPr>
        </p:nvSpPr>
        <p:spPr>
          <a:xfrm>
            <a:off x="3645394" y="4149551"/>
            <a:ext cx="2014556" cy="236239"/>
          </a:xfrm>
          <a:prstGeom prst="rect">
            <a:avLst/>
          </a:prstGeom>
        </p:spPr>
        <p:txBody>
          <a:bodyPr anchor="ctr">
            <a:noAutofit/>
          </a:bodyPr>
          <a:lstStyle>
            <a:lvl1pPr marL="0" indent="0" algn="ctr">
              <a:buNone/>
              <a:defRPr sz="1400" b="1">
                <a:solidFill>
                  <a:srgbClr val="235789"/>
                </a:solidFill>
                <a:latin typeface="+mj-lt"/>
              </a:defRPr>
            </a:lvl1pPr>
          </a:lstStyle>
          <a:p>
            <a:pPr lvl="0"/>
            <a:r>
              <a:rPr lang="en-US"/>
              <a:t>TITLE GOES HERE</a:t>
            </a:r>
          </a:p>
        </p:txBody>
      </p:sp>
      <p:sp>
        <p:nvSpPr>
          <p:cNvPr id="43" name="Text Placeholder 29">
            <a:extLst>
              <a:ext uri="{FF2B5EF4-FFF2-40B4-BE49-F238E27FC236}">
                <a16:creationId xmlns:a16="http://schemas.microsoft.com/office/drawing/2014/main" id="{581A6DD6-B10E-AF54-2529-7BD17CE9B77C}"/>
              </a:ext>
            </a:extLst>
          </p:cNvPr>
          <p:cNvSpPr>
            <a:spLocks noGrp="1"/>
          </p:cNvSpPr>
          <p:nvPr>
            <p:ph type="body" sz="quarter" idx="17" hasCustomPrompt="1"/>
          </p:nvPr>
        </p:nvSpPr>
        <p:spPr>
          <a:xfrm>
            <a:off x="6532973"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4" name="Text Placeholder 29">
            <a:extLst>
              <a:ext uri="{FF2B5EF4-FFF2-40B4-BE49-F238E27FC236}">
                <a16:creationId xmlns:a16="http://schemas.microsoft.com/office/drawing/2014/main" id="{98FD1413-4DE5-85C3-9B7B-49A8526621E2}"/>
              </a:ext>
            </a:extLst>
          </p:cNvPr>
          <p:cNvSpPr>
            <a:spLocks noGrp="1"/>
          </p:cNvSpPr>
          <p:nvPr>
            <p:ph type="body" sz="quarter" idx="18" hasCustomPrompt="1"/>
          </p:nvPr>
        </p:nvSpPr>
        <p:spPr>
          <a:xfrm>
            <a:off x="6532973" y="4149551"/>
            <a:ext cx="2014556" cy="236239"/>
          </a:xfrm>
          <a:prstGeom prst="rect">
            <a:avLst/>
          </a:prstGeom>
        </p:spPr>
        <p:txBody>
          <a:bodyPr anchor="ctr">
            <a:noAutofit/>
          </a:bodyPr>
          <a:lstStyle>
            <a:lvl1pPr marL="0" indent="0" algn="ctr">
              <a:buNone/>
              <a:defRPr sz="1400" b="1">
                <a:solidFill>
                  <a:srgbClr val="F3B700"/>
                </a:solidFill>
                <a:latin typeface="+mj-lt"/>
              </a:defRPr>
            </a:lvl1pPr>
          </a:lstStyle>
          <a:p>
            <a:pPr lvl="0"/>
            <a:r>
              <a:rPr lang="en-US"/>
              <a:t>TITLE GOES HERE</a:t>
            </a:r>
          </a:p>
        </p:txBody>
      </p:sp>
      <p:sp>
        <p:nvSpPr>
          <p:cNvPr id="45" name="Text Placeholder 29">
            <a:extLst>
              <a:ext uri="{FF2B5EF4-FFF2-40B4-BE49-F238E27FC236}">
                <a16:creationId xmlns:a16="http://schemas.microsoft.com/office/drawing/2014/main" id="{01CE39F0-52A9-AC9F-EF11-0B028606E451}"/>
              </a:ext>
            </a:extLst>
          </p:cNvPr>
          <p:cNvSpPr>
            <a:spLocks noGrp="1"/>
          </p:cNvSpPr>
          <p:nvPr>
            <p:ph type="body" sz="quarter" idx="19" hasCustomPrompt="1"/>
          </p:nvPr>
        </p:nvSpPr>
        <p:spPr>
          <a:xfrm>
            <a:off x="9410004" y="4405040"/>
            <a:ext cx="2014556" cy="1123213"/>
          </a:xfrm>
          <a:prstGeom prst="rect">
            <a:avLst/>
          </a:prstGeom>
        </p:spPr>
        <p:txBody>
          <a:bodyPr anchor="ctr">
            <a:noAutofit/>
          </a:bodyPr>
          <a:lstStyle>
            <a:lvl1pPr marL="0" indent="0" algn="ctr">
              <a:buNone/>
              <a:defRPr sz="105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46" name="Text Placeholder 29">
            <a:extLst>
              <a:ext uri="{FF2B5EF4-FFF2-40B4-BE49-F238E27FC236}">
                <a16:creationId xmlns:a16="http://schemas.microsoft.com/office/drawing/2014/main" id="{406FCB62-713C-3015-DB28-52EEF8D26350}"/>
              </a:ext>
            </a:extLst>
          </p:cNvPr>
          <p:cNvSpPr>
            <a:spLocks noGrp="1"/>
          </p:cNvSpPr>
          <p:nvPr>
            <p:ph type="body" sz="quarter" idx="20" hasCustomPrompt="1"/>
          </p:nvPr>
        </p:nvSpPr>
        <p:spPr>
          <a:xfrm>
            <a:off x="9410004" y="4149551"/>
            <a:ext cx="2014556" cy="236239"/>
          </a:xfrm>
          <a:prstGeom prst="rect">
            <a:avLst/>
          </a:prstGeom>
        </p:spPr>
        <p:txBody>
          <a:bodyPr anchor="ctr">
            <a:noAutofit/>
          </a:bodyPr>
          <a:lstStyle>
            <a:lvl1pPr marL="0" indent="0" algn="ctr">
              <a:buNone/>
              <a:defRPr sz="1400" b="1">
                <a:solidFill>
                  <a:srgbClr val="7FA267"/>
                </a:solidFill>
                <a:latin typeface="+mj-lt"/>
              </a:defRPr>
            </a:lvl1pPr>
          </a:lstStyle>
          <a:p>
            <a:pPr lvl="0"/>
            <a:r>
              <a:rPr lang="en-US"/>
              <a:t>TITLE GOES HERE</a:t>
            </a:r>
          </a:p>
        </p:txBody>
      </p:sp>
      <p:sp>
        <p:nvSpPr>
          <p:cNvPr id="3" name="Title 1">
            <a:extLst>
              <a:ext uri="{FF2B5EF4-FFF2-40B4-BE49-F238E27FC236}">
                <a16:creationId xmlns:a16="http://schemas.microsoft.com/office/drawing/2014/main" id="{0E2B7DC4-B8C9-4130-5C5D-D15663BC17C1}"/>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9" name="Text Placeholder 2">
            <a:extLst>
              <a:ext uri="{FF2B5EF4-FFF2-40B4-BE49-F238E27FC236}">
                <a16:creationId xmlns:a16="http://schemas.microsoft.com/office/drawing/2014/main" id="{1244DF26-73F2-D158-615B-DA4E19E5290C}"/>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14" name="Slide Number Placeholder 5">
            <a:extLst>
              <a:ext uri="{FF2B5EF4-FFF2-40B4-BE49-F238E27FC236}">
                <a16:creationId xmlns:a16="http://schemas.microsoft.com/office/drawing/2014/main" id="{999F0277-9642-F739-A1D5-15A784D16BA2}"/>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167113076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Graphic Option_4">
    <p:spTree>
      <p:nvGrpSpPr>
        <p:cNvPr id="1" name=""/>
        <p:cNvGrpSpPr/>
        <p:nvPr/>
      </p:nvGrpSpPr>
      <p:grpSpPr>
        <a:xfrm>
          <a:off x="0" y="0"/>
          <a:ext cx="0" cy="0"/>
          <a:chOff x="0" y="0"/>
          <a:chExt cx="0" cy="0"/>
        </a:xfrm>
      </p:grpSpPr>
      <p:grpSp>
        <p:nvGrpSpPr>
          <p:cNvPr id="50" name="Group 49">
            <a:extLst>
              <a:ext uri="{FF2B5EF4-FFF2-40B4-BE49-F238E27FC236}">
                <a16:creationId xmlns:a16="http://schemas.microsoft.com/office/drawing/2014/main" id="{B7CD5567-0F10-E889-2647-94B04B2DFECB}"/>
              </a:ext>
            </a:extLst>
          </p:cNvPr>
          <p:cNvGrpSpPr/>
          <p:nvPr userDrawn="1"/>
        </p:nvGrpSpPr>
        <p:grpSpPr>
          <a:xfrm>
            <a:off x="5606959" y="1797956"/>
            <a:ext cx="4148090" cy="1068346"/>
            <a:chOff x="1208088" y="2171700"/>
            <a:chExt cx="9775826" cy="2517776"/>
          </a:xfrm>
        </p:grpSpPr>
        <p:sp>
          <p:nvSpPr>
            <p:cNvPr id="51" name="Freeform 5">
              <a:extLst>
                <a:ext uri="{FF2B5EF4-FFF2-40B4-BE49-F238E27FC236}">
                  <a16:creationId xmlns:a16="http://schemas.microsoft.com/office/drawing/2014/main" id="{B2B1FA12-EE49-5724-E25E-A738A733F47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Oval 6">
              <a:extLst>
                <a:ext uri="{FF2B5EF4-FFF2-40B4-BE49-F238E27FC236}">
                  <a16:creationId xmlns:a16="http://schemas.microsoft.com/office/drawing/2014/main" id="{A57DC32E-2B71-D883-2570-BA8FA354E9B9}"/>
                </a:ext>
              </a:extLst>
            </p:cNvPr>
            <p:cNvSpPr>
              <a:spLocks noChangeArrowheads="1"/>
            </p:cNvSpPr>
            <p:nvPr/>
          </p:nvSpPr>
          <p:spPr bwMode="auto">
            <a:xfrm>
              <a:off x="1665289" y="2635250"/>
              <a:ext cx="1389063" cy="139064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1"/>
                </a:solidFill>
              </a:endParaRPr>
            </a:p>
          </p:txBody>
        </p:sp>
        <p:sp>
          <p:nvSpPr>
            <p:cNvPr id="53" name="Freeform 7">
              <a:extLst>
                <a:ext uri="{FF2B5EF4-FFF2-40B4-BE49-F238E27FC236}">
                  <a16:creationId xmlns:a16="http://schemas.microsoft.com/office/drawing/2014/main" id="{44C365C3-274B-59E6-A20C-F3439B75B376}"/>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8">
              <a:extLst>
                <a:ext uri="{FF2B5EF4-FFF2-40B4-BE49-F238E27FC236}">
                  <a16:creationId xmlns:a16="http://schemas.microsoft.com/office/drawing/2014/main" id="{3DD1926C-1785-5C21-39C3-8A666814CB60}"/>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9">
              <a:extLst>
                <a:ext uri="{FF2B5EF4-FFF2-40B4-BE49-F238E27FC236}">
                  <a16:creationId xmlns:a16="http://schemas.microsoft.com/office/drawing/2014/main" id="{183464E4-4805-FC2C-5412-13A99B2CF8DA}"/>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11">
              <a:extLst>
                <a:ext uri="{FF2B5EF4-FFF2-40B4-BE49-F238E27FC236}">
                  <a16:creationId xmlns:a16="http://schemas.microsoft.com/office/drawing/2014/main" id="{933B1EE6-2B5B-4965-84AA-559AF388E58A}"/>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12">
              <a:extLst>
                <a:ext uri="{FF2B5EF4-FFF2-40B4-BE49-F238E27FC236}">
                  <a16:creationId xmlns:a16="http://schemas.microsoft.com/office/drawing/2014/main" id="{4CCCDB7C-76F3-D486-3C45-DC01FD367CF4}"/>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61" name="Group 60">
            <a:extLst>
              <a:ext uri="{FF2B5EF4-FFF2-40B4-BE49-F238E27FC236}">
                <a16:creationId xmlns:a16="http://schemas.microsoft.com/office/drawing/2014/main" id="{F421A46E-6DB6-2CE3-309B-E11031AD4310}"/>
              </a:ext>
            </a:extLst>
          </p:cNvPr>
          <p:cNvGrpSpPr/>
          <p:nvPr userDrawn="1"/>
        </p:nvGrpSpPr>
        <p:grpSpPr>
          <a:xfrm flipH="1">
            <a:off x="2436951" y="2976470"/>
            <a:ext cx="4148090" cy="1068346"/>
            <a:chOff x="1208088" y="2171700"/>
            <a:chExt cx="9775826" cy="2517776"/>
          </a:xfrm>
        </p:grpSpPr>
        <p:sp>
          <p:nvSpPr>
            <p:cNvPr id="62" name="Freeform 5">
              <a:extLst>
                <a:ext uri="{FF2B5EF4-FFF2-40B4-BE49-F238E27FC236}">
                  <a16:creationId xmlns:a16="http://schemas.microsoft.com/office/drawing/2014/main" id="{FC5F5689-9D20-AA95-343F-94CF040D7E04}"/>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Oval 6">
              <a:extLst>
                <a:ext uri="{FF2B5EF4-FFF2-40B4-BE49-F238E27FC236}">
                  <a16:creationId xmlns:a16="http://schemas.microsoft.com/office/drawing/2014/main" id="{4CF04AE0-306A-0C03-DA3C-5971710B2AAB}"/>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2"/>
                </a:solidFill>
              </a:endParaRPr>
            </a:p>
          </p:txBody>
        </p:sp>
        <p:sp>
          <p:nvSpPr>
            <p:cNvPr id="64" name="Freeform 7">
              <a:extLst>
                <a:ext uri="{FF2B5EF4-FFF2-40B4-BE49-F238E27FC236}">
                  <a16:creationId xmlns:a16="http://schemas.microsoft.com/office/drawing/2014/main" id="{49A0CA24-8C38-87B4-D476-C0F109C3446F}"/>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8">
              <a:extLst>
                <a:ext uri="{FF2B5EF4-FFF2-40B4-BE49-F238E27FC236}">
                  <a16:creationId xmlns:a16="http://schemas.microsoft.com/office/drawing/2014/main" id="{78E814D8-7A7A-67EB-71E5-88B823768F97}"/>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9">
              <a:extLst>
                <a:ext uri="{FF2B5EF4-FFF2-40B4-BE49-F238E27FC236}">
                  <a16:creationId xmlns:a16="http://schemas.microsoft.com/office/drawing/2014/main" id="{E9BAF64D-97B9-00E4-7724-C873C9553178}"/>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7" name="Freeform 11">
              <a:extLst>
                <a:ext uri="{FF2B5EF4-FFF2-40B4-BE49-F238E27FC236}">
                  <a16:creationId xmlns:a16="http://schemas.microsoft.com/office/drawing/2014/main" id="{20D6F5B1-55BB-1FED-4623-6500FA59A73E}"/>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2">
              <a:extLst>
                <a:ext uri="{FF2B5EF4-FFF2-40B4-BE49-F238E27FC236}">
                  <a16:creationId xmlns:a16="http://schemas.microsoft.com/office/drawing/2014/main" id="{D95253A7-BA8D-D134-57D7-7A3218C50C2D}"/>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74" name="Group 73">
            <a:extLst>
              <a:ext uri="{FF2B5EF4-FFF2-40B4-BE49-F238E27FC236}">
                <a16:creationId xmlns:a16="http://schemas.microsoft.com/office/drawing/2014/main" id="{4BA739C9-FB33-3516-645B-25ABBC57946B}"/>
              </a:ext>
            </a:extLst>
          </p:cNvPr>
          <p:cNvGrpSpPr/>
          <p:nvPr userDrawn="1"/>
        </p:nvGrpSpPr>
        <p:grpSpPr>
          <a:xfrm>
            <a:off x="5606959" y="4154984"/>
            <a:ext cx="4148090" cy="1068346"/>
            <a:chOff x="1208088" y="2171700"/>
            <a:chExt cx="9775826" cy="2517776"/>
          </a:xfrm>
        </p:grpSpPr>
        <p:sp>
          <p:nvSpPr>
            <p:cNvPr id="75" name="Freeform 5">
              <a:extLst>
                <a:ext uri="{FF2B5EF4-FFF2-40B4-BE49-F238E27FC236}">
                  <a16:creationId xmlns:a16="http://schemas.microsoft.com/office/drawing/2014/main" id="{E918D468-6006-466C-0B90-3754F89633B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6" name="Oval 6">
              <a:extLst>
                <a:ext uri="{FF2B5EF4-FFF2-40B4-BE49-F238E27FC236}">
                  <a16:creationId xmlns:a16="http://schemas.microsoft.com/office/drawing/2014/main" id="{60F500C6-594F-F829-9B93-FF5087AF3004}"/>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3"/>
                </a:solidFill>
              </a:endParaRPr>
            </a:p>
          </p:txBody>
        </p:sp>
        <p:sp>
          <p:nvSpPr>
            <p:cNvPr id="77" name="Freeform 7">
              <a:extLst>
                <a:ext uri="{FF2B5EF4-FFF2-40B4-BE49-F238E27FC236}">
                  <a16:creationId xmlns:a16="http://schemas.microsoft.com/office/drawing/2014/main" id="{8C77545A-1F4D-1470-14F1-4597613E263C}"/>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3">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
              <a:extLst>
                <a:ext uri="{FF2B5EF4-FFF2-40B4-BE49-F238E27FC236}">
                  <a16:creationId xmlns:a16="http://schemas.microsoft.com/office/drawing/2014/main" id="{34F12EB0-5B82-EB0D-9FBB-87BBB4BBECF4}"/>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9">
              <a:extLst>
                <a:ext uri="{FF2B5EF4-FFF2-40B4-BE49-F238E27FC236}">
                  <a16:creationId xmlns:a16="http://schemas.microsoft.com/office/drawing/2014/main" id="{51E74418-DB67-C4FC-5A17-0C616C99712E}"/>
                </a:ext>
              </a:extLst>
            </p:cNvPr>
            <p:cNvSpPr>
              <a:spLocks/>
            </p:cNvSpPr>
            <p:nvPr/>
          </p:nvSpPr>
          <p:spPr bwMode="auto">
            <a:xfrm>
              <a:off x="2960688" y="3340099"/>
              <a:ext cx="323850" cy="792164"/>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0" name="Freeform 11">
              <a:extLst>
                <a:ext uri="{FF2B5EF4-FFF2-40B4-BE49-F238E27FC236}">
                  <a16:creationId xmlns:a16="http://schemas.microsoft.com/office/drawing/2014/main" id="{7EE843F3-2FBD-4EB5-CC1A-8AB173E3AF8F}"/>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12">
              <a:extLst>
                <a:ext uri="{FF2B5EF4-FFF2-40B4-BE49-F238E27FC236}">
                  <a16:creationId xmlns:a16="http://schemas.microsoft.com/office/drawing/2014/main" id="{E847C943-AF80-8CBE-B03C-564037E421B1}"/>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88" name="Group 87">
            <a:extLst>
              <a:ext uri="{FF2B5EF4-FFF2-40B4-BE49-F238E27FC236}">
                <a16:creationId xmlns:a16="http://schemas.microsoft.com/office/drawing/2014/main" id="{2D30EBEF-D7E5-42C2-D285-8D861F234833}"/>
              </a:ext>
            </a:extLst>
          </p:cNvPr>
          <p:cNvGrpSpPr/>
          <p:nvPr userDrawn="1"/>
        </p:nvGrpSpPr>
        <p:grpSpPr>
          <a:xfrm flipH="1">
            <a:off x="2436951" y="5333497"/>
            <a:ext cx="4148090" cy="1068346"/>
            <a:chOff x="1208088" y="2171700"/>
            <a:chExt cx="9775826" cy="2517776"/>
          </a:xfrm>
        </p:grpSpPr>
        <p:sp>
          <p:nvSpPr>
            <p:cNvPr id="89" name="Freeform 5">
              <a:extLst>
                <a:ext uri="{FF2B5EF4-FFF2-40B4-BE49-F238E27FC236}">
                  <a16:creationId xmlns:a16="http://schemas.microsoft.com/office/drawing/2014/main" id="{66EBC27D-7CFA-8930-0449-EC413F17E826}"/>
                </a:ext>
              </a:extLst>
            </p:cNvPr>
            <p:cNvSpPr>
              <a:spLocks/>
            </p:cNvSpPr>
            <p:nvPr/>
          </p:nvSpPr>
          <p:spPr bwMode="auto">
            <a:xfrm>
              <a:off x="1208088" y="2376488"/>
              <a:ext cx="9775825" cy="2312988"/>
            </a:xfrm>
            <a:custGeom>
              <a:avLst/>
              <a:gdLst>
                <a:gd name="T0" fmla="*/ 307 w 2604"/>
                <a:gd name="T1" fmla="*/ 0 h 614"/>
                <a:gd name="T2" fmla="*/ 0 w 2604"/>
                <a:gd name="T3" fmla="*/ 307 h 614"/>
                <a:gd name="T4" fmla="*/ 175 w 2604"/>
                <a:gd name="T5" fmla="*/ 584 h 614"/>
                <a:gd name="T6" fmla="*/ 307 w 2604"/>
                <a:gd name="T7" fmla="*/ 614 h 614"/>
                <a:gd name="T8" fmla="*/ 307 w 2604"/>
                <a:gd name="T9" fmla="*/ 614 h 614"/>
                <a:gd name="T10" fmla="*/ 322 w 2604"/>
                <a:gd name="T11" fmla="*/ 613 h 614"/>
                <a:gd name="T12" fmla="*/ 327 w 2604"/>
                <a:gd name="T13" fmla="*/ 613 h 614"/>
                <a:gd name="T14" fmla="*/ 337 w 2604"/>
                <a:gd name="T15" fmla="*/ 612 h 614"/>
                <a:gd name="T16" fmla="*/ 342 w 2604"/>
                <a:gd name="T17" fmla="*/ 611 h 614"/>
                <a:gd name="T18" fmla="*/ 352 w 2604"/>
                <a:gd name="T19" fmla="*/ 610 h 614"/>
                <a:gd name="T20" fmla="*/ 358 w 2604"/>
                <a:gd name="T21" fmla="*/ 609 h 614"/>
                <a:gd name="T22" fmla="*/ 366 w 2604"/>
                <a:gd name="T23" fmla="*/ 608 h 614"/>
                <a:gd name="T24" fmla="*/ 372 w 2604"/>
                <a:gd name="T25" fmla="*/ 607 h 614"/>
                <a:gd name="T26" fmla="*/ 380 w 2604"/>
                <a:gd name="T27" fmla="*/ 605 h 614"/>
                <a:gd name="T28" fmla="*/ 387 w 2604"/>
                <a:gd name="T29" fmla="*/ 603 h 614"/>
                <a:gd name="T30" fmla="*/ 393 w 2604"/>
                <a:gd name="T31" fmla="*/ 601 h 614"/>
                <a:gd name="T32" fmla="*/ 401 w 2604"/>
                <a:gd name="T33" fmla="*/ 599 h 614"/>
                <a:gd name="T34" fmla="*/ 406 w 2604"/>
                <a:gd name="T35" fmla="*/ 597 h 614"/>
                <a:gd name="T36" fmla="*/ 415 w 2604"/>
                <a:gd name="T37" fmla="*/ 594 h 614"/>
                <a:gd name="T38" fmla="*/ 415 w 2604"/>
                <a:gd name="T39" fmla="*/ 594 h 614"/>
                <a:gd name="T40" fmla="*/ 415 w 2604"/>
                <a:gd name="T41" fmla="*/ 594 h 614"/>
                <a:gd name="T42" fmla="*/ 528 w 2604"/>
                <a:gd name="T43" fmla="*/ 519 h 614"/>
                <a:gd name="T44" fmla="*/ 528 w 2604"/>
                <a:gd name="T45" fmla="*/ 519 h 614"/>
                <a:gd name="T46" fmla="*/ 530 w 2604"/>
                <a:gd name="T47" fmla="*/ 517 h 614"/>
                <a:gd name="T48" fmla="*/ 532 w 2604"/>
                <a:gd name="T49" fmla="*/ 515 h 614"/>
                <a:gd name="T50" fmla="*/ 536 w 2604"/>
                <a:gd name="T51" fmla="*/ 511 h 614"/>
                <a:gd name="T52" fmla="*/ 536 w 2604"/>
                <a:gd name="T53" fmla="*/ 511 h 614"/>
                <a:gd name="T54" fmla="*/ 538 w 2604"/>
                <a:gd name="T55" fmla="*/ 508 h 614"/>
                <a:gd name="T56" fmla="*/ 543 w 2604"/>
                <a:gd name="T57" fmla="*/ 503 h 614"/>
                <a:gd name="T58" fmla="*/ 543 w 2604"/>
                <a:gd name="T59" fmla="*/ 503 h 614"/>
                <a:gd name="T60" fmla="*/ 543 w 2604"/>
                <a:gd name="T61" fmla="*/ 502 h 614"/>
                <a:gd name="T62" fmla="*/ 545 w 2604"/>
                <a:gd name="T63" fmla="*/ 501 h 614"/>
                <a:gd name="T64" fmla="*/ 546 w 2604"/>
                <a:gd name="T65" fmla="*/ 499 h 614"/>
                <a:gd name="T66" fmla="*/ 552 w 2604"/>
                <a:gd name="T67" fmla="*/ 492 h 614"/>
                <a:gd name="T68" fmla="*/ 553 w 2604"/>
                <a:gd name="T69" fmla="*/ 490 h 614"/>
                <a:gd name="T70" fmla="*/ 798 w 2604"/>
                <a:gd name="T71" fmla="*/ 614 h 614"/>
                <a:gd name="T72" fmla="*/ 2506 w 2604"/>
                <a:gd name="T73" fmla="*/ 614 h 614"/>
                <a:gd name="T74" fmla="*/ 2544 w 2604"/>
                <a:gd name="T75" fmla="*/ 606 h 614"/>
                <a:gd name="T76" fmla="*/ 2545 w 2604"/>
                <a:gd name="T77" fmla="*/ 606 h 614"/>
                <a:gd name="T78" fmla="*/ 2549 w 2604"/>
                <a:gd name="T79" fmla="*/ 604 h 614"/>
                <a:gd name="T80" fmla="*/ 2575 w 2604"/>
                <a:gd name="T81" fmla="*/ 585 h 614"/>
                <a:gd name="T82" fmla="*/ 2576 w 2604"/>
                <a:gd name="T83" fmla="*/ 585 h 614"/>
                <a:gd name="T84" fmla="*/ 2604 w 2604"/>
                <a:gd name="T85" fmla="*/ 515 h 614"/>
                <a:gd name="T86" fmla="*/ 2604 w 2604"/>
                <a:gd name="T87" fmla="*/ 515 h 614"/>
                <a:gd name="T88" fmla="*/ 2604 w 2604"/>
                <a:gd name="T89" fmla="*/ 491 h 614"/>
                <a:gd name="T90" fmla="*/ 2604 w 2604"/>
                <a:gd name="T91" fmla="*/ 491 h 614"/>
                <a:gd name="T92" fmla="*/ 2562 w 2604"/>
                <a:gd name="T93" fmla="*/ 491 h 614"/>
                <a:gd name="T94" fmla="*/ 2562 w 2604"/>
                <a:gd name="T95" fmla="*/ 148 h 614"/>
                <a:gd name="T96" fmla="*/ 2461 w 2604"/>
                <a:gd name="T97" fmla="*/ 47 h 614"/>
                <a:gd name="T98" fmla="*/ 471 w 2604"/>
                <a:gd name="T99" fmla="*/ 47 h 614"/>
                <a:gd name="T100" fmla="*/ 307 w 2604"/>
                <a:gd name="T101" fmla="*/ 0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604" h="614">
                  <a:moveTo>
                    <a:pt x="307" y="0"/>
                  </a:moveTo>
                  <a:cubicBezTo>
                    <a:pt x="137" y="0"/>
                    <a:pt x="0" y="137"/>
                    <a:pt x="0" y="307"/>
                  </a:cubicBezTo>
                  <a:cubicBezTo>
                    <a:pt x="0" y="429"/>
                    <a:pt x="72" y="535"/>
                    <a:pt x="175" y="584"/>
                  </a:cubicBezTo>
                  <a:cubicBezTo>
                    <a:pt x="215" y="603"/>
                    <a:pt x="260" y="614"/>
                    <a:pt x="307" y="614"/>
                  </a:cubicBezTo>
                  <a:cubicBezTo>
                    <a:pt x="307" y="614"/>
                    <a:pt x="307" y="614"/>
                    <a:pt x="307" y="614"/>
                  </a:cubicBezTo>
                  <a:cubicBezTo>
                    <a:pt x="312" y="614"/>
                    <a:pt x="317" y="613"/>
                    <a:pt x="322" y="613"/>
                  </a:cubicBezTo>
                  <a:cubicBezTo>
                    <a:pt x="324" y="613"/>
                    <a:pt x="325" y="613"/>
                    <a:pt x="327" y="613"/>
                  </a:cubicBezTo>
                  <a:cubicBezTo>
                    <a:pt x="330" y="613"/>
                    <a:pt x="334" y="612"/>
                    <a:pt x="337" y="612"/>
                  </a:cubicBezTo>
                  <a:cubicBezTo>
                    <a:pt x="339" y="612"/>
                    <a:pt x="341" y="612"/>
                    <a:pt x="342" y="611"/>
                  </a:cubicBezTo>
                  <a:cubicBezTo>
                    <a:pt x="346" y="611"/>
                    <a:pt x="349" y="611"/>
                    <a:pt x="352" y="610"/>
                  </a:cubicBezTo>
                  <a:cubicBezTo>
                    <a:pt x="354" y="610"/>
                    <a:pt x="356" y="610"/>
                    <a:pt x="358" y="609"/>
                  </a:cubicBezTo>
                  <a:cubicBezTo>
                    <a:pt x="360" y="609"/>
                    <a:pt x="363" y="608"/>
                    <a:pt x="366" y="608"/>
                  </a:cubicBezTo>
                  <a:cubicBezTo>
                    <a:pt x="368" y="607"/>
                    <a:pt x="370" y="607"/>
                    <a:pt x="372" y="607"/>
                  </a:cubicBezTo>
                  <a:cubicBezTo>
                    <a:pt x="375" y="606"/>
                    <a:pt x="377" y="605"/>
                    <a:pt x="380" y="605"/>
                  </a:cubicBezTo>
                  <a:cubicBezTo>
                    <a:pt x="382" y="604"/>
                    <a:pt x="384" y="604"/>
                    <a:pt x="387" y="603"/>
                  </a:cubicBezTo>
                  <a:cubicBezTo>
                    <a:pt x="389" y="602"/>
                    <a:pt x="391" y="602"/>
                    <a:pt x="393" y="601"/>
                  </a:cubicBezTo>
                  <a:cubicBezTo>
                    <a:pt x="396" y="600"/>
                    <a:pt x="398" y="600"/>
                    <a:pt x="401" y="599"/>
                  </a:cubicBezTo>
                  <a:cubicBezTo>
                    <a:pt x="402" y="598"/>
                    <a:pt x="404" y="598"/>
                    <a:pt x="406" y="597"/>
                  </a:cubicBezTo>
                  <a:cubicBezTo>
                    <a:pt x="409" y="596"/>
                    <a:pt x="412" y="595"/>
                    <a:pt x="415" y="594"/>
                  </a:cubicBezTo>
                  <a:cubicBezTo>
                    <a:pt x="415" y="594"/>
                    <a:pt x="415" y="594"/>
                    <a:pt x="415" y="594"/>
                  </a:cubicBezTo>
                  <a:cubicBezTo>
                    <a:pt x="415" y="594"/>
                    <a:pt x="415" y="594"/>
                    <a:pt x="415" y="594"/>
                  </a:cubicBezTo>
                  <a:cubicBezTo>
                    <a:pt x="458" y="578"/>
                    <a:pt x="497" y="552"/>
                    <a:pt x="528" y="519"/>
                  </a:cubicBezTo>
                  <a:cubicBezTo>
                    <a:pt x="528" y="519"/>
                    <a:pt x="528" y="519"/>
                    <a:pt x="528" y="519"/>
                  </a:cubicBezTo>
                  <a:cubicBezTo>
                    <a:pt x="529" y="519"/>
                    <a:pt x="529" y="518"/>
                    <a:pt x="530" y="517"/>
                  </a:cubicBezTo>
                  <a:cubicBezTo>
                    <a:pt x="531" y="517"/>
                    <a:pt x="532" y="516"/>
                    <a:pt x="532" y="515"/>
                  </a:cubicBezTo>
                  <a:cubicBezTo>
                    <a:pt x="534" y="513"/>
                    <a:pt x="535" y="512"/>
                    <a:pt x="536" y="511"/>
                  </a:cubicBezTo>
                  <a:cubicBezTo>
                    <a:pt x="536" y="511"/>
                    <a:pt x="536" y="511"/>
                    <a:pt x="536" y="511"/>
                  </a:cubicBezTo>
                  <a:cubicBezTo>
                    <a:pt x="537" y="510"/>
                    <a:pt x="537" y="509"/>
                    <a:pt x="538" y="508"/>
                  </a:cubicBezTo>
                  <a:cubicBezTo>
                    <a:pt x="540" y="507"/>
                    <a:pt x="541" y="505"/>
                    <a:pt x="543" y="503"/>
                  </a:cubicBezTo>
                  <a:cubicBezTo>
                    <a:pt x="543" y="503"/>
                    <a:pt x="543" y="503"/>
                    <a:pt x="543" y="503"/>
                  </a:cubicBezTo>
                  <a:cubicBezTo>
                    <a:pt x="543" y="502"/>
                    <a:pt x="543" y="502"/>
                    <a:pt x="543" y="502"/>
                  </a:cubicBezTo>
                  <a:cubicBezTo>
                    <a:pt x="544" y="502"/>
                    <a:pt x="544" y="501"/>
                    <a:pt x="545" y="501"/>
                  </a:cubicBezTo>
                  <a:cubicBezTo>
                    <a:pt x="545" y="500"/>
                    <a:pt x="546" y="499"/>
                    <a:pt x="546" y="499"/>
                  </a:cubicBezTo>
                  <a:cubicBezTo>
                    <a:pt x="548" y="496"/>
                    <a:pt x="550" y="494"/>
                    <a:pt x="552" y="492"/>
                  </a:cubicBezTo>
                  <a:cubicBezTo>
                    <a:pt x="552" y="491"/>
                    <a:pt x="552" y="491"/>
                    <a:pt x="553" y="490"/>
                  </a:cubicBezTo>
                  <a:cubicBezTo>
                    <a:pt x="609" y="565"/>
                    <a:pt x="698" y="614"/>
                    <a:pt x="798" y="614"/>
                  </a:cubicBezTo>
                  <a:cubicBezTo>
                    <a:pt x="2506" y="614"/>
                    <a:pt x="2506" y="614"/>
                    <a:pt x="2506" y="614"/>
                  </a:cubicBezTo>
                  <a:cubicBezTo>
                    <a:pt x="2520" y="614"/>
                    <a:pt x="2533" y="611"/>
                    <a:pt x="2544" y="606"/>
                  </a:cubicBezTo>
                  <a:cubicBezTo>
                    <a:pt x="2545" y="606"/>
                    <a:pt x="2545" y="606"/>
                    <a:pt x="2545" y="606"/>
                  </a:cubicBezTo>
                  <a:cubicBezTo>
                    <a:pt x="2546" y="605"/>
                    <a:pt x="2547" y="604"/>
                    <a:pt x="2549" y="604"/>
                  </a:cubicBezTo>
                  <a:cubicBezTo>
                    <a:pt x="2559" y="599"/>
                    <a:pt x="2568" y="593"/>
                    <a:pt x="2575" y="585"/>
                  </a:cubicBezTo>
                  <a:cubicBezTo>
                    <a:pt x="2576" y="585"/>
                    <a:pt x="2576" y="585"/>
                    <a:pt x="2576" y="585"/>
                  </a:cubicBezTo>
                  <a:cubicBezTo>
                    <a:pt x="2593" y="567"/>
                    <a:pt x="2604" y="542"/>
                    <a:pt x="2604" y="515"/>
                  </a:cubicBezTo>
                  <a:cubicBezTo>
                    <a:pt x="2604" y="515"/>
                    <a:pt x="2604" y="515"/>
                    <a:pt x="2604" y="515"/>
                  </a:cubicBezTo>
                  <a:cubicBezTo>
                    <a:pt x="2604" y="491"/>
                    <a:pt x="2604" y="491"/>
                    <a:pt x="2604" y="491"/>
                  </a:cubicBezTo>
                  <a:cubicBezTo>
                    <a:pt x="2604" y="491"/>
                    <a:pt x="2604" y="491"/>
                    <a:pt x="2604" y="491"/>
                  </a:cubicBezTo>
                  <a:cubicBezTo>
                    <a:pt x="2562" y="491"/>
                    <a:pt x="2562" y="491"/>
                    <a:pt x="2562" y="491"/>
                  </a:cubicBezTo>
                  <a:cubicBezTo>
                    <a:pt x="2562" y="148"/>
                    <a:pt x="2562" y="148"/>
                    <a:pt x="2562" y="148"/>
                  </a:cubicBezTo>
                  <a:cubicBezTo>
                    <a:pt x="2562" y="92"/>
                    <a:pt x="2517" y="47"/>
                    <a:pt x="2461" y="47"/>
                  </a:cubicBezTo>
                  <a:cubicBezTo>
                    <a:pt x="471" y="47"/>
                    <a:pt x="471" y="47"/>
                    <a:pt x="471" y="47"/>
                  </a:cubicBezTo>
                  <a:cubicBezTo>
                    <a:pt x="423" y="17"/>
                    <a:pt x="367" y="0"/>
                    <a:pt x="307" y="0"/>
                  </a:cubicBezTo>
                </a:path>
              </a:pathLst>
            </a:custGeom>
            <a:solidFill>
              <a:schemeClr val="bg2">
                <a:lumMod val="9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0" name="Oval 6">
              <a:extLst>
                <a:ext uri="{FF2B5EF4-FFF2-40B4-BE49-F238E27FC236}">
                  <a16:creationId xmlns:a16="http://schemas.microsoft.com/office/drawing/2014/main" id="{5306AD44-796C-288B-3A69-EEE880367AE3}"/>
                </a:ext>
              </a:extLst>
            </p:cNvPr>
            <p:cNvSpPr>
              <a:spLocks noChangeArrowheads="1"/>
            </p:cNvSpPr>
            <p:nvPr/>
          </p:nvSpPr>
          <p:spPr bwMode="auto">
            <a:xfrm>
              <a:off x="1665288" y="2635250"/>
              <a:ext cx="1389063" cy="139065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0" tIns="0" rIns="0" bIns="0" numCol="1" anchor="ctr" anchorCtr="0" compatLnSpc="1">
              <a:prstTxWarp prst="textNoShape">
                <a:avLst/>
              </a:prstTxWarp>
            </a:bodyPr>
            <a:lstStyle/>
            <a:p>
              <a:pPr algn="ctr"/>
              <a:endParaRPr lang="en-US" sz="2400" b="1">
                <a:solidFill>
                  <a:schemeClr val="accent4"/>
                </a:solidFill>
              </a:endParaRPr>
            </a:p>
          </p:txBody>
        </p:sp>
        <p:sp>
          <p:nvSpPr>
            <p:cNvPr id="91" name="Freeform 7">
              <a:extLst>
                <a:ext uri="{FF2B5EF4-FFF2-40B4-BE49-F238E27FC236}">
                  <a16:creationId xmlns:a16="http://schemas.microsoft.com/office/drawing/2014/main" id="{AAFC261C-30DC-A923-77DA-878ED8CA6323}"/>
                </a:ext>
              </a:extLst>
            </p:cNvPr>
            <p:cNvSpPr>
              <a:spLocks/>
            </p:cNvSpPr>
            <p:nvPr/>
          </p:nvSpPr>
          <p:spPr bwMode="auto">
            <a:xfrm>
              <a:off x="2976563" y="2352675"/>
              <a:ext cx="7850188" cy="1816100"/>
            </a:xfrm>
            <a:custGeom>
              <a:avLst/>
              <a:gdLst>
                <a:gd name="T0" fmla="*/ 0 w 2091"/>
                <a:gd name="T1" fmla="*/ 0 h 482"/>
                <a:gd name="T2" fmla="*/ 143 w 2091"/>
                <a:gd name="T3" fmla="*/ 259 h 482"/>
                <a:gd name="T4" fmla="*/ 143 w 2091"/>
                <a:gd name="T5" fmla="*/ 262 h 482"/>
                <a:gd name="T6" fmla="*/ 327 w 2091"/>
                <a:gd name="T7" fmla="*/ 444 h 482"/>
                <a:gd name="T8" fmla="*/ 327 w 2091"/>
                <a:gd name="T9" fmla="*/ 482 h 482"/>
                <a:gd name="T10" fmla="*/ 2091 w 2091"/>
                <a:gd name="T11" fmla="*/ 482 h 482"/>
                <a:gd name="T12" fmla="*/ 2091 w 2091"/>
                <a:gd name="T13" fmla="*/ 100 h 482"/>
                <a:gd name="T14" fmla="*/ 1990 w 2091"/>
                <a:gd name="T15" fmla="*/ 0 h 482"/>
                <a:gd name="T16" fmla="*/ 0 w 2091"/>
                <a:gd name="T17"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1" h="482">
                  <a:moveTo>
                    <a:pt x="0" y="0"/>
                  </a:moveTo>
                  <a:cubicBezTo>
                    <a:pt x="86" y="54"/>
                    <a:pt x="143" y="150"/>
                    <a:pt x="143" y="259"/>
                  </a:cubicBezTo>
                  <a:cubicBezTo>
                    <a:pt x="143" y="260"/>
                    <a:pt x="143" y="261"/>
                    <a:pt x="143" y="262"/>
                  </a:cubicBezTo>
                  <a:cubicBezTo>
                    <a:pt x="144" y="363"/>
                    <a:pt x="226" y="444"/>
                    <a:pt x="327" y="444"/>
                  </a:cubicBezTo>
                  <a:cubicBezTo>
                    <a:pt x="327" y="482"/>
                    <a:pt x="327" y="482"/>
                    <a:pt x="327" y="482"/>
                  </a:cubicBezTo>
                  <a:cubicBezTo>
                    <a:pt x="2091" y="482"/>
                    <a:pt x="2091" y="482"/>
                    <a:pt x="2091" y="482"/>
                  </a:cubicBezTo>
                  <a:cubicBezTo>
                    <a:pt x="2091" y="100"/>
                    <a:pt x="2091" y="100"/>
                    <a:pt x="2091" y="100"/>
                  </a:cubicBezTo>
                  <a:cubicBezTo>
                    <a:pt x="2091" y="45"/>
                    <a:pt x="2046" y="0"/>
                    <a:pt x="1990" y="0"/>
                  </a:cubicBezTo>
                  <a:lnTo>
                    <a:pt x="0" y="0"/>
                  </a:lnTo>
                  <a:close/>
                </a:path>
              </a:pathLst>
            </a:custGeom>
            <a:solidFill>
              <a:schemeClr val="accent4">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8">
              <a:extLst>
                <a:ext uri="{FF2B5EF4-FFF2-40B4-BE49-F238E27FC236}">
                  <a16:creationId xmlns:a16="http://schemas.microsoft.com/office/drawing/2014/main" id="{F41DD4E3-1906-594D-ACD8-6DC3D063194C}"/>
                </a:ext>
              </a:extLst>
            </p:cNvPr>
            <p:cNvSpPr>
              <a:spLocks noEditPoints="1"/>
            </p:cNvSpPr>
            <p:nvPr/>
          </p:nvSpPr>
          <p:spPr bwMode="auto">
            <a:xfrm>
              <a:off x="1208088" y="2171700"/>
              <a:ext cx="2305050" cy="2314575"/>
            </a:xfrm>
            <a:custGeom>
              <a:avLst/>
              <a:gdLst>
                <a:gd name="T0" fmla="*/ 307 w 614"/>
                <a:gd name="T1" fmla="*/ 0 h 614"/>
                <a:gd name="T2" fmla="*/ 0 w 614"/>
                <a:gd name="T3" fmla="*/ 307 h 614"/>
                <a:gd name="T4" fmla="*/ 307 w 614"/>
                <a:gd name="T5" fmla="*/ 614 h 614"/>
                <a:gd name="T6" fmla="*/ 614 w 614"/>
                <a:gd name="T7" fmla="*/ 307 h 614"/>
                <a:gd name="T8" fmla="*/ 307 w 614"/>
                <a:gd name="T9" fmla="*/ 0 h 614"/>
                <a:gd name="T10" fmla="*/ 307 w 614"/>
                <a:gd name="T11" fmla="*/ 492 h 614"/>
                <a:gd name="T12" fmla="*/ 122 w 614"/>
                <a:gd name="T13" fmla="*/ 307 h 614"/>
                <a:gd name="T14" fmla="*/ 307 w 614"/>
                <a:gd name="T15" fmla="*/ 123 h 614"/>
                <a:gd name="T16" fmla="*/ 492 w 614"/>
                <a:gd name="T17" fmla="*/ 307 h 614"/>
                <a:gd name="T18" fmla="*/ 307 w 614"/>
                <a:gd name="T19" fmla="*/ 492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4" h="614">
                  <a:moveTo>
                    <a:pt x="307" y="0"/>
                  </a:moveTo>
                  <a:cubicBezTo>
                    <a:pt x="137" y="0"/>
                    <a:pt x="0" y="138"/>
                    <a:pt x="0" y="307"/>
                  </a:cubicBezTo>
                  <a:cubicBezTo>
                    <a:pt x="0" y="477"/>
                    <a:pt x="137" y="614"/>
                    <a:pt x="307" y="614"/>
                  </a:cubicBezTo>
                  <a:cubicBezTo>
                    <a:pt x="476" y="614"/>
                    <a:pt x="614" y="477"/>
                    <a:pt x="614" y="307"/>
                  </a:cubicBezTo>
                  <a:cubicBezTo>
                    <a:pt x="614" y="138"/>
                    <a:pt x="476" y="0"/>
                    <a:pt x="307" y="0"/>
                  </a:cubicBezTo>
                  <a:close/>
                  <a:moveTo>
                    <a:pt x="307" y="492"/>
                  </a:moveTo>
                  <a:cubicBezTo>
                    <a:pt x="205" y="492"/>
                    <a:pt x="122" y="409"/>
                    <a:pt x="122" y="307"/>
                  </a:cubicBezTo>
                  <a:cubicBezTo>
                    <a:pt x="122" y="205"/>
                    <a:pt x="205" y="123"/>
                    <a:pt x="307" y="123"/>
                  </a:cubicBezTo>
                  <a:cubicBezTo>
                    <a:pt x="409" y="123"/>
                    <a:pt x="492" y="205"/>
                    <a:pt x="492" y="307"/>
                  </a:cubicBezTo>
                  <a:cubicBezTo>
                    <a:pt x="492" y="409"/>
                    <a:pt x="409" y="492"/>
                    <a:pt x="307" y="492"/>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9">
              <a:extLst>
                <a:ext uri="{FF2B5EF4-FFF2-40B4-BE49-F238E27FC236}">
                  <a16:creationId xmlns:a16="http://schemas.microsoft.com/office/drawing/2014/main" id="{09E7E67E-25A2-9ED8-6104-256BE2E611EB}"/>
                </a:ext>
              </a:extLst>
            </p:cNvPr>
            <p:cNvSpPr>
              <a:spLocks/>
            </p:cNvSpPr>
            <p:nvPr/>
          </p:nvSpPr>
          <p:spPr bwMode="auto">
            <a:xfrm>
              <a:off x="2960688" y="3340100"/>
              <a:ext cx="323850" cy="792163"/>
            </a:xfrm>
            <a:custGeom>
              <a:avLst/>
              <a:gdLst>
                <a:gd name="T0" fmla="*/ 86 w 86"/>
                <a:gd name="T1" fmla="*/ 181 h 210"/>
                <a:gd name="T2" fmla="*/ 85 w 86"/>
                <a:gd name="T3" fmla="*/ 182 h 210"/>
                <a:gd name="T4" fmla="*/ 79 w 86"/>
                <a:gd name="T5" fmla="*/ 189 h 210"/>
                <a:gd name="T6" fmla="*/ 76 w 86"/>
                <a:gd name="T7" fmla="*/ 194 h 210"/>
                <a:gd name="T8" fmla="*/ 76 w 86"/>
                <a:gd name="T9" fmla="*/ 194 h 210"/>
                <a:gd name="T10" fmla="*/ 71 w 86"/>
                <a:gd name="T11" fmla="*/ 199 h 210"/>
                <a:gd name="T12" fmla="*/ 66 w 86"/>
                <a:gd name="T13" fmla="*/ 205 h 210"/>
                <a:gd name="T14" fmla="*/ 61 w 86"/>
                <a:gd name="T15" fmla="*/ 210 h 210"/>
                <a:gd name="T16" fmla="*/ 0 w 86"/>
                <a:gd name="T17" fmla="*/ 89 h 210"/>
                <a:gd name="T18" fmla="*/ 12 w 86"/>
                <a:gd name="T19" fmla="*/ 64 h 210"/>
                <a:gd name="T20" fmla="*/ 13 w 86"/>
                <a:gd name="T21" fmla="*/ 61 h 210"/>
                <a:gd name="T22" fmla="*/ 17 w 86"/>
                <a:gd name="T23" fmla="*/ 50 h 210"/>
                <a:gd name="T24" fmla="*/ 18 w 86"/>
                <a:gd name="T25" fmla="*/ 46 h 210"/>
                <a:gd name="T26" fmla="*/ 19 w 86"/>
                <a:gd name="T27" fmla="*/ 42 h 210"/>
                <a:gd name="T28" fmla="*/ 20 w 86"/>
                <a:gd name="T29" fmla="*/ 39 h 210"/>
                <a:gd name="T30" fmla="*/ 21 w 86"/>
                <a:gd name="T31" fmla="*/ 34 h 210"/>
                <a:gd name="T32" fmla="*/ 21 w 86"/>
                <a:gd name="T33" fmla="*/ 32 h 210"/>
                <a:gd name="T34" fmla="*/ 22 w 86"/>
                <a:gd name="T35" fmla="*/ 28 h 210"/>
                <a:gd name="T36" fmla="*/ 24 w 86"/>
                <a:gd name="T37" fmla="*/ 11 h 210"/>
                <a:gd name="T38" fmla="*/ 24 w 86"/>
                <a:gd name="T39" fmla="*/ 7 h 210"/>
                <a:gd name="T40" fmla="*/ 24 w 86"/>
                <a:gd name="T41" fmla="*/ 6 h 210"/>
                <a:gd name="T42" fmla="*/ 24 w 86"/>
                <a:gd name="T43" fmla="*/ 2 h 210"/>
                <a:gd name="T44" fmla="*/ 25 w 86"/>
                <a:gd name="T45" fmla="*/ 0 h 210"/>
                <a:gd name="T46" fmla="*/ 86 w 86"/>
                <a:gd name="T47" fmla="*/ 181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6" h="210">
                  <a:moveTo>
                    <a:pt x="86" y="181"/>
                  </a:moveTo>
                  <a:cubicBezTo>
                    <a:pt x="85" y="182"/>
                    <a:pt x="85" y="182"/>
                    <a:pt x="85" y="182"/>
                  </a:cubicBezTo>
                  <a:cubicBezTo>
                    <a:pt x="83" y="185"/>
                    <a:pt x="81" y="187"/>
                    <a:pt x="79" y="189"/>
                  </a:cubicBezTo>
                  <a:cubicBezTo>
                    <a:pt x="78" y="191"/>
                    <a:pt x="77" y="192"/>
                    <a:pt x="76" y="194"/>
                  </a:cubicBezTo>
                  <a:cubicBezTo>
                    <a:pt x="76" y="194"/>
                    <a:pt x="76" y="194"/>
                    <a:pt x="76" y="194"/>
                  </a:cubicBezTo>
                  <a:cubicBezTo>
                    <a:pt x="74" y="196"/>
                    <a:pt x="73" y="197"/>
                    <a:pt x="71" y="199"/>
                  </a:cubicBezTo>
                  <a:cubicBezTo>
                    <a:pt x="69" y="201"/>
                    <a:pt x="68" y="203"/>
                    <a:pt x="66" y="205"/>
                  </a:cubicBezTo>
                  <a:cubicBezTo>
                    <a:pt x="64" y="207"/>
                    <a:pt x="63" y="208"/>
                    <a:pt x="61" y="210"/>
                  </a:cubicBezTo>
                  <a:cubicBezTo>
                    <a:pt x="34" y="174"/>
                    <a:pt x="12" y="134"/>
                    <a:pt x="0" y="89"/>
                  </a:cubicBezTo>
                  <a:cubicBezTo>
                    <a:pt x="5" y="81"/>
                    <a:pt x="9" y="73"/>
                    <a:pt x="12" y="64"/>
                  </a:cubicBezTo>
                  <a:cubicBezTo>
                    <a:pt x="12" y="63"/>
                    <a:pt x="13" y="62"/>
                    <a:pt x="13" y="61"/>
                  </a:cubicBezTo>
                  <a:cubicBezTo>
                    <a:pt x="15" y="58"/>
                    <a:pt x="16" y="54"/>
                    <a:pt x="17" y="50"/>
                  </a:cubicBezTo>
                  <a:cubicBezTo>
                    <a:pt x="17" y="49"/>
                    <a:pt x="18" y="48"/>
                    <a:pt x="18" y="46"/>
                  </a:cubicBezTo>
                  <a:cubicBezTo>
                    <a:pt x="18" y="45"/>
                    <a:pt x="19" y="44"/>
                    <a:pt x="19" y="42"/>
                  </a:cubicBezTo>
                  <a:cubicBezTo>
                    <a:pt x="19" y="41"/>
                    <a:pt x="20" y="40"/>
                    <a:pt x="20" y="39"/>
                  </a:cubicBezTo>
                  <a:cubicBezTo>
                    <a:pt x="20" y="37"/>
                    <a:pt x="21" y="36"/>
                    <a:pt x="21" y="34"/>
                  </a:cubicBezTo>
                  <a:cubicBezTo>
                    <a:pt x="21" y="34"/>
                    <a:pt x="21" y="33"/>
                    <a:pt x="21" y="32"/>
                  </a:cubicBezTo>
                  <a:cubicBezTo>
                    <a:pt x="22" y="31"/>
                    <a:pt x="22" y="29"/>
                    <a:pt x="22" y="28"/>
                  </a:cubicBezTo>
                  <a:cubicBezTo>
                    <a:pt x="23" y="22"/>
                    <a:pt x="24" y="17"/>
                    <a:pt x="24" y="11"/>
                  </a:cubicBezTo>
                  <a:cubicBezTo>
                    <a:pt x="24" y="10"/>
                    <a:pt x="24" y="9"/>
                    <a:pt x="24" y="7"/>
                  </a:cubicBezTo>
                  <a:cubicBezTo>
                    <a:pt x="24" y="7"/>
                    <a:pt x="24" y="6"/>
                    <a:pt x="24" y="6"/>
                  </a:cubicBezTo>
                  <a:cubicBezTo>
                    <a:pt x="24" y="5"/>
                    <a:pt x="24" y="4"/>
                    <a:pt x="24" y="2"/>
                  </a:cubicBezTo>
                  <a:cubicBezTo>
                    <a:pt x="24" y="1"/>
                    <a:pt x="25" y="0"/>
                    <a:pt x="25" y="0"/>
                  </a:cubicBezTo>
                  <a:cubicBezTo>
                    <a:pt x="25" y="68"/>
                    <a:pt x="48" y="130"/>
                    <a:pt x="86" y="181"/>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4" name="Freeform 11">
              <a:extLst>
                <a:ext uri="{FF2B5EF4-FFF2-40B4-BE49-F238E27FC236}">
                  <a16:creationId xmlns:a16="http://schemas.microsoft.com/office/drawing/2014/main" id="{438F8468-D53A-8BFD-D079-94FAA5729565}"/>
                </a:ext>
              </a:extLst>
            </p:cNvPr>
            <p:cNvSpPr>
              <a:spLocks/>
            </p:cNvSpPr>
            <p:nvPr/>
          </p:nvSpPr>
          <p:spPr bwMode="auto">
            <a:xfrm>
              <a:off x="3054351" y="3328988"/>
              <a:ext cx="7929563" cy="1157288"/>
            </a:xfrm>
            <a:custGeom>
              <a:avLst/>
              <a:gdLst>
                <a:gd name="T0" fmla="*/ 306 w 2112"/>
                <a:gd name="T1" fmla="*/ 185 h 307"/>
                <a:gd name="T2" fmla="*/ 306 w 2112"/>
                <a:gd name="T3" fmla="*/ 185 h 307"/>
                <a:gd name="T4" fmla="*/ 122 w 2112"/>
                <a:gd name="T5" fmla="*/ 0 h 307"/>
                <a:gd name="T6" fmla="*/ 0 w 2112"/>
                <a:gd name="T7" fmla="*/ 0 h 307"/>
                <a:gd name="T8" fmla="*/ 306 w 2112"/>
                <a:gd name="T9" fmla="*/ 307 h 307"/>
                <a:gd name="T10" fmla="*/ 2014 w 2112"/>
                <a:gd name="T11" fmla="*/ 307 h 307"/>
                <a:gd name="T12" fmla="*/ 2112 w 2112"/>
                <a:gd name="T13" fmla="*/ 209 h 307"/>
                <a:gd name="T14" fmla="*/ 2112 w 2112"/>
                <a:gd name="T15" fmla="*/ 185 h 307"/>
                <a:gd name="T16" fmla="*/ 306 w 2112"/>
                <a:gd name="T17" fmla="*/ 185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12" h="307">
                  <a:moveTo>
                    <a:pt x="306" y="185"/>
                  </a:moveTo>
                  <a:cubicBezTo>
                    <a:pt x="306" y="185"/>
                    <a:pt x="306" y="185"/>
                    <a:pt x="306" y="185"/>
                  </a:cubicBezTo>
                  <a:cubicBezTo>
                    <a:pt x="205" y="185"/>
                    <a:pt x="122" y="102"/>
                    <a:pt x="122" y="0"/>
                  </a:cubicBezTo>
                  <a:cubicBezTo>
                    <a:pt x="0" y="0"/>
                    <a:pt x="0" y="0"/>
                    <a:pt x="0" y="0"/>
                  </a:cubicBezTo>
                  <a:cubicBezTo>
                    <a:pt x="0" y="170"/>
                    <a:pt x="137" y="307"/>
                    <a:pt x="306" y="307"/>
                  </a:cubicBezTo>
                  <a:cubicBezTo>
                    <a:pt x="2014" y="307"/>
                    <a:pt x="2014" y="307"/>
                    <a:pt x="2014" y="307"/>
                  </a:cubicBezTo>
                  <a:cubicBezTo>
                    <a:pt x="2068" y="307"/>
                    <a:pt x="2112" y="263"/>
                    <a:pt x="2112" y="209"/>
                  </a:cubicBezTo>
                  <a:cubicBezTo>
                    <a:pt x="2112" y="185"/>
                    <a:pt x="2112" y="185"/>
                    <a:pt x="2112" y="185"/>
                  </a:cubicBezTo>
                  <a:lnTo>
                    <a:pt x="306" y="18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12">
              <a:extLst>
                <a:ext uri="{FF2B5EF4-FFF2-40B4-BE49-F238E27FC236}">
                  <a16:creationId xmlns:a16="http://schemas.microsoft.com/office/drawing/2014/main" id="{2345B92C-AC5C-3F4C-EA53-64CA6156ADDE}"/>
                </a:ext>
              </a:extLst>
            </p:cNvPr>
            <p:cNvSpPr>
              <a:spLocks/>
            </p:cNvSpPr>
            <p:nvPr/>
          </p:nvSpPr>
          <p:spPr bwMode="auto">
            <a:xfrm>
              <a:off x="3513138" y="3332163"/>
              <a:ext cx="0" cy="34925"/>
            </a:xfrm>
            <a:custGeom>
              <a:avLst/>
              <a:gdLst>
                <a:gd name="T0" fmla="*/ 0 h 9"/>
                <a:gd name="T1" fmla="*/ 9 h 9"/>
                <a:gd name="T2" fmla="*/ 2 h 9"/>
                <a:gd name="T3" fmla="*/ 0 h 9"/>
              </a:gdLst>
              <a:ahLst/>
              <a:cxnLst>
                <a:cxn ang="0">
                  <a:pos x="0" y="T0"/>
                </a:cxn>
                <a:cxn ang="0">
                  <a:pos x="0" y="T1"/>
                </a:cxn>
                <a:cxn ang="0">
                  <a:pos x="0" y="T2"/>
                </a:cxn>
                <a:cxn ang="0">
                  <a:pos x="0" y="T3"/>
                </a:cxn>
              </a:cxnLst>
              <a:rect l="0" t="0" r="r" b="b"/>
              <a:pathLst>
                <a:path h="9">
                  <a:moveTo>
                    <a:pt x="0" y="0"/>
                  </a:moveTo>
                  <a:cubicBezTo>
                    <a:pt x="0" y="3"/>
                    <a:pt x="0" y="6"/>
                    <a:pt x="0" y="9"/>
                  </a:cubicBezTo>
                  <a:cubicBezTo>
                    <a:pt x="0" y="6"/>
                    <a:pt x="0" y="4"/>
                    <a:pt x="0" y="2"/>
                  </a:cubicBezTo>
                  <a:cubicBezTo>
                    <a:pt x="0" y="1"/>
                    <a:pt x="0" y="1"/>
                    <a:pt x="0" y="0"/>
                  </a:cubicBezTo>
                  <a:close/>
                </a:path>
              </a:pathLst>
            </a:custGeom>
            <a:solidFill>
              <a:srgbClr val="008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10" name="Text Placeholder 6">
            <a:extLst>
              <a:ext uri="{FF2B5EF4-FFF2-40B4-BE49-F238E27FC236}">
                <a16:creationId xmlns:a16="http://schemas.microsoft.com/office/drawing/2014/main" id="{1E79BDF2-8134-5CDF-534F-54C3154856D4}"/>
              </a:ext>
            </a:extLst>
          </p:cNvPr>
          <p:cNvSpPr>
            <a:spLocks noGrp="1"/>
          </p:cNvSpPr>
          <p:nvPr>
            <p:ph type="body" sz="quarter" idx="13" hasCustomPrompt="1"/>
          </p:nvPr>
        </p:nvSpPr>
        <p:spPr>
          <a:xfrm>
            <a:off x="2503639" y="3332179"/>
            <a:ext cx="2894012"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1" name="Text Placeholder 6">
            <a:extLst>
              <a:ext uri="{FF2B5EF4-FFF2-40B4-BE49-F238E27FC236}">
                <a16:creationId xmlns:a16="http://schemas.microsoft.com/office/drawing/2014/main" id="{3805941B-E51D-C39F-3C26-94BBAF7A0C75}"/>
              </a:ext>
            </a:extLst>
          </p:cNvPr>
          <p:cNvSpPr>
            <a:spLocks noGrp="1"/>
          </p:cNvSpPr>
          <p:nvPr>
            <p:ph type="body" sz="quarter" idx="14" hasCustomPrompt="1"/>
          </p:nvPr>
        </p:nvSpPr>
        <p:spPr>
          <a:xfrm>
            <a:off x="2503639" y="3114150"/>
            <a:ext cx="2894012" cy="213878"/>
          </a:xfrm>
          <a:prstGeom prst="rect">
            <a:avLst/>
          </a:prstGeom>
        </p:spPr>
        <p:txBody>
          <a:bodyPr/>
          <a:lstStyle>
            <a:lvl1pPr marL="0" indent="0" algn="r">
              <a:buNone/>
              <a:defRPr sz="1200" b="1"/>
            </a:lvl1pPr>
          </a:lstStyle>
          <a:p>
            <a:pPr lvl="0"/>
            <a:r>
              <a:rPr lang="en-US"/>
              <a:t>TITLE GOES HERE</a:t>
            </a:r>
            <a:br>
              <a:rPr lang="en-US"/>
            </a:br>
            <a:endParaRPr lang="en-US"/>
          </a:p>
        </p:txBody>
      </p:sp>
      <p:sp>
        <p:nvSpPr>
          <p:cNvPr id="12" name="Text Placeholder 6">
            <a:extLst>
              <a:ext uri="{FF2B5EF4-FFF2-40B4-BE49-F238E27FC236}">
                <a16:creationId xmlns:a16="http://schemas.microsoft.com/office/drawing/2014/main" id="{1806CEAE-012D-217F-A99F-4EEA0533E020}"/>
              </a:ext>
            </a:extLst>
          </p:cNvPr>
          <p:cNvSpPr>
            <a:spLocks noGrp="1"/>
          </p:cNvSpPr>
          <p:nvPr>
            <p:ph type="body" sz="quarter" idx="16" hasCustomPrompt="1"/>
          </p:nvPr>
        </p:nvSpPr>
        <p:spPr>
          <a:xfrm>
            <a:off x="2503638" y="5690147"/>
            <a:ext cx="2894012"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3" name="Text Placeholder 6">
            <a:extLst>
              <a:ext uri="{FF2B5EF4-FFF2-40B4-BE49-F238E27FC236}">
                <a16:creationId xmlns:a16="http://schemas.microsoft.com/office/drawing/2014/main" id="{D60C089F-304C-54CA-2699-4877E99810AE}"/>
              </a:ext>
            </a:extLst>
          </p:cNvPr>
          <p:cNvSpPr>
            <a:spLocks noGrp="1"/>
          </p:cNvSpPr>
          <p:nvPr>
            <p:ph type="body" sz="quarter" idx="17" hasCustomPrompt="1"/>
          </p:nvPr>
        </p:nvSpPr>
        <p:spPr>
          <a:xfrm>
            <a:off x="2503638" y="5472118"/>
            <a:ext cx="2894012" cy="213878"/>
          </a:xfrm>
          <a:prstGeom prst="rect">
            <a:avLst/>
          </a:prstGeom>
        </p:spPr>
        <p:txBody>
          <a:bodyPr/>
          <a:lstStyle>
            <a:lvl1pPr marL="0" indent="0" algn="r">
              <a:buNone/>
              <a:defRPr sz="1200" b="1"/>
            </a:lvl1pPr>
          </a:lstStyle>
          <a:p>
            <a:pPr lvl="0"/>
            <a:r>
              <a:rPr lang="en-US"/>
              <a:t>TITLE GOES HERE</a:t>
            </a:r>
            <a:br>
              <a:rPr lang="en-US"/>
            </a:br>
            <a:endParaRPr lang="en-US"/>
          </a:p>
        </p:txBody>
      </p:sp>
      <p:sp>
        <p:nvSpPr>
          <p:cNvPr id="14" name="Text Placeholder 6">
            <a:extLst>
              <a:ext uri="{FF2B5EF4-FFF2-40B4-BE49-F238E27FC236}">
                <a16:creationId xmlns:a16="http://schemas.microsoft.com/office/drawing/2014/main" id="{0A4A2603-038C-D754-DA89-3C2503855C45}"/>
              </a:ext>
            </a:extLst>
          </p:cNvPr>
          <p:cNvSpPr>
            <a:spLocks noGrp="1"/>
          </p:cNvSpPr>
          <p:nvPr>
            <p:ph type="body" sz="quarter" idx="18" hasCustomPrompt="1"/>
          </p:nvPr>
        </p:nvSpPr>
        <p:spPr>
          <a:xfrm>
            <a:off x="6779041" y="2167174"/>
            <a:ext cx="2894012"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5" name="Text Placeholder 6">
            <a:extLst>
              <a:ext uri="{FF2B5EF4-FFF2-40B4-BE49-F238E27FC236}">
                <a16:creationId xmlns:a16="http://schemas.microsoft.com/office/drawing/2014/main" id="{43CDF21E-61B3-5B03-1911-E8E40D99FC08}"/>
              </a:ext>
            </a:extLst>
          </p:cNvPr>
          <p:cNvSpPr>
            <a:spLocks noGrp="1"/>
          </p:cNvSpPr>
          <p:nvPr>
            <p:ph type="body" sz="quarter" idx="19" hasCustomPrompt="1"/>
          </p:nvPr>
        </p:nvSpPr>
        <p:spPr>
          <a:xfrm>
            <a:off x="6779041" y="1949145"/>
            <a:ext cx="2894012" cy="213878"/>
          </a:xfrm>
          <a:prstGeom prst="rect">
            <a:avLst/>
          </a:prstGeom>
        </p:spPr>
        <p:txBody>
          <a:bodyPr/>
          <a:lstStyle>
            <a:lvl1pPr marL="0" indent="0" algn="l">
              <a:buNone/>
              <a:defRPr sz="1200" b="1"/>
            </a:lvl1pPr>
          </a:lstStyle>
          <a:p>
            <a:pPr lvl="0"/>
            <a:r>
              <a:rPr lang="en-US"/>
              <a:t>TITLE GOES HERE</a:t>
            </a:r>
            <a:br>
              <a:rPr lang="en-US"/>
            </a:br>
            <a:endParaRPr lang="en-US"/>
          </a:p>
        </p:txBody>
      </p:sp>
      <p:sp>
        <p:nvSpPr>
          <p:cNvPr id="16" name="Text Placeholder 6">
            <a:extLst>
              <a:ext uri="{FF2B5EF4-FFF2-40B4-BE49-F238E27FC236}">
                <a16:creationId xmlns:a16="http://schemas.microsoft.com/office/drawing/2014/main" id="{BDDBBF19-E874-41FD-787F-BAB3873F65C1}"/>
              </a:ext>
            </a:extLst>
          </p:cNvPr>
          <p:cNvSpPr>
            <a:spLocks noGrp="1"/>
          </p:cNvSpPr>
          <p:nvPr>
            <p:ph type="body" sz="quarter" idx="20" hasCustomPrompt="1"/>
          </p:nvPr>
        </p:nvSpPr>
        <p:spPr>
          <a:xfrm>
            <a:off x="6779040" y="4525142"/>
            <a:ext cx="2894012"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7" name="Text Placeholder 6">
            <a:extLst>
              <a:ext uri="{FF2B5EF4-FFF2-40B4-BE49-F238E27FC236}">
                <a16:creationId xmlns:a16="http://schemas.microsoft.com/office/drawing/2014/main" id="{81BA19DC-73FE-4DED-975D-C596A41C2661}"/>
              </a:ext>
            </a:extLst>
          </p:cNvPr>
          <p:cNvSpPr>
            <a:spLocks noGrp="1"/>
          </p:cNvSpPr>
          <p:nvPr>
            <p:ph type="body" sz="quarter" idx="21" hasCustomPrompt="1"/>
          </p:nvPr>
        </p:nvSpPr>
        <p:spPr>
          <a:xfrm>
            <a:off x="6779040" y="4307113"/>
            <a:ext cx="2894012" cy="213878"/>
          </a:xfrm>
          <a:prstGeom prst="rect">
            <a:avLst/>
          </a:prstGeom>
        </p:spPr>
        <p:txBody>
          <a:bodyPr/>
          <a:lstStyle>
            <a:lvl1pPr marL="0" indent="0" algn="l">
              <a:buNone/>
              <a:defRPr sz="1200" b="1"/>
            </a:lvl1pPr>
          </a:lstStyle>
          <a:p>
            <a:pPr lvl="0"/>
            <a:r>
              <a:rPr lang="en-US"/>
              <a:t>TITLE GOES HERE</a:t>
            </a:r>
            <a:br>
              <a:rPr lang="en-US"/>
            </a:br>
            <a:endParaRPr lang="en-US"/>
          </a:p>
        </p:txBody>
      </p:sp>
      <p:sp>
        <p:nvSpPr>
          <p:cNvPr id="18" name="Text Placeholder 6">
            <a:extLst>
              <a:ext uri="{FF2B5EF4-FFF2-40B4-BE49-F238E27FC236}">
                <a16:creationId xmlns:a16="http://schemas.microsoft.com/office/drawing/2014/main" id="{6129CB14-89B1-3445-FADA-15BFF27FBDD6}"/>
              </a:ext>
            </a:extLst>
          </p:cNvPr>
          <p:cNvSpPr>
            <a:spLocks noGrp="1"/>
          </p:cNvSpPr>
          <p:nvPr>
            <p:ph type="body" sz="quarter" idx="15" hasCustomPrompt="1"/>
          </p:nvPr>
        </p:nvSpPr>
        <p:spPr>
          <a:xfrm>
            <a:off x="532435" y="3121161"/>
            <a:ext cx="1729463" cy="434379"/>
          </a:xfrm>
          <a:prstGeom prst="rect">
            <a:avLst/>
          </a:prstGeom>
        </p:spPr>
        <p:txBody>
          <a:bodyPr/>
          <a:lstStyle>
            <a:lvl1pPr marL="0" indent="0" algn="r">
              <a:buNone/>
              <a:defRPr lang="en-US" sz="3600" b="1" kern="1200" dirty="0">
                <a:solidFill>
                  <a:schemeClr val="accent2"/>
                </a:solidFill>
                <a:latin typeface="+mj-lt"/>
                <a:ea typeface="+mn-ea"/>
                <a:cs typeface="+mn-cs"/>
              </a:defRPr>
            </a:lvl1pPr>
          </a:lstStyle>
          <a:p>
            <a:pPr lvl="0"/>
            <a:r>
              <a:rPr lang="en-US"/>
              <a:t>X</a:t>
            </a:r>
          </a:p>
          <a:p>
            <a:pPr lvl="0"/>
            <a:endParaRPr lang="en-US"/>
          </a:p>
        </p:txBody>
      </p:sp>
      <p:sp>
        <p:nvSpPr>
          <p:cNvPr id="19" name="Text Placeholder 6">
            <a:extLst>
              <a:ext uri="{FF2B5EF4-FFF2-40B4-BE49-F238E27FC236}">
                <a16:creationId xmlns:a16="http://schemas.microsoft.com/office/drawing/2014/main" id="{124B8E06-9526-B435-8888-81D648428590}"/>
              </a:ext>
            </a:extLst>
          </p:cNvPr>
          <p:cNvSpPr>
            <a:spLocks noGrp="1"/>
          </p:cNvSpPr>
          <p:nvPr>
            <p:ph type="body" sz="quarter" idx="22" hasCustomPrompt="1"/>
          </p:nvPr>
        </p:nvSpPr>
        <p:spPr>
          <a:xfrm>
            <a:off x="532435" y="5474921"/>
            <a:ext cx="1729463" cy="434379"/>
          </a:xfrm>
          <a:prstGeom prst="rect">
            <a:avLst/>
          </a:prstGeom>
        </p:spPr>
        <p:txBody>
          <a:bodyPr/>
          <a:lstStyle>
            <a:lvl1pPr marL="0" indent="0" algn="r">
              <a:buNone/>
              <a:defRPr lang="en-US" sz="3600" b="1" kern="1200" dirty="0">
                <a:solidFill>
                  <a:srgbClr val="7FA267"/>
                </a:solidFill>
                <a:latin typeface="+mj-lt"/>
                <a:ea typeface="+mn-ea"/>
                <a:cs typeface="+mn-cs"/>
              </a:defRPr>
            </a:lvl1pPr>
          </a:lstStyle>
          <a:p>
            <a:pPr lvl="0"/>
            <a:r>
              <a:rPr lang="en-US"/>
              <a:t>X</a:t>
            </a:r>
          </a:p>
          <a:p>
            <a:pPr lvl="0"/>
            <a:endParaRPr lang="en-US"/>
          </a:p>
        </p:txBody>
      </p:sp>
      <p:sp>
        <p:nvSpPr>
          <p:cNvPr id="20" name="Text Placeholder 6">
            <a:extLst>
              <a:ext uri="{FF2B5EF4-FFF2-40B4-BE49-F238E27FC236}">
                <a16:creationId xmlns:a16="http://schemas.microsoft.com/office/drawing/2014/main" id="{88D69D37-0BE3-CE04-5C27-F06A5D146941}"/>
              </a:ext>
            </a:extLst>
          </p:cNvPr>
          <p:cNvSpPr>
            <a:spLocks noGrp="1"/>
          </p:cNvSpPr>
          <p:nvPr>
            <p:ph type="body" sz="quarter" idx="23" hasCustomPrompt="1"/>
          </p:nvPr>
        </p:nvSpPr>
        <p:spPr>
          <a:xfrm>
            <a:off x="9930102" y="1953353"/>
            <a:ext cx="1729463" cy="434379"/>
          </a:xfrm>
          <a:prstGeom prst="rect">
            <a:avLst/>
          </a:prstGeom>
        </p:spPr>
        <p:txBody>
          <a:bodyPr/>
          <a:lstStyle>
            <a:lvl1pPr marL="0" indent="0" algn="l">
              <a:buNone/>
              <a:defRPr lang="en-US" sz="3600" b="1" kern="1200" dirty="0">
                <a:solidFill>
                  <a:srgbClr val="F7921E"/>
                </a:solidFill>
                <a:latin typeface="+mj-lt"/>
                <a:ea typeface="+mn-ea"/>
                <a:cs typeface="+mn-cs"/>
              </a:defRPr>
            </a:lvl1pPr>
          </a:lstStyle>
          <a:p>
            <a:pPr lvl="0"/>
            <a:r>
              <a:rPr lang="en-US"/>
              <a:t>X</a:t>
            </a:r>
          </a:p>
          <a:p>
            <a:pPr lvl="0"/>
            <a:endParaRPr lang="en-US"/>
          </a:p>
        </p:txBody>
      </p:sp>
      <p:sp>
        <p:nvSpPr>
          <p:cNvPr id="21" name="Text Placeholder 6">
            <a:extLst>
              <a:ext uri="{FF2B5EF4-FFF2-40B4-BE49-F238E27FC236}">
                <a16:creationId xmlns:a16="http://schemas.microsoft.com/office/drawing/2014/main" id="{4DDE4325-4DE3-8034-2D74-6F6FBA3AD296}"/>
              </a:ext>
            </a:extLst>
          </p:cNvPr>
          <p:cNvSpPr>
            <a:spLocks noGrp="1"/>
          </p:cNvSpPr>
          <p:nvPr>
            <p:ph type="body" sz="quarter" idx="24" hasCustomPrompt="1"/>
          </p:nvPr>
        </p:nvSpPr>
        <p:spPr>
          <a:xfrm>
            <a:off x="9930102" y="4307113"/>
            <a:ext cx="1729463" cy="434379"/>
          </a:xfrm>
          <a:prstGeom prst="rect">
            <a:avLst/>
          </a:prstGeom>
        </p:spPr>
        <p:txBody>
          <a:bodyPr/>
          <a:lstStyle>
            <a:lvl1pPr marL="0" indent="0" algn="l">
              <a:buNone/>
              <a:defRPr lang="en-US" sz="3600" b="1" kern="1200" dirty="0">
                <a:solidFill>
                  <a:srgbClr val="F3B700"/>
                </a:solidFill>
                <a:latin typeface="+mj-lt"/>
                <a:ea typeface="+mn-ea"/>
                <a:cs typeface="+mn-cs"/>
              </a:defRPr>
            </a:lvl1pPr>
          </a:lstStyle>
          <a:p>
            <a:pPr lvl="0"/>
            <a:r>
              <a:rPr lang="en-US"/>
              <a:t>X</a:t>
            </a:r>
          </a:p>
          <a:p>
            <a:pPr lvl="0"/>
            <a:endParaRPr lang="en-US"/>
          </a:p>
        </p:txBody>
      </p:sp>
      <p:sp>
        <p:nvSpPr>
          <p:cNvPr id="3" name="Title 1">
            <a:extLst>
              <a:ext uri="{FF2B5EF4-FFF2-40B4-BE49-F238E27FC236}">
                <a16:creationId xmlns:a16="http://schemas.microsoft.com/office/drawing/2014/main" id="{5A39A0FF-7E42-B5D9-D806-F08A56831BDC}"/>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055A173-F910-139A-1C16-E65161D68D0A}"/>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6" name="Text Placeholder 6">
            <a:extLst>
              <a:ext uri="{FF2B5EF4-FFF2-40B4-BE49-F238E27FC236}">
                <a16:creationId xmlns:a16="http://schemas.microsoft.com/office/drawing/2014/main" id="{BF2A2AC0-A84E-373D-C64F-F94F3596682B}"/>
              </a:ext>
            </a:extLst>
          </p:cNvPr>
          <p:cNvSpPr>
            <a:spLocks noGrp="1"/>
          </p:cNvSpPr>
          <p:nvPr>
            <p:ph type="body" sz="quarter" idx="25" hasCustomPrompt="1"/>
          </p:nvPr>
        </p:nvSpPr>
        <p:spPr>
          <a:xfrm>
            <a:off x="5880023" y="2066244"/>
            <a:ext cx="430969" cy="434379"/>
          </a:xfrm>
          <a:prstGeom prst="rect">
            <a:avLst/>
          </a:prstGeom>
        </p:spPr>
        <p:txBody>
          <a:bodyPr/>
          <a:lstStyle>
            <a:lvl1pPr marL="0" indent="0" algn="l">
              <a:buNone/>
              <a:defRPr lang="en-US" sz="2800" b="1" kern="1200" dirty="0">
                <a:solidFill>
                  <a:srgbClr val="F7921E"/>
                </a:solidFill>
                <a:latin typeface="+mj-lt"/>
                <a:ea typeface="+mn-ea"/>
                <a:cs typeface="+mn-cs"/>
              </a:defRPr>
            </a:lvl1pPr>
          </a:lstStyle>
          <a:p>
            <a:pPr lvl="0"/>
            <a:r>
              <a:rPr lang="en-US"/>
              <a:t>X</a:t>
            </a:r>
          </a:p>
          <a:p>
            <a:pPr lvl="0"/>
            <a:endParaRPr lang="en-US"/>
          </a:p>
        </p:txBody>
      </p:sp>
      <p:sp>
        <p:nvSpPr>
          <p:cNvPr id="7" name="Text Placeholder 6">
            <a:extLst>
              <a:ext uri="{FF2B5EF4-FFF2-40B4-BE49-F238E27FC236}">
                <a16:creationId xmlns:a16="http://schemas.microsoft.com/office/drawing/2014/main" id="{B885FBC7-1E57-6E6F-285C-B55D30C26F8F}"/>
              </a:ext>
            </a:extLst>
          </p:cNvPr>
          <p:cNvSpPr>
            <a:spLocks noGrp="1"/>
          </p:cNvSpPr>
          <p:nvPr>
            <p:ph type="body" sz="quarter" idx="26" hasCustomPrompt="1"/>
          </p:nvPr>
        </p:nvSpPr>
        <p:spPr>
          <a:xfrm>
            <a:off x="5880023" y="3242388"/>
            <a:ext cx="430969" cy="434379"/>
          </a:xfrm>
          <a:prstGeom prst="rect">
            <a:avLst/>
          </a:prstGeom>
        </p:spPr>
        <p:txBody>
          <a:bodyPr/>
          <a:lstStyle>
            <a:lvl1pPr marL="0" indent="0" algn="l">
              <a:buNone/>
              <a:defRPr lang="en-US" sz="2800" b="1" kern="1200" dirty="0">
                <a:solidFill>
                  <a:srgbClr val="235789"/>
                </a:solidFill>
                <a:latin typeface="+mj-lt"/>
                <a:ea typeface="+mn-ea"/>
                <a:cs typeface="+mn-cs"/>
              </a:defRPr>
            </a:lvl1pPr>
          </a:lstStyle>
          <a:p>
            <a:pPr lvl="0"/>
            <a:r>
              <a:rPr lang="en-US"/>
              <a:t>X</a:t>
            </a:r>
          </a:p>
          <a:p>
            <a:pPr lvl="0"/>
            <a:endParaRPr lang="en-US"/>
          </a:p>
        </p:txBody>
      </p:sp>
      <p:sp>
        <p:nvSpPr>
          <p:cNvPr id="8" name="Text Placeholder 6">
            <a:extLst>
              <a:ext uri="{FF2B5EF4-FFF2-40B4-BE49-F238E27FC236}">
                <a16:creationId xmlns:a16="http://schemas.microsoft.com/office/drawing/2014/main" id="{467F7368-2D08-5352-6380-5496B4CCB8C3}"/>
              </a:ext>
            </a:extLst>
          </p:cNvPr>
          <p:cNvSpPr>
            <a:spLocks noGrp="1"/>
          </p:cNvSpPr>
          <p:nvPr>
            <p:ph type="body" sz="quarter" idx="27" hasCustomPrompt="1"/>
          </p:nvPr>
        </p:nvSpPr>
        <p:spPr>
          <a:xfrm>
            <a:off x="5880023" y="4428855"/>
            <a:ext cx="430969" cy="434379"/>
          </a:xfrm>
          <a:prstGeom prst="rect">
            <a:avLst/>
          </a:prstGeom>
        </p:spPr>
        <p:txBody>
          <a:bodyPr/>
          <a:lstStyle>
            <a:lvl1pPr marL="0" indent="0" algn="l">
              <a:buNone/>
              <a:defRPr lang="en-US" sz="2800" b="1" kern="1200" dirty="0">
                <a:solidFill>
                  <a:srgbClr val="F3B700"/>
                </a:solidFill>
                <a:latin typeface="+mj-lt"/>
                <a:ea typeface="+mn-ea"/>
                <a:cs typeface="+mn-cs"/>
              </a:defRPr>
            </a:lvl1pPr>
          </a:lstStyle>
          <a:p>
            <a:pPr lvl="0"/>
            <a:r>
              <a:rPr lang="en-US"/>
              <a:t>X</a:t>
            </a:r>
          </a:p>
          <a:p>
            <a:pPr lvl="0"/>
            <a:endParaRPr lang="en-US"/>
          </a:p>
        </p:txBody>
      </p:sp>
      <p:sp>
        <p:nvSpPr>
          <p:cNvPr id="9" name="Text Placeholder 6">
            <a:extLst>
              <a:ext uri="{FF2B5EF4-FFF2-40B4-BE49-F238E27FC236}">
                <a16:creationId xmlns:a16="http://schemas.microsoft.com/office/drawing/2014/main" id="{5D6D7B39-6FE6-51DA-19BC-33795EAB56EE}"/>
              </a:ext>
            </a:extLst>
          </p:cNvPr>
          <p:cNvSpPr>
            <a:spLocks noGrp="1"/>
          </p:cNvSpPr>
          <p:nvPr>
            <p:ph type="body" sz="quarter" idx="28" hasCustomPrompt="1"/>
          </p:nvPr>
        </p:nvSpPr>
        <p:spPr>
          <a:xfrm>
            <a:off x="5880023" y="5595971"/>
            <a:ext cx="430969" cy="434379"/>
          </a:xfrm>
          <a:prstGeom prst="rect">
            <a:avLst/>
          </a:prstGeom>
        </p:spPr>
        <p:txBody>
          <a:bodyPr/>
          <a:lstStyle>
            <a:lvl1pPr marL="0" indent="0" algn="l">
              <a:buNone/>
              <a:defRPr lang="en-US" sz="2800" b="1" kern="1200" dirty="0">
                <a:solidFill>
                  <a:srgbClr val="7FA267"/>
                </a:solidFill>
                <a:latin typeface="+mj-lt"/>
                <a:ea typeface="+mn-ea"/>
                <a:cs typeface="+mn-cs"/>
              </a:defRPr>
            </a:lvl1pPr>
          </a:lstStyle>
          <a:p>
            <a:pPr lvl="0"/>
            <a:r>
              <a:rPr lang="en-US"/>
              <a:t>X</a:t>
            </a:r>
          </a:p>
          <a:p>
            <a:pPr lvl="0"/>
            <a:endParaRPr lang="en-US"/>
          </a:p>
        </p:txBody>
      </p:sp>
      <p:sp>
        <p:nvSpPr>
          <p:cNvPr id="2" name="Slide Number Placeholder 5">
            <a:extLst>
              <a:ext uri="{FF2B5EF4-FFF2-40B4-BE49-F238E27FC236}">
                <a16:creationId xmlns:a16="http://schemas.microsoft.com/office/drawing/2014/main" id="{A420112A-6868-9630-4A5F-C41A865FFE44}"/>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3146694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20000" decel="8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1+#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20000" decel="8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500" fill="hold"/>
                                        <p:tgtEl>
                                          <p:spTgt spid="61"/>
                                        </p:tgtEl>
                                        <p:attrNameLst>
                                          <p:attrName>ppt_x</p:attrName>
                                        </p:attrNameLst>
                                      </p:cBhvr>
                                      <p:tavLst>
                                        <p:tav tm="0">
                                          <p:val>
                                            <p:strVal val="0-#ppt_w/2"/>
                                          </p:val>
                                        </p:tav>
                                        <p:tav tm="100000">
                                          <p:val>
                                            <p:strVal val="#ppt_x"/>
                                          </p:val>
                                        </p:tav>
                                      </p:tavLst>
                                    </p:anim>
                                    <p:anim calcmode="lin" valueType="num">
                                      <p:cBhvr additive="base">
                                        <p:cTn id="13" dur="500" fill="hold"/>
                                        <p:tgtEl>
                                          <p:spTgt spid="6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20000" decel="80000" fill="hold"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additive="base">
                                        <p:cTn id="17" dur="500" fill="hold"/>
                                        <p:tgtEl>
                                          <p:spTgt spid="74"/>
                                        </p:tgtEl>
                                        <p:attrNameLst>
                                          <p:attrName>ppt_x</p:attrName>
                                        </p:attrNameLst>
                                      </p:cBhvr>
                                      <p:tavLst>
                                        <p:tav tm="0">
                                          <p:val>
                                            <p:strVal val="1+#ppt_w/2"/>
                                          </p:val>
                                        </p:tav>
                                        <p:tav tm="100000">
                                          <p:val>
                                            <p:strVal val="#ppt_x"/>
                                          </p:val>
                                        </p:tav>
                                      </p:tavLst>
                                    </p:anim>
                                    <p:anim calcmode="lin" valueType="num">
                                      <p:cBhvr additive="base">
                                        <p:cTn id="18" dur="500" fill="hold"/>
                                        <p:tgtEl>
                                          <p:spTgt spid="7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20000" decel="80000" fill="hold" nodeType="afterEffect">
                                  <p:stCondLst>
                                    <p:cond delay="0"/>
                                  </p:stCondLst>
                                  <p:childTnLst>
                                    <p:set>
                                      <p:cBhvr>
                                        <p:cTn id="21" dur="1" fill="hold">
                                          <p:stCondLst>
                                            <p:cond delay="0"/>
                                          </p:stCondLst>
                                        </p:cTn>
                                        <p:tgtEl>
                                          <p:spTgt spid="88"/>
                                        </p:tgtEl>
                                        <p:attrNameLst>
                                          <p:attrName>style.visibility</p:attrName>
                                        </p:attrNameLst>
                                      </p:cBhvr>
                                      <p:to>
                                        <p:strVal val="visible"/>
                                      </p:to>
                                    </p:set>
                                    <p:anim calcmode="lin" valueType="num">
                                      <p:cBhvr additive="base">
                                        <p:cTn id="22" dur="500" fill="hold"/>
                                        <p:tgtEl>
                                          <p:spTgt spid="88"/>
                                        </p:tgtEl>
                                        <p:attrNameLst>
                                          <p:attrName>ppt_x</p:attrName>
                                        </p:attrNameLst>
                                      </p:cBhvr>
                                      <p:tavLst>
                                        <p:tav tm="0">
                                          <p:val>
                                            <p:strVal val="0-#ppt_w/2"/>
                                          </p:val>
                                        </p:tav>
                                        <p:tav tm="100000">
                                          <p:val>
                                            <p:strVal val="#ppt_x"/>
                                          </p:val>
                                        </p:tav>
                                      </p:tavLst>
                                    </p:anim>
                                    <p:anim calcmode="lin" valueType="num">
                                      <p:cBhvr additive="base">
                                        <p:cTn id="23" dur="5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Graphic Option_5">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E0E311A-09AB-64B6-1ABB-E85F2C1E6DA4}"/>
              </a:ext>
            </a:extLst>
          </p:cNvPr>
          <p:cNvSpPr/>
          <p:nvPr userDrawn="1"/>
        </p:nvSpPr>
        <p:spPr>
          <a:xfrm>
            <a:off x="4677446" y="2705207"/>
            <a:ext cx="2837109" cy="2837108"/>
          </a:xfrm>
          <a:prstGeom prst="ellipse">
            <a:avLst/>
          </a:prstGeom>
          <a:noFill/>
          <a:ln w="28575">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24">
            <a:extLst>
              <a:ext uri="{FF2B5EF4-FFF2-40B4-BE49-F238E27FC236}">
                <a16:creationId xmlns:a16="http://schemas.microsoft.com/office/drawing/2014/main" id="{67C20F41-614B-78DD-EE39-470CC86C2D8A}"/>
              </a:ext>
            </a:extLst>
          </p:cNvPr>
          <p:cNvSpPr>
            <a:spLocks/>
          </p:cNvSpPr>
          <p:nvPr userDrawn="1"/>
        </p:nvSpPr>
        <p:spPr bwMode="auto">
          <a:xfrm>
            <a:off x="5392945" y="5112127"/>
            <a:ext cx="1408777" cy="1251456"/>
          </a:xfrm>
          <a:custGeom>
            <a:avLst/>
            <a:gdLst>
              <a:gd name="T0" fmla="*/ 206 w 670"/>
              <a:gd name="T1" fmla="*/ 595 h 595"/>
              <a:gd name="T2" fmla="*/ 141 w 670"/>
              <a:gd name="T3" fmla="*/ 557 h 595"/>
              <a:gd name="T4" fmla="*/ 13 w 670"/>
              <a:gd name="T5" fmla="*/ 335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5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6" y="0"/>
                </a:cubicBezTo>
                <a:cubicBezTo>
                  <a:pt x="463" y="0"/>
                  <a:pt x="463" y="0"/>
                  <a:pt x="463" y="0"/>
                </a:cubicBezTo>
                <a:cubicBezTo>
                  <a:pt x="490" y="0"/>
                  <a:pt x="515" y="14"/>
                  <a:pt x="528" y="38"/>
                </a:cubicBezTo>
                <a:cubicBezTo>
                  <a:pt x="656" y="260"/>
                  <a:pt x="656" y="260"/>
                  <a:pt x="656" y="260"/>
                </a:cubicBezTo>
                <a:cubicBezTo>
                  <a:pt x="670" y="283"/>
                  <a:pt x="670" y="312"/>
                  <a:pt x="656" y="335"/>
                </a:cubicBezTo>
                <a:cubicBezTo>
                  <a:pt x="528" y="557"/>
                  <a:pt x="528" y="557"/>
                  <a:pt x="528" y="557"/>
                </a:cubicBezTo>
                <a:cubicBezTo>
                  <a:pt x="515" y="580"/>
                  <a:pt x="490" y="595"/>
                  <a:pt x="463" y="595"/>
                </a:cubicBezTo>
                <a:lnTo>
                  <a:pt x="206" y="595"/>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6" name="Freeform 26">
            <a:extLst>
              <a:ext uri="{FF2B5EF4-FFF2-40B4-BE49-F238E27FC236}">
                <a16:creationId xmlns:a16="http://schemas.microsoft.com/office/drawing/2014/main" id="{744C308F-0D71-E4B5-9893-8F98547B49AD}"/>
              </a:ext>
            </a:extLst>
          </p:cNvPr>
          <p:cNvSpPr>
            <a:spLocks/>
          </p:cNvSpPr>
          <p:nvPr userDrawn="1"/>
        </p:nvSpPr>
        <p:spPr bwMode="auto">
          <a:xfrm>
            <a:off x="5392945" y="1882161"/>
            <a:ext cx="1408777" cy="1251456"/>
          </a:xfrm>
          <a:custGeom>
            <a:avLst/>
            <a:gdLst>
              <a:gd name="T0" fmla="*/ 206 w 670"/>
              <a:gd name="T1" fmla="*/ 595 h 595"/>
              <a:gd name="T2" fmla="*/ 141 w 670"/>
              <a:gd name="T3" fmla="*/ 557 h 595"/>
              <a:gd name="T4" fmla="*/ 13 w 670"/>
              <a:gd name="T5" fmla="*/ 336 h 595"/>
              <a:gd name="T6" fmla="*/ 13 w 670"/>
              <a:gd name="T7" fmla="*/ 260 h 595"/>
              <a:gd name="T8" fmla="*/ 141 w 670"/>
              <a:gd name="T9" fmla="*/ 38 h 595"/>
              <a:gd name="T10" fmla="*/ 206 w 670"/>
              <a:gd name="T11" fmla="*/ 0 h 595"/>
              <a:gd name="T12" fmla="*/ 463 w 670"/>
              <a:gd name="T13" fmla="*/ 0 h 595"/>
              <a:gd name="T14" fmla="*/ 528 w 670"/>
              <a:gd name="T15" fmla="*/ 38 h 595"/>
              <a:gd name="T16" fmla="*/ 656 w 670"/>
              <a:gd name="T17" fmla="*/ 260 h 595"/>
              <a:gd name="T18" fmla="*/ 656 w 670"/>
              <a:gd name="T19" fmla="*/ 336 h 595"/>
              <a:gd name="T20" fmla="*/ 528 w 670"/>
              <a:gd name="T21" fmla="*/ 557 h 595"/>
              <a:gd name="T22" fmla="*/ 463 w 670"/>
              <a:gd name="T23" fmla="*/ 595 h 595"/>
              <a:gd name="T24" fmla="*/ 206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6" y="595"/>
                </a:moveTo>
                <a:cubicBezTo>
                  <a:pt x="180" y="595"/>
                  <a:pt x="155" y="581"/>
                  <a:pt x="141" y="557"/>
                </a:cubicBezTo>
                <a:cubicBezTo>
                  <a:pt x="13" y="336"/>
                  <a:pt x="13" y="336"/>
                  <a:pt x="13" y="336"/>
                </a:cubicBezTo>
                <a:cubicBezTo>
                  <a:pt x="0" y="312"/>
                  <a:pt x="0" y="283"/>
                  <a:pt x="13" y="260"/>
                </a:cubicBezTo>
                <a:cubicBezTo>
                  <a:pt x="141" y="38"/>
                  <a:pt x="141" y="38"/>
                  <a:pt x="141" y="38"/>
                </a:cubicBezTo>
                <a:cubicBezTo>
                  <a:pt x="155" y="15"/>
                  <a:pt x="180" y="0"/>
                  <a:pt x="206" y="0"/>
                </a:cubicBezTo>
                <a:cubicBezTo>
                  <a:pt x="463" y="0"/>
                  <a:pt x="463" y="0"/>
                  <a:pt x="463" y="0"/>
                </a:cubicBezTo>
                <a:cubicBezTo>
                  <a:pt x="490" y="0"/>
                  <a:pt x="515" y="15"/>
                  <a:pt x="528" y="38"/>
                </a:cubicBezTo>
                <a:cubicBezTo>
                  <a:pt x="656" y="260"/>
                  <a:pt x="656" y="260"/>
                  <a:pt x="656" y="260"/>
                </a:cubicBezTo>
                <a:cubicBezTo>
                  <a:pt x="670" y="283"/>
                  <a:pt x="670" y="312"/>
                  <a:pt x="656" y="336"/>
                </a:cubicBezTo>
                <a:cubicBezTo>
                  <a:pt x="528" y="557"/>
                  <a:pt x="528" y="557"/>
                  <a:pt x="528" y="557"/>
                </a:cubicBezTo>
                <a:cubicBezTo>
                  <a:pt x="515" y="581"/>
                  <a:pt x="490" y="595"/>
                  <a:pt x="463" y="595"/>
                </a:cubicBezTo>
                <a:lnTo>
                  <a:pt x="206" y="595"/>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reeform 28">
            <a:extLst>
              <a:ext uri="{FF2B5EF4-FFF2-40B4-BE49-F238E27FC236}">
                <a16:creationId xmlns:a16="http://schemas.microsoft.com/office/drawing/2014/main" id="{E374A7DC-ED8D-5DDB-8834-1042CC1A5E0B}"/>
              </a:ext>
            </a:extLst>
          </p:cNvPr>
          <p:cNvSpPr>
            <a:spLocks/>
          </p:cNvSpPr>
          <p:nvPr userDrawn="1"/>
        </p:nvSpPr>
        <p:spPr bwMode="auto">
          <a:xfrm>
            <a:off x="3994833" y="4310857"/>
            <a:ext cx="1408777" cy="1251456"/>
          </a:xfrm>
          <a:custGeom>
            <a:avLst/>
            <a:gdLst>
              <a:gd name="T0" fmla="*/ 207 w 670"/>
              <a:gd name="T1" fmla="*/ 595 h 595"/>
              <a:gd name="T2" fmla="*/ 141 w 670"/>
              <a:gd name="T3" fmla="*/ 557 h 595"/>
              <a:gd name="T4" fmla="*/ 13 w 670"/>
              <a:gd name="T5" fmla="*/ 335 h 595"/>
              <a:gd name="T6" fmla="*/ 13 w 670"/>
              <a:gd name="T7" fmla="*/ 260 h 595"/>
              <a:gd name="T8" fmla="*/ 141 w 670"/>
              <a:gd name="T9" fmla="*/ 38 h 595"/>
              <a:gd name="T10" fmla="*/ 207 w 670"/>
              <a:gd name="T11" fmla="*/ 0 h 595"/>
              <a:gd name="T12" fmla="*/ 463 w 670"/>
              <a:gd name="T13" fmla="*/ 0 h 595"/>
              <a:gd name="T14" fmla="*/ 528 w 670"/>
              <a:gd name="T15" fmla="*/ 38 h 595"/>
              <a:gd name="T16" fmla="*/ 656 w 670"/>
              <a:gd name="T17" fmla="*/ 259 h 595"/>
              <a:gd name="T18" fmla="*/ 656 w 670"/>
              <a:gd name="T19" fmla="*/ 335 h 595"/>
              <a:gd name="T20" fmla="*/ 528 w 670"/>
              <a:gd name="T21" fmla="*/ 557 h 595"/>
              <a:gd name="T22" fmla="*/ 463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1" y="557"/>
                </a:cubicBezTo>
                <a:cubicBezTo>
                  <a:pt x="13" y="335"/>
                  <a:pt x="13" y="335"/>
                  <a:pt x="13" y="335"/>
                </a:cubicBezTo>
                <a:cubicBezTo>
                  <a:pt x="0" y="312"/>
                  <a:pt x="0" y="283"/>
                  <a:pt x="13" y="260"/>
                </a:cubicBezTo>
                <a:cubicBezTo>
                  <a:pt x="141" y="38"/>
                  <a:pt x="141" y="38"/>
                  <a:pt x="141" y="38"/>
                </a:cubicBezTo>
                <a:cubicBezTo>
                  <a:pt x="155" y="14"/>
                  <a:pt x="180" y="0"/>
                  <a:pt x="207" y="0"/>
                </a:cubicBezTo>
                <a:cubicBezTo>
                  <a:pt x="463" y="0"/>
                  <a:pt x="463" y="0"/>
                  <a:pt x="463" y="0"/>
                </a:cubicBezTo>
                <a:cubicBezTo>
                  <a:pt x="490" y="0"/>
                  <a:pt x="515" y="14"/>
                  <a:pt x="528" y="38"/>
                </a:cubicBezTo>
                <a:cubicBezTo>
                  <a:pt x="656" y="259"/>
                  <a:pt x="656" y="259"/>
                  <a:pt x="656" y="259"/>
                </a:cubicBezTo>
                <a:cubicBezTo>
                  <a:pt x="670" y="283"/>
                  <a:pt x="670" y="312"/>
                  <a:pt x="656" y="335"/>
                </a:cubicBezTo>
                <a:cubicBezTo>
                  <a:pt x="528" y="557"/>
                  <a:pt x="528" y="557"/>
                  <a:pt x="528" y="557"/>
                </a:cubicBezTo>
                <a:cubicBezTo>
                  <a:pt x="515" y="580"/>
                  <a:pt x="490" y="595"/>
                  <a:pt x="463" y="595"/>
                </a:cubicBezTo>
                <a:cubicBezTo>
                  <a:pt x="207" y="595"/>
                  <a:pt x="207" y="595"/>
                  <a:pt x="207" y="595"/>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30">
            <a:extLst>
              <a:ext uri="{FF2B5EF4-FFF2-40B4-BE49-F238E27FC236}">
                <a16:creationId xmlns:a16="http://schemas.microsoft.com/office/drawing/2014/main" id="{E46B1545-7907-ABB6-7A3E-F2A5A8E23F9C}"/>
              </a:ext>
            </a:extLst>
          </p:cNvPr>
          <p:cNvSpPr>
            <a:spLocks/>
          </p:cNvSpPr>
          <p:nvPr userDrawn="1"/>
        </p:nvSpPr>
        <p:spPr bwMode="auto">
          <a:xfrm>
            <a:off x="6788390" y="2691430"/>
            <a:ext cx="1408777" cy="1251456"/>
          </a:xfrm>
          <a:custGeom>
            <a:avLst/>
            <a:gdLst>
              <a:gd name="T0" fmla="*/ 207 w 670"/>
              <a:gd name="T1" fmla="*/ 595 h 595"/>
              <a:gd name="T2" fmla="*/ 142 w 670"/>
              <a:gd name="T3" fmla="*/ 557 h 595"/>
              <a:gd name="T4" fmla="*/ 14 w 670"/>
              <a:gd name="T5" fmla="*/ 335 h 595"/>
              <a:gd name="T6" fmla="*/ 14 w 670"/>
              <a:gd name="T7" fmla="*/ 260 h 595"/>
              <a:gd name="T8" fmla="*/ 142 w 670"/>
              <a:gd name="T9" fmla="*/ 38 h 595"/>
              <a:gd name="T10" fmla="*/ 207 w 670"/>
              <a:gd name="T11" fmla="*/ 0 h 595"/>
              <a:gd name="T12" fmla="*/ 463 w 670"/>
              <a:gd name="T13" fmla="*/ 0 h 595"/>
              <a:gd name="T14" fmla="*/ 529 w 670"/>
              <a:gd name="T15" fmla="*/ 38 h 595"/>
              <a:gd name="T16" fmla="*/ 657 w 670"/>
              <a:gd name="T17" fmla="*/ 260 h 595"/>
              <a:gd name="T18" fmla="*/ 657 w 670"/>
              <a:gd name="T19" fmla="*/ 335 h 595"/>
              <a:gd name="T20" fmla="*/ 529 w 670"/>
              <a:gd name="T21" fmla="*/ 557 h 595"/>
              <a:gd name="T22" fmla="*/ 464 w 670"/>
              <a:gd name="T23" fmla="*/ 595 h 595"/>
              <a:gd name="T24" fmla="*/ 207 w 670"/>
              <a:gd name="T25" fmla="*/ 595 h 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5">
                <a:moveTo>
                  <a:pt x="207" y="595"/>
                </a:moveTo>
                <a:cubicBezTo>
                  <a:pt x="180" y="595"/>
                  <a:pt x="155" y="580"/>
                  <a:pt x="142" y="557"/>
                </a:cubicBezTo>
                <a:cubicBezTo>
                  <a:pt x="14" y="335"/>
                  <a:pt x="14" y="335"/>
                  <a:pt x="14" y="335"/>
                </a:cubicBezTo>
                <a:cubicBezTo>
                  <a:pt x="0" y="312"/>
                  <a:pt x="0" y="283"/>
                  <a:pt x="14" y="260"/>
                </a:cubicBezTo>
                <a:cubicBezTo>
                  <a:pt x="142" y="38"/>
                  <a:pt x="142" y="38"/>
                  <a:pt x="142" y="38"/>
                </a:cubicBezTo>
                <a:cubicBezTo>
                  <a:pt x="155" y="15"/>
                  <a:pt x="180" y="0"/>
                  <a:pt x="207" y="0"/>
                </a:cubicBezTo>
                <a:cubicBezTo>
                  <a:pt x="463" y="0"/>
                  <a:pt x="463" y="0"/>
                  <a:pt x="463" y="0"/>
                </a:cubicBezTo>
                <a:cubicBezTo>
                  <a:pt x="490" y="0"/>
                  <a:pt x="515" y="15"/>
                  <a:pt x="529" y="38"/>
                </a:cubicBezTo>
                <a:cubicBezTo>
                  <a:pt x="657" y="260"/>
                  <a:pt x="657" y="260"/>
                  <a:pt x="657" y="260"/>
                </a:cubicBezTo>
                <a:cubicBezTo>
                  <a:pt x="670" y="283"/>
                  <a:pt x="670" y="312"/>
                  <a:pt x="657" y="335"/>
                </a:cubicBezTo>
                <a:cubicBezTo>
                  <a:pt x="529" y="557"/>
                  <a:pt x="529" y="557"/>
                  <a:pt x="529" y="557"/>
                </a:cubicBezTo>
                <a:cubicBezTo>
                  <a:pt x="515" y="580"/>
                  <a:pt x="490" y="595"/>
                  <a:pt x="464" y="595"/>
                </a:cubicBezTo>
                <a:cubicBezTo>
                  <a:pt x="207" y="595"/>
                  <a:pt x="207" y="595"/>
                  <a:pt x="207" y="59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33">
            <a:extLst>
              <a:ext uri="{FF2B5EF4-FFF2-40B4-BE49-F238E27FC236}">
                <a16:creationId xmlns:a16="http://schemas.microsoft.com/office/drawing/2014/main" id="{0941FA54-E4E5-8192-B491-B501468C849C}"/>
              </a:ext>
            </a:extLst>
          </p:cNvPr>
          <p:cNvSpPr>
            <a:spLocks/>
          </p:cNvSpPr>
          <p:nvPr userDrawn="1"/>
        </p:nvSpPr>
        <p:spPr bwMode="auto">
          <a:xfrm>
            <a:off x="3996611" y="2690541"/>
            <a:ext cx="1408777" cy="1253234"/>
          </a:xfrm>
          <a:custGeom>
            <a:avLst/>
            <a:gdLst>
              <a:gd name="T0" fmla="*/ 206 w 670"/>
              <a:gd name="T1" fmla="*/ 595 h 596"/>
              <a:gd name="T2" fmla="*/ 141 w 670"/>
              <a:gd name="T3" fmla="*/ 557 h 596"/>
              <a:gd name="T4" fmla="*/ 13 w 670"/>
              <a:gd name="T5" fmla="*/ 335 h 596"/>
              <a:gd name="T6" fmla="*/ 14 w 670"/>
              <a:gd name="T7" fmla="*/ 259 h 596"/>
              <a:gd name="T8" fmla="*/ 142 w 670"/>
              <a:gd name="T9" fmla="*/ 38 h 596"/>
              <a:gd name="T10" fmla="*/ 208 w 670"/>
              <a:gd name="T11" fmla="*/ 0 h 596"/>
              <a:gd name="T12" fmla="*/ 464 w 670"/>
              <a:gd name="T13" fmla="*/ 1 h 596"/>
              <a:gd name="T14" fmla="*/ 529 w 670"/>
              <a:gd name="T15" fmla="*/ 39 h 596"/>
              <a:gd name="T16" fmla="*/ 657 w 670"/>
              <a:gd name="T17" fmla="*/ 261 h 596"/>
              <a:gd name="T18" fmla="*/ 656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5"/>
                  <a:pt x="13" y="335"/>
                  <a:pt x="13" y="335"/>
                </a:cubicBezTo>
                <a:cubicBezTo>
                  <a:pt x="0" y="311"/>
                  <a:pt x="0" y="282"/>
                  <a:pt x="14" y="259"/>
                </a:cubicBezTo>
                <a:cubicBezTo>
                  <a:pt x="142" y="38"/>
                  <a:pt x="142" y="38"/>
                  <a:pt x="142" y="38"/>
                </a:cubicBezTo>
                <a:cubicBezTo>
                  <a:pt x="156" y="15"/>
                  <a:pt x="181" y="0"/>
                  <a:pt x="208" y="0"/>
                </a:cubicBezTo>
                <a:cubicBezTo>
                  <a:pt x="464" y="1"/>
                  <a:pt x="464" y="1"/>
                  <a:pt x="464" y="1"/>
                </a:cubicBezTo>
                <a:cubicBezTo>
                  <a:pt x="491" y="1"/>
                  <a:pt x="516" y="16"/>
                  <a:pt x="529" y="39"/>
                </a:cubicBezTo>
                <a:cubicBezTo>
                  <a:pt x="657" y="261"/>
                  <a:pt x="657" y="261"/>
                  <a:pt x="657" y="261"/>
                </a:cubicBezTo>
                <a:cubicBezTo>
                  <a:pt x="670" y="285"/>
                  <a:pt x="670" y="314"/>
                  <a:pt x="656" y="337"/>
                </a:cubicBezTo>
                <a:cubicBezTo>
                  <a:pt x="528" y="558"/>
                  <a:pt x="528" y="558"/>
                  <a:pt x="528" y="558"/>
                </a:cubicBezTo>
                <a:cubicBezTo>
                  <a:pt x="514" y="581"/>
                  <a:pt x="489" y="596"/>
                  <a:pt x="462" y="596"/>
                </a:cubicBezTo>
                <a:lnTo>
                  <a:pt x="206" y="595"/>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35">
            <a:extLst>
              <a:ext uri="{FF2B5EF4-FFF2-40B4-BE49-F238E27FC236}">
                <a16:creationId xmlns:a16="http://schemas.microsoft.com/office/drawing/2014/main" id="{BA9E0F85-CD8D-D9F0-3B4C-36628896DF39}"/>
              </a:ext>
            </a:extLst>
          </p:cNvPr>
          <p:cNvSpPr>
            <a:spLocks/>
          </p:cNvSpPr>
          <p:nvPr userDrawn="1"/>
        </p:nvSpPr>
        <p:spPr bwMode="auto">
          <a:xfrm>
            <a:off x="6786612" y="4309968"/>
            <a:ext cx="1408777" cy="1253234"/>
          </a:xfrm>
          <a:custGeom>
            <a:avLst/>
            <a:gdLst>
              <a:gd name="T0" fmla="*/ 206 w 670"/>
              <a:gd name="T1" fmla="*/ 595 h 596"/>
              <a:gd name="T2" fmla="*/ 141 w 670"/>
              <a:gd name="T3" fmla="*/ 557 h 596"/>
              <a:gd name="T4" fmla="*/ 13 w 670"/>
              <a:gd name="T5" fmla="*/ 334 h 596"/>
              <a:gd name="T6" fmla="*/ 14 w 670"/>
              <a:gd name="T7" fmla="*/ 259 h 596"/>
              <a:gd name="T8" fmla="*/ 143 w 670"/>
              <a:gd name="T9" fmla="*/ 37 h 596"/>
              <a:gd name="T10" fmla="*/ 208 w 670"/>
              <a:gd name="T11" fmla="*/ 0 h 596"/>
              <a:gd name="T12" fmla="*/ 464 w 670"/>
              <a:gd name="T13" fmla="*/ 1 h 596"/>
              <a:gd name="T14" fmla="*/ 529 w 670"/>
              <a:gd name="T15" fmla="*/ 39 h 596"/>
              <a:gd name="T16" fmla="*/ 657 w 670"/>
              <a:gd name="T17" fmla="*/ 261 h 596"/>
              <a:gd name="T18" fmla="*/ 657 w 670"/>
              <a:gd name="T19" fmla="*/ 337 h 596"/>
              <a:gd name="T20" fmla="*/ 528 w 670"/>
              <a:gd name="T21" fmla="*/ 558 h 596"/>
              <a:gd name="T22" fmla="*/ 462 w 670"/>
              <a:gd name="T23" fmla="*/ 596 h 596"/>
              <a:gd name="T24" fmla="*/ 206 w 670"/>
              <a:gd name="T25" fmla="*/ 595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0" h="596">
                <a:moveTo>
                  <a:pt x="206" y="595"/>
                </a:moveTo>
                <a:cubicBezTo>
                  <a:pt x="179" y="595"/>
                  <a:pt x="154" y="580"/>
                  <a:pt x="141" y="557"/>
                </a:cubicBezTo>
                <a:cubicBezTo>
                  <a:pt x="13" y="334"/>
                  <a:pt x="13" y="334"/>
                  <a:pt x="13" y="334"/>
                </a:cubicBezTo>
                <a:cubicBezTo>
                  <a:pt x="0" y="311"/>
                  <a:pt x="0" y="282"/>
                  <a:pt x="14" y="259"/>
                </a:cubicBezTo>
                <a:cubicBezTo>
                  <a:pt x="143" y="37"/>
                  <a:pt x="143" y="37"/>
                  <a:pt x="143" y="37"/>
                </a:cubicBezTo>
                <a:cubicBezTo>
                  <a:pt x="156" y="14"/>
                  <a:pt x="181" y="0"/>
                  <a:pt x="208" y="0"/>
                </a:cubicBezTo>
                <a:cubicBezTo>
                  <a:pt x="464" y="1"/>
                  <a:pt x="464" y="1"/>
                  <a:pt x="464" y="1"/>
                </a:cubicBezTo>
                <a:cubicBezTo>
                  <a:pt x="491" y="1"/>
                  <a:pt x="516" y="16"/>
                  <a:pt x="529" y="39"/>
                </a:cubicBezTo>
                <a:cubicBezTo>
                  <a:pt x="657" y="261"/>
                  <a:pt x="657" y="261"/>
                  <a:pt x="657" y="261"/>
                </a:cubicBezTo>
                <a:cubicBezTo>
                  <a:pt x="670" y="284"/>
                  <a:pt x="670" y="313"/>
                  <a:pt x="657" y="337"/>
                </a:cubicBezTo>
                <a:cubicBezTo>
                  <a:pt x="528" y="558"/>
                  <a:pt x="528" y="558"/>
                  <a:pt x="528" y="558"/>
                </a:cubicBezTo>
                <a:cubicBezTo>
                  <a:pt x="514" y="581"/>
                  <a:pt x="489" y="596"/>
                  <a:pt x="462" y="596"/>
                </a:cubicBezTo>
                <a:lnTo>
                  <a:pt x="206" y="59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32">
            <a:extLst>
              <a:ext uri="{FF2B5EF4-FFF2-40B4-BE49-F238E27FC236}">
                <a16:creationId xmlns:a16="http://schemas.microsoft.com/office/drawing/2014/main" id="{AE8696B4-6C6E-C2B9-0B35-B783E40F427D}"/>
              </a:ext>
            </a:extLst>
          </p:cNvPr>
          <p:cNvSpPr>
            <a:spLocks/>
          </p:cNvSpPr>
          <p:nvPr userDrawn="1"/>
        </p:nvSpPr>
        <p:spPr bwMode="auto">
          <a:xfrm>
            <a:off x="5091635" y="3246497"/>
            <a:ext cx="2008730" cy="1751861"/>
          </a:xfrm>
          <a:custGeom>
            <a:avLst/>
            <a:gdLst>
              <a:gd name="T0" fmla="*/ 951 w 955"/>
              <a:gd name="T1" fmla="*/ 406 h 833"/>
              <a:gd name="T2" fmla="*/ 726 w 955"/>
              <a:gd name="T3" fmla="*/ 13 h 833"/>
              <a:gd name="T4" fmla="*/ 705 w 955"/>
              <a:gd name="T5" fmla="*/ 2 h 833"/>
              <a:gd name="T6" fmla="*/ 253 w 955"/>
              <a:gd name="T7" fmla="*/ 0 h 833"/>
              <a:gd name="T8" fmla="*/ 232 w 955"/>
              <a:gd name="T9" fmla="*/ 12 h 833"/>
              <a:gd name="T10" fmla="*/ 4 w 955"/>
              <a:gd name="T11" fmla="*/ 403 h 833"/>
              <a:gd name="T12" fmla="*/ 4 w 955"/>
              <a:gd name="T13" fmla="*/ 427 h 833"/>
              <a:gd name="T14" fmla="*/ 229 w 955"/>
              <a:gd name="T15" fmla="*/ 820 h 833"/>
              <a:gd name="T16" fmla="*/ 250 w 955"/>
              <a:gd name="T17" fmla="*/ 832 h 833"/>
              <a:gd name="T18" fmla="*/ 703 w 955"/>
              <a:gd name="T19" fmla="*/ 833 h 833"/>
              <a:gd name="T20" fmla="*/ 703 w 955"/>
              <a:gd name="T21" fmla="*/ 833 h 833"/>
              <a:gd name="T22" fmla="*/ 723 w 955"/>
              <a:gd name="T23" fmla="*/ 821 h 833"/>
              <a:gd name="T24" fmla="*/ 951 w 955"/>
              <a:gd name="T25" fmla="*/ 430 h 833"/>
              <a:gd name="T26" fmla="*/ 951 w 955"/>
              <a:gd name="T27" fmla="*/ 406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5" h="833">
                <a:moveTo>
                  <a:pt x="951" y="406"/>
                </a:moveTo>
                <a:cubicBezTo>
                  <a:pt x="726" y="13"/>
                  <a:pt x="726" y="13"/>
                  <a:pt x="726" y="13"/>
                </a:cubicBezTo>
                <a:cubicBezTo>
                  <a:pt x="722" y="6"/>
                  <a:pt x="714" y="2"/>
                  <a:pt x="705" y="2"/>
                </a:cubicBezTo>
                <a:cubicBezTo>
                  <a:pt x="253" y="0"/>
                  <a:pt x="253" y="0"/>
                  <a:pt x="253" y="0"/>
                </a:cubicBezTo>
                <a:cubicBezTo>
                  <a:pt x="244" y="0"/>
                  <a:pt x="236" y="4"/>
                  <a:pt x="232" y="12"/>
                </a:cubicBezTo>
                <a:cubicBezTo>
                  <a:pt x="4" y="403"/>
                  <a:pt x="4" y="403"/>
                  <a:pt x="4" y="403"/>
                </a:cubicBezTo>
                <a:cubicBezTo>
                  <a:pt x="0" y="410"/>
                  <a:pt x="0" y="419"/>
                  <a:pt x="4" y="427"/>
                </a:cubicBezTo>
                <a:cubicBezTo>
                  <a:pt x="229" y="820"/>
                  <a:pt x="229" y="820"/>
                  <a:pt x="229" y="820"/>
                </a:cubicBezTo>
                <a:cubicBezTo>
                  <a:pt x="233" y="827"/>
                  <a:pt x="241" y="831"/>
                  <a:pt x="250" y="832"/>
                </a:cubicBezTo>
                <a:cubicBezTo>
                  <a:pt x="703" y="833"/>
                  <a:pt x="703" y="833"/>
                  <a:pt x="703" y="833"/>
                </a:cubicBezTo>
                <a:cubicBezTo>
                  <a:pt x="703" y="833"/>
                  <a:pt x="703" y="833"/>
                  <a:pt x="703" y="833"/>
                </a:cubicBezTo>
                <a:cubicBezTo>
                  <a:pt x="711" y="833"/>
                  <a:pt x="719" y="829"/>
                  <a:pt x="723" y="821"/>
                </a:cubicBezTo>
                <a:cubicBezTo>
                  <a:pt x="951" y="430"/>
                  <a:pt x="951" y="430"/>
                  <a:pt x="951" y="430"/>
                </a:cubicBezTo>
                <a:cubicBezTo>
                  <a:pt x="955" y="423"/>
                  <a:pt x="955" y="414"/>
                  <a:pt x="951" y="406"/>
                </a:cubicBezTo>
                <a:close/>
              </a:path>
            </a:pathLst>
          </a:custGeom>
          <a:solidFill>
            <a:schemeClr val="bg2">
              <a:lumMod val="8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3" name="Text Placeholder 6">
            <a:extLst>
              <a:ext uri="{FF2B5EF4-FFF2-40B4-BE49-F238E27FC236}">
                <a16:creationId xmlns:a16="http://schemas.microsoft.com/office/drawing/2014/main" id="{42B3C2FE-C421-2E63-1D7C-E74C447F4AA6}"/>
              </a:ext>
            </a:extLst>
          </p:cNvPr>
          <p:cNvSpPr>
            <a:spLocks noGrp="1"/>
          </p:cNvSpPr>
          <p:nvPr>
            <p:ph type="body" sz="quarter" idx="13" hasCustomPrompt="1"/>
          </p:nvPr>
        </p:nvSpPr>
        <p:spPr>
          <a:xfrm>
            <a:off x="1846930" y="1907000"/>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4" name="Text Placeholder 6">
            <a:extLst>
              <a:ext uri="{FF2B5EF4-FFF2-40B4-BE49-F238E27FC236}">
                <a16:creationId xmlns:a16="http://schemas.microsoft.com/office/drawing/2014/main" id="{15B2CA24-64A5-7A14-7EE9-FA058C26FF04}"/>
              </a:ext>
            </a:extLst>
          </p:cNvPr>
          <p:cNvSpPr>
            <a:spLocks noGrp="1"/>
          </p:cNvSpPr>
          <p:nvPr>
            <p:ph type="body" sz="quarter" idx="14" hasCustomPrompt="1"/>
          </p:nvPr>
        </p:nvSpPr>
        <p:spPr>
          <a:xfrm>
            <a:off x="2399794" y="1679426"/>
            <a:ext cx="2894012" cy="213878"/>
          </a:xfrm>
          <a:prstGeom prst="rect">
            <a:avLst/>
          </a:prstGeom>
        </p:spPr>
        <p:txBody>
          <a:bodyPr>
            <a:noAutofit/>
          </a:bodyPr>
          <a:lstStyle>
            <a:lvl1pPr marL="0" indent="0" algn="r">
              <a:buNone/>
              <a:defRPr sz="1400" b="1">
                <a:solidFill>
                  <a:srgbClr val="F7921E"/>
                </a:solidFill>
              </a:defRPr>
            </a:lvl1pPr>
          </a:lstStyle>
          <a:p>
            <a:pPr lvl="0"/>
            <a:r>
              <a:rPr lang="en-US"/>
              <a:t>TITLE GOES HERE</a:t>
            </a:r>
            <a:br>
              <a:rPr lang="en-US"/>
            </a:br>
            <a:endParaRPr lang="en-US"/>
          </a:p>
        </p:txBody>
      </p:sp>
      <p:sp>
        <p:nvSpPr>
          <p:cNvPr id="105" name="Text Placeholder 6">
            <a:extLst>
              <a:ext uri="{FF2B5EF4-FFF2-40B4-BE49-F238E27FC236}">
                <a16:creationId xmlns:a16="http://schemas.microsoft.com/office/drawing/2014/main" id="{3D254318-A216-C4A8-BF50-010562FC51F4}"/>
              </a:ext>
            </a:extLst>
          </p:cNvPr>
          <p:cNvSpPr>
            <a:spLocks noGrp="1"/>
          </p:cNvSpPr>
          <p:nvPr>
            <p:ph type="body" sz="quarter" idx="15" hasCustomPrompt="1"/>
          </p:nvPr>
        </p:nvSpPr>
        <p:spPr>
          <a:xfrm>
            <a:off x="458897" y="3228258"/>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6" name="Text Placeholder 6">
            <a:extLst>
              <a:ext uri="{FF2B5EF4-FFF2-40B4-BE49-F238E27FC236}">
                <a16:creationId xmlns:a16="http://schemas.microsoft.com/office/drawing/2014/main" id="{25AF95A9-D860-3AC6-9E22-1B00AD929348}"/>
              </a:ext>
            </a:extLst>
          </p:cNvPr>
          <p:cNvSpPr>
            <a:spLocks noGrp="1"/>
          </p:cNvSpPr>
          <p:nvPr>
            <p:ph type="body" sz="quarter" idx="16" hasCustomPrompt="1"/>
          </p:nvPr>
        </p:nvSpPr>
        <p:spPr>
          <a:xfrm>
            <a:off x="1011761" y="3000684"/>
            <a:ext cx="2894012" cy="213878"/>
          </a:xfrm>
          <a:prstGeom prst="rect">
            <a:avLst/>
          </a:prstGeom>
        </p:spPr>
        <p:txBody>
          <a:bodyPr>
            <a:noAutofit/>
          </a:bodyPr>
          <a:lstStyle>
            <a:lvl1pPr marL="0" indent="0" algn="r">
              <a:buNone/>
              <a:defRPr sz="1400" b="1">
                <a:solidFill>
                  <a:srgbClr val="90C3C8"/>
                </a:solidFill>
              </a:defRPr>
            </a:lvl1pPr>
          </a:lstStyle>
          <a:p>
            <a:pPr lvl="0"/>
            <a:r>
              <a:rPr lang="en-US"/>
              <a:t>TITLE GOES HERE</a:t>
            </a:r>
            <a:br>
              <a:rPr lang="en-US"/>
            </a:br>
            <a:endParaRPr lang="en-US"/>
          </a:p>
        </p:txBody>
      </p:sp>
      <p:sp>
        <p:nvSpPr>
          <p:cNvPr id="107" name="Text Placeholder 6">
            <a:extLst>
              <a:ext uri="{FF2B5EF4-FFF2-40B4-BE49-F238E27FC236}">
                <a16:creationId xmlns:a16="http://schemas.microsoft.com/office/drawing/2014/main" id="{49E891D4-6833-C44B-C9FC-5E1DA2A3CCC9}"/>
              </a:ext>
            </a:extLst>
          </p:cNvPr>
          <p:cNvSpPr>
            <a:spLocks noGrp="1"/>
          </p:cNvSpPr>
          <p:nvPr>
            <p:ph type="body" sz="quarter" idx="17" hasCustomPrompt="1"/>
          </p:nvPr>
        </p:nvSpPr>
        <p:spPr>
          <a:xfrm>
            <a:off x="458897" y="4856714"/>
            <a:ext cx="3446876" cy="434379"/>
          </a:xfrm>
          <a:prstGeom prst="rect">
            <a:avLst/>
          </a:prstGeom>
        </p:spPr>
        <p:txBody>
          <a:bodyPr/>
          <a:lstStyle>
            <a:lvl1pPr marL="0" indent="0" algn="r">
              <a:buNone/>
              <a:defRPr sz="1200" b="0"/>
            </a:lvl1pPr>
          </a:lstStyle>
          <a:p>
            <a:pPr lvl="0"/>
            <a:r>
              <a:rPr lang="en-US"/>
              <a:t>This is a sample text. You simply add your own text and description here. </a:t>
            </a:r>
          </a:p>
          <a:p>
            <a:pPr lvl="0"/>
            <a:endParaRPr lang="en-US"/>
          </a:p>
        </p:txBody>
      </p:sp>
      <p:sp>
        <p:nvSpPr>
          <p:cNvPr id="108" name="Text Placeholder 6">
            <a:extLst>
              <a:ext uri="{FF2B5EF4-FFF2-40B4-BE49-F238E27FC236}">
                <a16:creationId xmlns:a16="http://schemas.microsoft.com/office/drawing/2014/main" id="{61EF65B5-30B6-343E-D53D-F890EA3458C3}"/>
              </a:ext>
            </a:extLst>
          </p:cNvPr>
          <p:cNvSpPr>
            <a:spLocks noGrp="1"/>
          </p:cNvSpPr>
          <p:nvPr>
            <p:ph type="body" sz="quarter" idx="18" hasCustomPrompt="1"/>
          </p:nvPr>
        </p:nvSpPr>
        <p:spPr>
          <a:xfrm>
            <a:off x="1011761" y="4629140"/>
            <a:ext cx="2894012" cy="213878"/>
          </a:xfrm>
          <a:prstGeom prst="rect">
            <a:avLst/>
          </a:prstGeom>
        </p:spPr>
        <p:txBody>
          <a:bodyPr>
            <a:noAutofit/>
          </a:bodyPr>
          <a:lstStyle>
            <a:lvl1pPr marL="0" indent="0" algn="r">
              <a:buNone/>
              <a:defRPr sz="1400" b="1">
                <a:solidFill>
                  <a:srgbClr val="A72608"/>
                </a:solidFill>
              </a:defRPr>
            </a:lvl1pPr>
          </a:lstStyle>
          <a:p>
            <a:pPr lvl="0"/>
            <a:r>
              <a:rPr lang="en-US"/>
              <a:t>TITLE GOES HERE</a:t>
            </a:r>
            <a:br>
              <a:rPr lang="en-US"/>
            </a:br>
            <a:endParaRPr lang="en-US"/>
          </a:p>
        </p:txBody>
      </p:sp>
      <p:sp>
        <p:nvSpPr>
          <p:cNvPr id="115" name="Text Placeholder 6">
            <a:extLst>
              <a:ext uri="{FF2B5EF4-FFF2-40B4-BE49-F238E27FC236}">
                <a16:creationId xmlns:a16="http://schemas.microsoft.com/office/drawing/2014/main" id="{74B08506-7B90-1393-C4BE-A7D504C072C0}"/>
              </a:ext>
            </a:extLst>
          </p:cNvPr>
          <p:cNvSpPr>
            <a:spLocks noGrp="1"/>
          </p:cNvSpPr>
          <p:nvPr>
            <p:ph type="body" sz="quarter" idx="19" hasCustomPrompt="1"/>
          </p:nvPr>
        </p:nvSpPr>
        <p:spPr>
          <a:xfrm>
            <a:off x="8328850" y="3172898"/>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6" name="Text Placeholder 6">
            <a:extLst>
              <a:ext uri="{FF2B5EF4-FFF2-40B4-BE49-F238E27FC236}">
                <a16:creationId xmlns:a16="http://schemas.microsoft.com/office/drawing/2014/main" id="{B141B18F-DF4C-87EC-B70A-979513F8C8E5}"/>
              </a:ext>
            </a:extLst>
          </p:cNvPr>
          <p:cNvSpPr>
            <a:spLocks noGrp="1"/>
          </p:cNvSpPr>
          <p:nvPr>
            <p:ph type="body" sz="quarter" idx="20" hasCustomPrompt="1"/>
          </p:nvPr>
        </p:nvSpPr>
        <p:spPr>
          <a:xfrm>
            <a:off x="8328850" y="2945324"/>
            <a:ext cx="2894012" cy="213878"/>
          </a:xfrm>
          <a:prstGeom prst="rect">
            <a:avLst/>
          </a:prstGeom>
        </p:spPr>
        <p:txBody>
          <a:bodyPr>
            <a:noAutofit/>
          </a:bodyPr>
          <a:lstStyle>
            <a:lvl1pPr marL="0" indent="0" algn="l">
              <a:buNone/>
              <a:defRPr sz="1400" b="1">
                <a:solidFill>
                  <a:srgbClr val="235789"/>
                </a:solidFill>
              </a:defRPr>
            </a:lvl1pPr>
          </a:lstStyle>
          <a:p>
            <a:pPr lvl="0"/>
            <a:r>
              <a:rPr lang="en-US"/>
              <a:t>TITLE GOES HERE</a:t>
            </a:r>
            <a:br>
              <a:rPr lang="en-US"/>
            </a:br>
            <a:endParaRPr lang="en-US"/>
          </a:p>
        </p:txBody>
      </p:sp>
      <p:sp>
        <p:nvSpPr>
          <p:cNvPr id="117" name="Text Placeholder 6">
            <a:extLst>
              <a:ext uri="{FF2B5EF4-FFF2-40B4-BE49-F238E27FC236}">
                <a16:creationId xmlns:a16="http://schemas.microsoft.com/office/drawing/2014/main" id="{3EC1CDF3-EE36-1611-F3DC-4D473422B30B}"/>
              </a:ext>
            </a:extLst>
          </p:cNvPr>
          <p:cNvSpPr>
            <a:spLocks noGrp="1"/>
          </p:cNvSpPr>
          <p:nvPr>
            <p:ph type="body" sz="quarter" idx="21" hasCustomPrompt="1"/>
          </p:nvPr>
        </p:nvSpPr>
        <p:spPr>
          <a:xfrm>
            <a:off x="8328850" y="4762047"/>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18" name="Text Placeholder 6">
            <a:extLst>
              <a:ext uri="{FF2B5EF4-FFF2-40B4-BE49-F238E27FC236}">
                <a16:creationId xmlns:a16="http://schemas.microsoft.com/office/drawing/2014/main" id="{9C6DC88E-1476-C00B-BCF0-60235D089CC0}"/>
              </a:ext>
            </a:extLst>
          </p:cNvPr>
          <p:cNvSpPr>
            <a:spLocks noGrp="1"/>
          </p:cNvSpPr>
          <p:nvPr>
            <p:ph type="body" sz="quarter" idx="22" hasCustomPrompt="1"/>
          </p:nvPr>
        </p:nvSpPr>
        <p:spPr>
          <a:xfrm>
            <a:off x="8328850" y="4534473"/>
            <a:ext cx="2894012" cy="213878"/>
          </a:xfrm>
          <a:prstGeom prst="rect">
            <a:avLst/>
          </a:prstGeom>
        </p:spPr>
        <p:txBody>
          <a:bodyPr>
            <a:noAutofit/>
          </a:bodyPr>
          <a:lstStyle>
            <a:lvl1pPr marL="0" indent="0" algn="l">
              <a:buNone/>
              <a:defRPr sz="1400" b="1">
                <a:solidFill>
                  <a:srgbClr val="F3B700"/>
                </a:solidFill>
              </a:defRPr>
            </a:lvl1pPr>
          </a:lstStyle>
          <a:p>
            <a:pPr lvl="0"/>
            <a:r>
              <a:rPr lang="en-US"/>
              <a:t>TITLE GOES HERE</a:t>
            </a:r>
            <a:br>
              <a:rPr lang="en-US"/>
            </a:br>
            <a:endParaRPr lang="en-US"/>
          </a:p>
        </p:txBody>
      </p:sp>
      <p:sp>
        <p:nvSpPr>
          <p:cNvPr id="119" name="Text Placeholder 6">
            <a:extLst>
              <a:ext uri="{FF2B5EF4-FFF2-40B4-BE49-F238E27FC236}">
                <a16:creationId xmlns:a16="http://schemas.microsoft.com/office/drawing/2014/main" id="{B12B9BAD-7524-64DE-4287-1E22958EC9B0}"/>
              </a:ext>
            </a:extLst>
          </p:cNvPr>
          <p:cNvSpPr>
            <a:spLocks noGrp="1"/>
          </p:cNvSpPr>
          <p:nvPr>
            <p:ph type="body" sz="quarter" idx="23" hasCustomPrompt="1"/>
          </p:nvPr>
        </p:nvSpPr>
        <p:spPr>
          <a:xfrm>
            <a:off x="7100365" y="5929696"/>
            <a:ext cx="3446876" cy="434379"/>
          </a:xfrm>
          <a:prstGeom prst="rect">
            <a:avLst/>
          </a:prstGeom>
        </p:spPr>
        <p:txBody>
          <a:bodyPr/>
          <a:lstStyle>
            <a:lvl1pPr marL="0" indent="0" algn="l">
              <a:buNone/>
              <a:defRPr sz="1200" b="0"/>
            </a:lvl1pPr>
          </a:lstStyle>
          <a:p>
            <a:pPr lvl="0"/>
            <a:r>
              <a:rPr lang="en-US"/>
              <a:t>This is a sample text. You simply add your own text and description here. </a:t>
            </a:r>
          </a:p>
          <a:p>
            <a:pPr lvl="0"/>
            <a:endParaRPr lang="en-US"/>
          </a:p>
        </p:txBody>
      </p:sp>
      <p:sp>
        <p:nvSpPr>
          <p:cNvPr id="120" name="Text Placeholder 6">
            <a:extLst>
              <a:ext uri="{FF2B5EF4-FFF2-40B4-BE49-F238E27FC236}">
                <a16:creationId xmlns:a16="http://schemas.microsoft.com/office/drawing/2014/main" id="{A1D93916-4D33-9421-AF7F-99630324542E}"/>
              </a:ext>
            </a:extLst>
          </p:cNvPr>
          <p:cNvSpPr>
            <a:spLocks noGrp="1"/>
          </p:cNvSpPr>
          <p:nvPr>
            <p:ph type="body" sz="quarter" idx="24" hasCustomPrompt="1"/>
          </p:nvPr>
        </p:nvSpPr>
        <p:spPr>
          <a:xfrm>
            <a:off x="7100365" y="5702122"/>
            <a:ext cx="2894012" cy="213878"/>
          </a:xfrm>
          <a:prstGeom prst="rect">
            <a:avLst/>
          </a:prstGeom>
        </p:spPr>
        <p:txBody>
          <a:bodyPr>
            <a:noAutofit/>
          </a:bodyPr>
          <a:lstStyle>
            <a:lvl1pPr marL="0" indent="0" algn="l">
              <a:buNone/>
              <a:defRPr sz="1400" b="1">
                <a:solidFill>
                  <a:srgbClr val="7FA267"/>
                </a:solidFill>
              </a:defRPr>
            </a:lvl1pPr>
          </a:lstStyle>
          <a:p>
            <a:pPr lvl="0"/>
            <a:r>
              <a:rPr lang="en-US"/>
              <a:t>TITLE GOES HERE</a:t>
            </a:r>
            <a:br>
              <a:rPr lang="en-US"/>
            </a:br>
            <a:endParaRPr lang="en-US"/>
          </a:p>
        </p:txBody>
      </p:sp>
      <p:sp>
        <p:nvSpPr>
          <p:cNvPr id="12" name="Title 1">
            <a:extLst>
              <a:ext uri="{FF2B5EF4-FFF2-40B4-BE49-F238E27FC236}">
                <a16:creationId xmlns:a16="http://schemas.microsoft.com/office/drawing/2014/main" id="{B26F781D-3EE9-A6AA-8E67-49B0DFC488A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3" name="Text Placeholder 2">
            <a:extLst>
              <a:ext uri="{FF2B5EF4-FFF2-40B4-BE49-F238E27FC236}">
                <a16:creationId xmlns:a16="http://schemas.microsoft.com/office/drawing/2014/main" id="{7896E3DA-0D21-4130-CB6F-7E507DE16F1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Slide Number Placeholder 5">
            <a:extLst>
              <a:ext uri="{FF2B5EF4-FFF2-40B4-BE49-F238E27FC236}">
                <a16:creationId xmlns:a16="http://schemas.microsoft.com/office/drawing/2014/main" id="{A6068D18-A84B-9D1D-1A3D-DEFF88F1491F}"/>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42131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phic Option_6">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grpSp>
        <p:nvGrpSpPr>
          <p:cNvPr id="50" name="Group 49">
            <a:extLst>
              <a:ext uri="{FF2B5EF4-FFF2-40B4-BE49-F238E27FC236}">
                <a16:creationId xmlns:a16="http://schemas.microsoft.com/office/drawing/2014/main" id="{E900164C-AE9F-5C27-A992-FDB8E7256DA0}"/>
              </a:ext>
            </a:extLst>
          </p:cNvPr>
          <p:cNvGrpSpPr/>
          <p:nvPr userDrawn="1"/>
        </p:nvGrpSpPr>
        <p:grpSpPr>
          <a:xfrm>
            <a:off x="4976134" y="2117644"/>
            <a:ext cx="3889865" cy="2087502"/>
            <a:chOff x="5954897" y="2008650"/>
            <a:chExt cx="4184931" cy="2245850"/>
          </a:xfrm>
        </p:grpSpPr>
        <p:sp>
          <p:nvSpPr>
            <p:cNvPr id="51" name="Rounded Rectangle 2">
              <a:extLst>
                <a:ext uri="{FF2B5EF4-FFF2-40B4-BE49-F238E27FC236}">
                  <a16:creationId xmlns:a16="http://schemas.microsoft.com/office/drawing/2014/main" id="{A27AD142-0A61-EF33-4981-076268D41219}"/>
                </a:ext>
              </a:extLst>
            </p:cNvPr>
            <p:cNvSpPr/>
            <p:nvPr/>
          </p:nvSpPr>
          <p:spPr>
            <a:xfrm>
              <a:off x="6464300" y="2008650"/>
              <a:ext cx="3675528" cy="1907250"/>
            </a:xfrm>
            <a:prstGeom prst="roundRect">
              <a:avLst>
                <a:gd name="adj" fmla="val 46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
              <a:extLst>
                <a:ext uri="{FF2B5EF4-FFF2-40B4-BE49-F238E27FC236}">
                  <a16:creationId xmlns:a16="http://schemas.microsoft.com/office/drawing/2014/main" id="{0509B353-6333-7264-59FF-450BC65DAF1C}"/>
                </a:ext>
              </a:extLst>
            </p:cNvPr>
            <p:cNvSpPr/>
            <p:nvPr/>
          </p:nvSpPr>
          <p:spPr>
            <a:xfrm>
              <a:off x="5954897"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Isosceles Triangle 52">
              <a:extLst>
                <a:ext uri="{FF2B5EF4-FFF2-40B4-BE49-F238E27FC236}">
                  <a16:creationId xmlns:a16="http://schemas.microsoft.com/office/drawing/2014/main" id="{83C30EEA-3C84-9B30-2A48-F3ADAE7DC2A9}"/>
                </a:ext>
              </a:extLst>
            </p:cNvPr>
            <p:cNvSpPr/>
            <p:nvPr/>
          </p:nvSpPr>
          <p:spPr>
            <a:xfrm rot="10800000">
              <a:off x="9410700" y="3915900"/>
              <a:ext cx="392776" cy="338600"/>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B1A40852-A0A5-8E5D-0307-9E121EACC45F}"/>
              </a:ext>
            </a:extLst>
          </p:cNvPr>
          <p:cNvGrpSpPr/>
          <p:nvPr userDrawn="1"/>
        </p:nvGrpSpPr>
        <p:grpSpPr>
          <a:xfrm flipV="1">
            <a:off x="3326002" y="4064589"/>
            <a:ext cx="3897116" cy="2087502"/>
            <a:chOff x="6464300" y="2008650"/>
            <a:chExt cx="4192731" cy="2245850"/>
          </a:xfrm>
        </p:grpSpPr>
        <p:sp>
          <p:nvSpPr>
            <p:cNvPr id="55" name="Rounded Rectangle 9">
              <a:extLst>
                <a:ext uri="{FF2B5EF4-FFF2-40B4-BE49-F238E27FC236}">
                  <a16:creationId xmlns:a16="http://schemas.microsoft.com/office/drawing/2014/main" id="{AB7F6AE5-618D-F27D-4D5C-6A3A391C5C95}"/>
                </a:ext>
              </a:extLst>
            </p:cNvPr>
            <p:cNvSpPr/>
            <p:nvPr/>
          </p:nvSpPr>
          <p:spPr>
            <a:xfrm>
              <a:off x="6464300" y="2008650"/>
              <a:ext cx="3675528" cy="1907250"/>
            </a:xfrm>
            <a:prstGeom prst="roundRect">
              <a:avLst>
                <a:gd name="adj" fmla="val 468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10">
              <a:extLst>
                <a:ext uri="{FF2B5EF4-FFF2-40B4-BE49-F238E27FC236}">
                  <a16:creationId xmlns:a16="http://schemas.microsoft.com/office/drawing/2014/main" id="{3AF59718-D574-DF27-E0B4-3F7A1666B92F}"/>
                </a:ext>
              </a:extLst>
            </p:cNvPr>
            <p:cNvSpPr/>
            <p:nvPr/>
          </p:nvSpPr>
          <p:spPr>
            <a:xfrm flipH="1">
              <a:off x="9449129" y="2008650"/>
              <a:ext cx="1207902" cy="1907250"/>
            </a:xfrm>
            <a:custGeom>
              <a:avLst/>
              <a:gdLst>
                <a:gd name="connsiteX0" fmla="*/ 89278 w 1207902"/>
                <a:gd name="connsiteY0" fmla="*/ 0 h 1907250"/>
                <a:gd name="connsiteX1" fmla="*/ 1207902 w 1207902"/>
                <a:gd name="connsiteY1" fmla="*/ 0 h 1907250"/>
                <a:gd name="connsiteX2" fmla="*/ 1207902 w 1207902"/>
                <a:gd name="connsiteY2" fmla="*/ 1907250 h 1907250"/>
                <a:gd name="connsiteX3" fmla="*/ 89278 w 1207902"/>
                <a:gd name="connsiteY3" fmla="*/ 1907250 h 1907250"/>
                <a:gd name="connsiteX4" fmla="*/ 0 w 1207902"/>
                <a:gd name="connsiteY4" fmla="*/ 1817972 h 1907250"/>
                <a:gd name="connsiteX5" fmla="*/ 0 w 1207902"/>
                <a:gd name="connsiteY5" fmla="*/ 89278 h 1907250"/>
                <a:gd name="connsiteX6" fmla="*/ 89278 w 1207902"/>
                <a:gd name="connsiteY6" fmla="*/ 0 h 190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07902" h="1907250">
                  <a:moveTo>
                    <a:pt x="89278" y="0"/>
                  </a:moveTo>
                  <a:lnTo>
                    <a:pt x="1207902" y="0"/>
                  </a:lnTo>
                  <a:lnTo>
                    <a:pt x="1207902" y="1907250"/>
                  </a:lnTo>
                  <a:lnTo>
                    <a:pt x="89278" y="1907250"/>
                  </a:lnTo>
                  <a:cubicBezTo>
                    <a:pt x="39971" y="1907250"/>
                    <a:pt x="0" y="1867279"/>
                    <a:pt x="0" y="1817972"/>
                  </a:cubicBezTo>
                  <a:lnTo>
                    <a:pt x="0" y="89278"/>
                  </a:lnTo>
                  <a:cubicBezTo>
                    <a:pt x="0" y="39971"/>
                    <a:pt x="39971" y="0"/>
                    <a:pt x="89278" y="0"/>
                  </a:cubicBezTo>
                  <a:close/>
                </a:path>
              </a:pathLst>
            </a:cu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56">
              <a:extLst>
                <a:ext uri="{FF2B5EF4-FFF2-40B4-BE49-F238E27FC236}">
                  <a16:creationId xmlns:a16="http://schemas.microsoft.com/office/drawing/2014/main" id="{2CAB77DE-9F47-4A90-2CBB-7713307A6B80}"/>
                </a:ext>
              </a:extLst>
            </p:cNvPr>
            <p:cNvSpPr/>
            <p:nvPr/>
          </p:nvSpPr>
          <p:spPr>
            <a:xfrm rot="10800000">
              <a:off x="6777314" y="3915900"/>
              <a:ext cx="392776" cy="3386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Inhaltsplatzhalter 4">
            <a:extLst>
              <a:ext uri="{FF2B5EF4-FFF2-40B4-BE49-F238E27FC236}">
                <a16:creationId xmlns:a16="http://schemas.microsoft.com/office/drawing/2014/main" id="{E7027046-B8D9-72E7-B869-AFDE3CB66C65}"/>
              </a:ext>
            </a:extLst>
          </p:cNvPr>
          <p:cNvSpPr txBox="1">
            <a:spLocks/>
          </p:cNvSpPr>
          <p:nvPr userDrawn="1"/>
        </p:nvSpPr>
        <p:spPr>
          <a:xfrm>
            <a:off x="6289965" y="2411911"/>
            <a:ext cx="2360550"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en-US" sz="1600" b="1">
                <a:latin typeface="+mj-lt"/>
              </a:rPr>
              <a:t>TITLE GOES HERE</a:t>
            </a:r>
            <a:br>
              <a:rPr lang="en-US" sz="1600" b="1">
                <a:latin typeface="+mj-lt"/>
              </a:rPr>
            </a:br>
            <a:br>
              <a:rPr lang="en-US" sz="1400" b="1">
                <a:latin typeface="+mj-lt"/>
              </a:rPr>
            </a:br>
            <a:r>
              <a:rPr lang="en-US" sz="1100">
                <a:latin typeface="+mn-lt"/>
              </a:rPr>
              <a:t>This is a sample text. You simply add your own text and description here. This text is fully editable. It can be replaced with your own style. </a:t>
            </a:r>
          </a:p>
        </p:txBody>
      </p:sp>
      <p:sp>
        <p:nvSpPr>
          <p:cNvPr id="75" name="Inhaltsplatzhalter 4">
            <a:extLst>
              <a:ext uri="{FF2B5EF4-FFF2-40B4-BE49-F238E27FC236}">
                <a16:creationId xmlns:a16="http://schemas.microsoft.com/office/drawing/2014/main" id="{36C2F094-5124-5DA6-13B8-AE16C019BD2C}"/>
              </a:ext>
            </a:extLst>
          </p:cNvPr>
          <p:cNvSpPr txBox="1">
            <a:spLocks/>
          </p:cNvSpPr>
          <p:nvPr userDrawn="1"/>
        </p:nvSpPr>
        <p:spPr>
          <a:xfrm>
            <a:off x="3514945" y="4652865"/>
            <a:ext cx="2360550" cy="1138773"/>
          </a:xfrm>
          <a:prstGeom prst="rect">
            <a:avLst/>
          </a:prstGeom>
        </p:spPr>
        <p:txBody>
          <a:bodyPr wrap="square" lIns="0" tIns="0" rIns="0" bIns="0" anchor="t">
            <a:spAutoFit/>
          </a:bodyPr>
          <a:lstStyle>
            <a:lvl1pPr marL="272967" indent="-272967" algn="l" defTabSz="914127"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98" indent="-272967" algn="l" defTabSz="914127"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64" indent="-177748" algn="l" defTabSz="914127"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256" indent="-177748"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335" indent="-179335" algn="l" defTabSz="914127"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847"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0910"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972"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034" indent="-228532" algn="l" defTabSz="91412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00000"/>
              </a:lnSpc>
              <a:spcAft>
                <a:spcPts val="1200"/>
              </a:spcAft>
              <a:buNone/>
            </a:pPr>
            <a:r>
              <a:rPr lang="en-US" sz="1600" b="1">
                <a:latin typeface="+mj-lt"/>
              </a:rPr>
              <a:t>TITLE GOES HERE</a:t>
            </a:r>
            <a:br>
              <a:rPr lang="en-US" sz="1600" b="1">
                <a:latin typeface="+mj-lt"/>
              </a:rPr>
            </a:br>
            <a:br>
              <a:rPr lang="en-US" sz="1400" b="1">
                <a:latin typeface="+mj-lt"/>
              </a:rPr>
            </a:br>
            <a:r>
              <a:rPr lang="en-US" sz="1100">
                <a:latin typeface="+mn-lt"/>
              </a:rPr>
              <a:t>This is a sample text. You simply add your own text and description here. This text is fully editable. It can be replaced with your own style. </a:t>
            </a:r>
          </a:p>
        </p:txBody>
      </p:sp>
      <p:sp>
        <p:nvSpPr>
          <p:cNvPr id="78" name="Text Placeholder 6">
            <a:extLst>
              <a:ext uri="{FF2B5EF4-FFF2-40B4-BE49-F238E27FC236}">
                <a16:creationId xmlns:a16="http://schemas.microsoft.com/office/drawing/2014/main" id="{9AF165A3-C57E-F3F0-247D-4758CD361245}"/>
              </a:ext>
            </a:extLst>
          </p:cNvPr>
          <p:cNvSpPr>
            <a:spLocks noGrp="1"/>
          </p:cNvSpPr>
          <p:nvPr>
            <p:ph type="body" sz="quarter" idx="15" hasCustomPrompt="1"/>
          </p:nvPr>
        </p:nvSpPr>
        <p:spPr>
          <a:xfrm>
            <a:off x="377403" y="3360845"/>
            <a:ext cx="3446876" cy="618546"/>
          </a:xfrm>
          <a:prstGeom prst="rect">
            <a:avLst/>
          </a:prstGeom>
        </p:spPr>
        <p:txBody>
          <a:bodyPr/>
          <a:lstStyle>
            <a:lvl1pPr marL="0" indent="0" algn="r">
              <a:buNone/>
              <a:defRPr sz="1200" b="0"/>
            </a:lvl1pPr>
          </a:lstStyle>
          <a:p>
            <a:pPr lvl="0"/>
            <a:r>
              <a:rPr lang="en-US"/>
              <a:t>This is a sample text. You simply add your own text and description here. This text is fully editable. It can be replaced with your own style.  </a:t>
            </a:r>
          </a:p>
          <a:p>
            <a:pPr lvl="0"/>
            <a:endParaRPr lang="en-US"/>
          </a:p>
        </p:txBody>
      </p:sp>
      <p:sp>
        <p:nvSpPr>
          <p:cNvPr id="79" name="Text Placeholder 6">
            <a:extLst>
              <a:ext uri="{FF2B5EF4-FFF2-40B4-BE49-F238E27FC236}">
                <a16:creationId xmlns:a16="http://schemas.microsoft.com/office/drawing/2014/main" id="{8E38C163-D4D9-2EEE-3BAC-1D52A66B96E6}"/>
              </a:ext>
            </a:extLst>
          </p:cNvPr>
          <p:cNvSpPr>
            <a:spLocks noGrp="1"/>
          </p:cNvSpPr>
          <p:nvPr>
            <p:ph type="body" sz="quarter" idx="16" hasCustomPrompt="1"/>
          </p:nvPr>
        </p:nvSpPr>
        <p:spPr>
          <a:xfrm>
            <a:off x="988542" y="2916545"/>
            <a:ext cx="2894012" cy="213878"/>
          </a:xfrm>
          <a:prstGeom prst="rect">
            <a:avLst/>
          </a:prstGeom>
        </p:spPr>
        <p:txBody>
          <a:bodyPr>
            <a:noAutofit/>
          </a:bodyPr>
          <a:lstStyle>
            <a:lvl1pPr marL="0" indent="0" algn="r">
              <a:buNone/>
              <a:defRPr sz="1600" b="1">
                <a:solidFill>
                  <a:srgbClr val="235789"/>
                </a:solidFill>
              </a:defRPr>
            </a:lvl1pPr>
          </a:lstStyle>
          <a:p>
            <a:pPr lvl="0"/>
            <a:r>
              <a:rPr lang="en-US"/>
              <a:t>TITLE GOES HERE</a:t>
            </a:r>
            <a:br>
              <a:rPr lang="en-US"/>
            </a:br>
            <a:endParaRPr lang="en-US"/>
          </a:p>
        </p:txBody>
      </p:sp>
      <p:sp>
        <p:nvSpPr>
          <p:cNvPr id="80" name="Text Placeholder 6">
            <a:extLst>
              <a:ext uri="{FF2B5EF4-FFF2-40B4-BE49-F238E27FC236}">
                <a16:creationId xmlns:a16="http://schemas.microsoft.com/office/drawing/2014/main" id="{71A0BAC5-FBCC-58B6-890A-0D41226985AF}"/>
              </a:ext>
            </a:extLst>
          </p:cNvPr>
          <p:cNvSpPr>
            <a:spLocks noGrp="1"/>
          </p:cNvSpPr>
          <p:nvPr>
            <p:ph type="body" sz="quarter" idx="17" hasCustomPrompt="1"/>
          </p:nvPr>
        </p:nvSpPr>
        <p:spPr>
          <a:xfrm>
            <a:off x="8221362" y="4998575"/>
            <a:ext cx="3446876" cy="618546"/>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a:p>
            <a:pPr lvl="0"/>
            <a:endParaRPr lang="en-US"/>
          </a:p>
        </p:txBody>
      </p:sp>
      <p:sp>
        <p:nvSpPr>
          <p:cNvPr id="81" name="Text Placeholder 6">
            <a:extLst>
              <a:ext uri="{FF2B5EF4-FFF2-40B4-BE49-F238E27FC236}">
                <a16:creationId xmlns:a16="http://schemas.microsoft.com/office/drawing/2014/main" id="{756B3F97-A324-7D99-EB99-7F2E34C58C94}"/>
              </a:ext>
            </a:extLst>
          </p:cNvPr>
          <p:cNvSpPr>
            <a:spLocks noGrp="1"/>
          </p:cNvSpPr>
          <p:nvPr>
            <p:ph type="body" sz="quarter" idx="18" hasCustomPrompt="1"/>
          </p:nvPr>
        </p:nvSpPr>
        <p:spPr>
          <a:xfrm>
            <a:off x="8221362" y="4554275"/>
            <a:ext cx="2894012" cy="213878"/>
          </a:xfrm>
          <a:prstGeom prst="rect">
            <a:avLst/>
          </a:prstGeom>
        </p:spPr>
        <p:txBody>
          <a:bodyPr>
            <a:noAutofit/>
          </a:bodyPr>
          <a:lstStyle>
            <a:lvl1pPr marL="0" indent="0" algn="l">
              <a:buNone/>
              <a:defRPr sz="1600" b="1">
                <a:solidFill>
                  <a:srgbClr val="F7921E"/>
                </a:solidFill>
              </a:defRPr>
            </a:lvl1pPr>
          </a:lstStyle>
          <a:p>
            <a:pPr lvl="0"/>
            <a:r>
              <a:rPr lang="en-US"/>
              <a:t>TITLE GOES HERE</a:t>
            </a:r>
            <a:br>
              <a:rPr lang="en-US"/>
            </a:br>
            <a:endParaRPr lang="en-US"/>
          </a:p>
        </p:txBody>
      </p:sp>
      <p:sp>
        <p:nvSpPr>
          <p:cNvPr id="82" name="Text Placeholder 6">
            <a:extLst>
              <a:ext uri="{FF2B5EF4-FFF2-40B4-BE49-F238E27FC236}">
                <a16:creationId xmlns:a16="http://schemas.microsoft.com/office/drawing/2014/main" id="{6AC4AB58-8AD7-4DF1-16F9-EC0AB395BFA6}"/>
              </a:ext>
            </a:extLst>
          </p:cNvPr>
          <p:cNvSpPr>
            <a:spLocks noGrp="1"/>
          </p:cNvSpPr>
          <p:nvPr>
            <p:ph type="body" sz="quarter" idx="19" hasCustomPrompt="1"/>
          </p:nvPr>
        </p:nvSpPr>
        <p:spPr>
          <a:xfrm>
            <a:off x="1236109" y="4891151"/>
            <a:ext cx="1729463" cy="434379"/>
          </a:xfrm>
          <a:prstGeom prst="rect">
            <a:avLst/>
          </a:prstGeom>
        </p:spPr>
        <p:txBody>
          <a:bodyPr/>
          <a:lstStyle>
            <a:lvl1pPr marL="0" indent="0" algn="r">
              <a:buNone/>
              <a:defRPr lang="en-US" sz="3600" b="1" kern="1200" dirty="0">
                <a:solidFill>
                  <a:schemeClr val="accent2"/>
                </a:solidFill>
                <a:latin typeface="+mj-lt"/>
                <a:ea typeface="+mn-ea"/>
                <a:cs typeface="+mn-cs"/>
              </a:defRPr>
            </a:lvl1pPr>
          </a:lstStyle>
          <a:p>
            <a:pPr lvl="0"/>
            <a:r>
              <a:rPr lang="en-US"/>
              <a:t>X</a:t>
            </a:r>
          </a:p>
          <a:p>
            <a:pPr lvl="0"/>
            <a:endParaRPr lang="en-US"/>
          </a:p>
        </p:txBody>
      </p:sp>
      <p:sp>
        <p:nvSpPr>
          <p:cNvPr id="83" name="Text Placeholder 6">
            <a:extLst>
              <a:ext uri="{FF2B5EF4-FFF2-40B4-BE49-F238E27FC236}">
                <a16:creationId xmlns:a16="http://schemas.microsoft.com/office/drawing/2014/main" id="{C81C4889-419A-C5EB-8816-974C8FE2ABC2}"/>
              </a:ext>
            </a:extLst>
          </p:cNvPr>
          <p:cNvSpPr>
            <a:spLocks noGrp="1"/>
          </p:cNvSpPr>
          <p:nvPr>
            <p:ph type="body" sz="quarter" idx="23" hasCustomPrompt="1"/>
          </p:nvPr>
        </p:nvSpPr>
        <p:spPr>
          <a:xfrm>
            <a:off x="9339486" y="2944206"/>
            <a:ext cx="1729463" cy="434379"/>
          </a:xfrm>
          <a:prstGeom prst="rect">
            <a:avLst/>
          </a:prstGeom>
        </p:spPr>
        <p:txBody>
          <a:bodyPr/>
          <a:lstStyle>
            <a:lvl1pPr marL="0" indent="0" algn="l">
              <a:buNone/>
              <a:defRPr lang="en-US" sz="3600" b="1" kern="1200" dirty="0">
                <a:solidFill>
                  <a:srgbClr val="F7921E"/>
                </a:solidFill>
                <a:latin typeface="+mj-lt"/>
                <a:ea typeface="+mn-ea"/>
                <a:cs typeface="+mn-cs"/>
              </a:defRPr>
            </a:lvl1pPr>
          </a:lstStyle>
          <a:p>
            <a:pPr lvl="0"/>
            <a:r>
              <a:rPr lang="en-US"/>
              <a:t>X</a:t>
            </a:r>
          </a:p>
          <a:p>
            <a:pPr lvl="0"/>
            <a:endParaRPr lang="en-US"/>
          </a:p>
        </p:txBody>
      </p:sp>
      <p:sp>
        <p:nvSpPr>
          <p:cNvPr id="3" name="Title 1">
            <a:extLst>
              <a:ext uri="{FF2B5EF4-FFF2-40B4-BE49-F238E27FC236}">
                <a16:creationId xmlns:a16="http://schemas.microsoft.com/office/drawing/2014/main" id="{4BB073C3-ECCB-0367-6724-02A1E4CE4E6B}"/>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75BFB8BF-E119-A5D9-1E69-0D9DBA234165}"/>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91969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20000" decel="80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wipe(left)">
                                      <p:cBhvr>
                                        <p:cTn id="12" dur="500"/>
                                        <p:tgtEl>
                                          <p:spTgt spid="74"/>
                                        </p:tgtEl>
                                      </p:cBhvr>
                                    </p:animEffect>
                                  </p:childTnLst>
                                </p:cTn>
                              </p:par>
                            </p:childTnLst>
                          </p:cTn>
                        </p:par>
                        <p:par>
                          <p:cTn id="13" fill="hold">
                            <p:stCondLst>
                              <p:cond delay="1000"/>
                            </p:stCondLst>
                            <p:childTnLst>
                              <p:par>
                                <p:cTn id="14" presetID="2" presetClass="entr" presetSubtype="4" accel="20000" decel="80000"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additive="base">
                                        <p:cTn id="16" dur="500" fill="hold"/>
                                        <p:tgtEl>
                                          <p:spTgt spid="54"/>
                                        </p:tgtEl>
                                        <p:attrNameLst>
                                          <p:attrName>ppt_x</p:attrName>
                                        </p:attrNameLst>
                                      </p:cBhvr>
                                      <p:tavLst>
                                        <p:tav tm="0">
                                          <p:val>
                                            <p:strVal val="#ppt_x"/>
                                          </p:val>
                                        </p:tav>
                                        <p:tav tm="100000">
                                          <p:val>
                                            <p:strVal val="#ppt_x"/>
                                          </p:val>
                                        </p:tav>
                                      </p:tavLst>
                                    </p:anim>
                                    <p:anim calcmode="lin" valueType="num">
                                      <p:cBhvr additive="base">
                                        <p:cTn id="17" dur="500" fill="hold"/>
                                        <p:tgtEl>
                                          <p:spTgt spid="5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wipe(right)">
                                      <p:cBhvr>
                                        <p:cTn id="21"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raphic Option_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D56FC-43F1-8BD2-7618-08823599CD97}"/>
              </a:ext>
            </a:extLst>
          </p:cNvPr>
          <p:cNvSpPr>
            <a:spLocks noGrp="1"/>
          </p:cNvSpPr>
          <p:nvPr>
            <p:ph type="title"/>
          </p:nvPr>
        </p:nvSpPr>
        <p:spPr>
          <a:xfrm>
            <a:off x="532435" y="365125"/>
            <a:ext cx="11100122" cy="1325563"/>
          </a:xfrm>
          <a:prstGeom prst="rect">
            <a:avLst/>
          </a:prstGeom>
        </p:spPr>
        <p:txBody>
          <a:bodyPr/>
          <a:lstStyle/>
          <a:p>
            <a:r>
              <a:rPr lang="en-US"/>
              <a:t>Click to edit Master title style</a:t>
            </a:r>
          </a:p>
        </p:txBody>
      </p:sp>
      <p:sp>
        <p:nvSpPr>
          <p:cNvPr id="3" name="Pentagon 1">
            <a:extLst>
              <a:ext uri="{FF2B5EF4-FFF2-40B4-BE49-F238E27FC236}">
                <a16:creationId xmlns:a16="http://schemas.microsoft.com/office/drawing/2014/main" id="{4905FA5C-EB00-4634-6433-AE0B981F8DE5}"/>
              </a:ext>
            </a:extLst>
          </p:cNvPr>
          <p:cNvSpPr/>
          <p:nvPr userDrawn="1"/>
        </p:nvSpPr>
        <p:spPr>
          <a:xfrm>
            <a:off x="823272" y="2902096"/>
            <a:ext cx="2720842" cy="351076"/>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 name="Notched Right Arrow 2">
            <a:extLst>
              <a:ext uri="{FF2B5EF4-FFF2-40B4-BE49-F238E27FC236}">
                <a16:creationId xmlns:a16="http://schemas.microsoft.com/office/drawing/2014/main" id="{0B5187F2-9EEE-180B-4E04-D80E7D19BC9F}"/>
              </a:ext>
            </a:extLst>
          </p:cNvPr>
          <p:cNvSpPr/>
          <p:nvPr userDrawn="1"/>
        </p:nvSpPr>
        <p:spPr>
          <a:xfrm>
            <a:off x="3431477" y="2902096"/>
            <a:ext cx="2720842" cy="351076"/>
          </a:xfrm>
          <a:prstGeom prst="notchedRightArrow">
            <a:avLst>
              <a:gd name="adj1" fmla="val 10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6" name="Straight Connector 5">
            <a:extLst>
              <a:ext uri="{FF2B5EF4-FFF2-40B4-BE49-F238E27FC236}">
                <a16:creationId xmlns:a16="http://schemas.microsoft.com/office/drawing/2014/main" id="{520E1609-4888-3CFE-E31E-4C7271E3A5B2}"/>
              </a:ext>
            </a:extLst>
          </p:cNvPr>
          <p:cNvCxnSpPr/>
          <p:nvPr userDrawn="1"/>
        </p:nvCxnSpPr>
        <p:spPr>
          <a:xfrm>
            <a:off x="3431477"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6F4A606-4BC3-673C-2B46-B9B8BC92A4BB}"/>
              </a:ext>
            </a:extLst>
          </p:cNvPr>
          <p:cNvCxnSpPr/>
          <p:nvPr userDrawn="1"/>
        </p:nvCxnSpPr>
        <p:spPr>
          <a:xfrm>
            <a:off x="5986707"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8" name="Notched Right Arrow 6">
            <a:extLst>
              <a:ext uri="{FF2B5EF4-FFF2-40B4-BE49-F238E27FC236}">
                <a16:creationId xmlns:a16="http://schemas.microsoft.com/office/drawing/2014/main" id="{4ECDEC9B-59A5-E0D0-E056-CEA446FE837F}"/>
              </a:ext>
            </a:extLst>
          </p:cNvPr>
          <p:cNvSpPr/>
          <p:nvPr userDrawn="1"/>
        </p:nvSpPr>
        <p:spPr>
          <a:xfrm>
            <a:off x="6039681" y="2902096"/>
            <a:ext cx="2720842" cy="351076"/>
          </a:xfrm>
          <a:prstGeom prst="notchedRightArrow">
            <a:avLst>
              <a:gd name="adj1" fmla="val 10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9" name="Straight Connector 8">
            <a:extLst>
              <a:ext uri="{FF2B5EF4-FFF2-40B4-BE49-F238E27FC236}">
                <a16:creationId xmlns:a16="http://schemas.microsoft.com/office/drawing/2014/main" id="{26D57F03-CFE2-FD12-E761-9BB11AED7B00}"/>
              </a:ext>
            </a:extLst>
          </p:cNvPr>
          <p:cNvCxnSpPr/>
          <p:nvPr userDrawn="1"/>
        </p:nvCxnSpPr>
        <p:spPr>
          <a:xfrm>
            <a:off x="8594912"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0" name="Notched Right Arrow 8">
            <a:extLst>
              <a:ext uri="{FF2B5EF4-FFF2-40B4-BE49-F238E27FC236}">
                <a16:creationId xmlns:a16="http://schemas.microsoft.com/office/drawing/2014/main" id="{B259449C-E0D5-85CA-493C-ECD4F4AE8813}"/>
              </a:ext>
            </a:extLst>
          </p:cNvPr>
          <p:cNvSpPr/>
          <p:nvPr userDrawn="1"/>
        </p:nvSpPr>
        <p:spPr>
          <a:xfrm>
            <a:off x="8647886" y="2902096"/>
            <a:ext cx="2720842" cy="351076"/>
          </a:xfrm>
          <a:prstGeom prst="notchedRightArrow">
            <a:avLst>
              <a:gd name="adj1" fmla="val 10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1" name="Straight Connector 10">
            <a:extLst>
              <a:ext uri="{FF2B5EF4-FFF2-40B4-BE49-F238E27FC236}">
                <a16:creationId xmlns:a16="http://schemas.microsoft.com/office/drawing/2014/main" id="{682E6D8B-A9B8-967A-F053-47EBDB20186B}"/>
              </a:ext>
            </a:extLst>
          </p:cNvPr>
          <p:cNvCxnSpPr/>
          <p:nvPr userDrawn="1"/>
        </p:nvCxnSpPr>
        <p:spPr>
          <a:xfrm>
            <a:off x="11203116" y="3339374"/>
            <a:ext cx="0" cy="1668484"/>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5" name="Text Placeholder 6">
            <a:extLst>
              <a:ext uri="{FF2B5EF4-FFF2-40B4-BE49-F238E27FC236}">
                <a16:creationId xmlns:a16="http://schemas.microsoft.com/office/drawing/2014/main" id="{7AD1C372-3A8B-571A-B262-961F38FF6B60}"/>
              </a:ext>
            </a:extLst>
          </p:cNvPr>
          <p:cNvSpPr>
            <a:spLocks noGrp="1"/>
          </p:cNvSpPr>
          <p:nvPr>
            <p:ph type="body" sz="quarter" idx="15" hasCustomPrompt="1"/>
          </p:nvPr>
        </p:nvSpPr>
        <p:spPr>
          <a:xfrm>
            <a:off x="1161517"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46" name="Text Placeholder 6">
            <a:extLst>
              <a:ext uri="{FF2B5EF4-FFF2-40B4-BE49-F238E27FC236}">
                <a16:creationId xmlns:a16="http://schemas.microsoft.com/office/drawing/2014/main" id="{E2F5270C-5ACD-1291-DC7F-AAF876906A42}"/>
              </a:ext>
            </a:extLst>
          </p:cNvPr>
          <p:cNvSpPr>
            <a:spLocks noGrp="1"/>
          </p:cNvSpPr>
          <p:nvPr>
            <p:ph type="body" sz="quarter" idx="16" hasCustomPrompt="1"/>
          </p:nvPr>
        </p:nvSpPr>
        <p:spPr>
          <a:xfrm>
            <a:off x="1077861" y="4096062"/>
            <a:ext cx="2110181" cy="307777"/>
          </a:xfrm>
          <a:prstGeom prst="rect">
            <a:avLst/>
          </a:prstGeom>
        </p:spPr>
        <p:txBody>
          <a:bodyPr>
            <a:noAutofit/>
          </a:bodyPr>
          <a:lstStyle>
            <a:lvl1pPr marL="0" indent="0" algn="ctr">
              <a:buNone/>
              <a:defRPr sz="1600" b="1">
                <a:solidFill>
                  <a:srgbClr val="F7921E"/>
                </a:solidFill>
              </a:defRPr>
            </a:lvl1pPr>
          </a:lstStyle>
          <a:p>
            <a:pPr lvl="0"/>
            <a:r>
              <a:rPr lang="en-US"/>
              <a:t>TITLE GOES HERE</a:t>
            </a:r>
            <a:br>
              <a:rPr lang="en-US"/>
            </a:br>
            <a:endParaRPr lang="en-US"/>
          </a:p>
        </p:txBody>
      </p:sp>
      <p:sp>
        <p:nvSpPr>
          <p:cNvPr id="47" name="Text Placeholder 6">
            <a:extLst>
              <a:ext uri="{FF2B5EF4-FFF2-40B4-BE49-F238E27FC236}">
                <a16:creationId xmlns:a16="http://schemas.microsoft.com/office/drawing/2014/main" id="{A445D9FE-2FA5-0018-51D1-7DDC11EFD486}"/>
              </a:ext>
            </a:extLst>
          </p:cNvPr>
          <p:cNvSpPr>
            <a:spLocks noGrp="1"/>
          </p:cNvSpPr>
          <p:nvPr>
            <p:ph type="body" sz="quarter" idx="23" hasCustomPrompt="1"/>
          </p:nvPr>
        </p:nvSpPr>
        <p:spPr>
          <a:xfrm>
            <a:off x="1605406" y="3507818"/>
            <a:ext cx="1055090" cy="307777"/>
          </a:xfrm>
          <a:prstGeom prst="rect">
            <a:avLst/>
          </a:prstGeom>
        </p:spPr>
        <p:txBody>
          <a:bodyPr>
            <a:noAutofit/>
          </a:bodyPr>
          <a:lstStyle>
            <a:lvl1pPr marL="0" indent="0" algn="ctr">
              <a:buNone/>
              <a:defRPr lang="en-US" sz="2000" b="1" kern="1200" dirty="0">
                <a:solidFill>
                  <a:srgbClr val="F7921E"/>
                </a:solidFill>
                <a:latin typeface="+mj-lt"/>
                <a:ea typeface="+mn-ea"/>
                <a:cs typeface="+mn-cs"/>
              </a:defRPr>
            </a:lvl1pPr>
          </a:lstStyle>
          <a:p>
            <a:pPr lvl="0"/>
            <a:r>
              <a:rPr lang="en-US"/>
              <a:t>X</a:t>
            </a:r>
          </a:p>
          <a:p>
            <a:pPr lvl="0"/>
            <a:endParaRPr lang="en-US"/>
          </a:p>
        </p:txBody>
      </p:sp>
      <p:sp>
        <p:nvSpPr>
          <p:cNvPr id="48" name="Text Placeholder 6">
            <a:extLst>
              <a:ext uri="{FF2B5EF4-FFF2-40B4-BE49-F238E27FC236}">
                <a16:creationId xmlns:a16="http://schemas.microsoft.com/office/drawing/2014/main" id="{8B6E4AD6-29AA-11CB-84D5-2F202E148F09}"/>
              </a:ext>
            </a:extLst>
          </p:cNvPr>
          <p:cNvSpPr>
            <a:spLocks noGrp="1"/>
          </p:cNvSpPr>
          <p:nvPr>
            <p:ph type="body" sz="quarter" idx="24" hasCustomPrompt="1"/>
          </p:nvPr>
        </p:nvSpPr>
        <p:spPr>
          <a:xfrm>
            <a:off x="3749374"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49" name="Text Placeholder 6">
            <a:extLst>
              <a:ext uri="{FF2B5EF4-FFF2-40B4-BE49-F238E27FC236}">
                <a16:creationId xmlns:a16="http://schemas.microsoft.com/office/drawing/2014/main" id="{42DBAF0C-9518-3E97-16A9-339E9258E0D2}"/>
              </a:ext>
            </a:extLst>
          </p:cNvPr>
          <p:cNvSpPr>
            <a:spLocks noGrp="1"/>
          </p:cNvSpPr>
          <p:nvPr>
            <p:ph type="body" sz="quarter" idx="25" hasCustomPrompt="1"/>
          </p:nvPr>
        </p:nvSpPr>
        <p:spPr>
          <a:xfrm>
            <a:off x="3665718" y="4096062"/>
            <a:ext cx="2110181" cy="307777"/>
          </a:xfrm>
          <a:prstGeom prst="rect">
            <a:avLst/>
          </a:prstGeom>
        </p:spPr>
        <p:txBody>
          <a:bodyPr>
            <a:noAutofit/>
          </a:bodyPr>
          <a:lstStyle>
            <a:lvl1pPr marL="0" indent="0" algn="ctr">
              <a:buNone/>
              <a:defRPr sz="1600" b="1">
                <a:solidFill>
                  <a:srgbClr val="235789"/>
                </a:solidFill>
              </a:defRPr>
            </a:lvl1pPr>
          </a:lstStyle>
          <a:p>
            <a:pPr lvl="0"/>
            <a:r>
              <a:rPr lang="en-US"/>
              <a:t>TITLE GOES HERE</a:t>
            </a:r>
            <a:br>
              <a:rPr lang="en-US"/>
            </a:br>
            <a:endParaRPr lang="en-US"/>
          </a:p>
        </p:txBody>
      </p:sp>
      <p:sp>
        <p:nvSpPr>
          <p:cNvPr id="50" name="Text Placeholder 6">
            <a:extLst>
              <a:ext uri="{FF2B5EF4-FFF2-40B4-BE49-F238E27FC236}">
                <a16:creationId xmlns:a16="http://schemas.microsoft.com/office/drawing/2014/main" id="{8322E775-8052-8685-DA4F-FD96E6DD02C8}"/>
              </a:ext>
            </a:extLst>
          </p:cNvPr>
          <p:cNvSpPr>
            <a:spLocks noGrp="1"/>
          </p:cNvSpPr>
          <p:nvPr>
            <p:ph type="body" sz="quarter" idx="26" hasCustomPrompt="1"/>
          </p:nvPr>
        </p:nvSpPr>
        <p:spPr>
          <a:xfrm>
            <a:off x="4193263" y="3507818"/>
            <a:ext cx="1055090" cy="307777"/>
          </a:xfrm>
          <a:prstGeom prst="rect">
            <a:avLst/>
          </a:prstGeom>
        </p:spPr>
        <p:txBody>
          <a:bodyPr>
            <a:noAutofit/>
          </a:bodyPr>
          <a:lstStyle>
            <a:lvl1pPr marL="0" indent="0" algn="ctr">
              <a:buNone/>
              <a:defRPr lang="en-US" sz="2000" b="1" kern="1200" dirty="0">
                <a:solidFill>
                  <a:srgbClr val="235789"/>
                </a:solidFill>
                <a:latin typeface="+mj-lt"/>
                <a:ea typeface="+mn-ea"/>
                <a:cs typeface="+mn-cs"/>
              </a:defRPr>
            </a:lvl1pPr>
          </a:lstStyle>
          <a:p>
            <a:pPr lvl="0"/>
            <a:r>
              <a:rPr lang="en-US"/>
              <a:t>X</a:t>
            </a:r>
          </a:p>
          <a:p>
            <a:pPr lvl="0"/>
            <a:endParaRPr lang="en-US"/>
          </a:p>
        </p:txBody>
      </p:sp>
      <p:sp>
        <p:nvSpPr>
          <p:cNvPr id="51" name="Text Placeholder 6">
            <a:extLst>
              <a:ext uri="{FF2B5EF4-FFF2-40B4-BE49-F238E27FC236}">
                <a16:creationId xmlns:a16="http://schemas.microsoft.com/office/drawing/2014/main" id="{14B8C1F2-BEC5-3554-37F4-90508DDE8110}"/>
              </a:ext>
            </a:extLst>
          </p:cNvPr>
          <p:cNvSpPr>
            <a:spLocks noGrp="1"/>
          </p:cNvSpPr>
          <p:nvPr>
            <p:ph type="body" sz="quarter" idx="27" hasCustomPrompt="1"/>
          </p:nvPr>
        </p:nvSpPr>
        <p:spPr>
          <a:xfrm>
            <a:off x="6337231"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52" name="Text Placeholder 6">
            <a:extLst>
              <a:ext uri="{FF2B5EF4-FFF2-40B4-BE49-F238E27FC236}">
                <a16:creationId xmlns:a16="http://schemas.microsoft.com/office/drawing/2014/main" id="{1705CB13-D927-1006-839D-A3F24C9FFE09}"/>
              </a:ext>
            </a:extLst>
          </p:cNvPr>
          <p:cNvSpPr>
            <a:spLocks noGrp="1"/>
          </p:cNvSpPr>
          <p:nvPr>
            <p:ph type="body" sz="quarter" idx="28" hasCustomPrompt="1"/>
          </p:nvPr>
        </p:nvSpPr>
        <p:spPr>
          <a:xfrm>
            <a:off x="6253575" y="4096062"/>
            <a:ext cx="2110181" cy="307777"/>
          </a:xfrm>
          <a:prstGeom prst="rect">
            <a:avLst/>
          </a:prstGeom>
        </p:spPr>
        <p:txBody>
          <a:bodyPr>
            <a:noAutofit/>
          </a:bodyPr>
          <a:lstStyle>
            <a:lvl1pPr marL="0" indent="0" algn="ctr">
              <a:buNone/>
              <a:defRPr sz="1600" b="1">
                <a:solidFill>
                  <a:srgbClr val="F3B700"/>
                </a:solidFill>
              </a:defRPr>
            </a:lvl1pPr>
          </a:lstStyle>
          <a:p>
            <a:pPr lvl="0"/>
            <a:r>
              <a:rPr lang="en-US"/>
              <a:t>TITLE GOES HERE</a:t>
            </a:r>
            <a:br>
              <a:rPr lang="en-US"/>
            </a:br>
            <a:endParaRPr lang="en-US"/>
          </a:p>
        </p:txBody>
      </p:sp>
      <p:sp>
        <p:nvSpPr>
          <p:cNvPr id="53" name="Text Placeholder 6">
            <a:extLst>
              <a:ext uri="{FF2B5EF4-FFF2-40B4-BE49-F238E27FC236}">
                <a16:creationId xmlns:a16="http://schemas.microsoft.com/office/drawing/2014/main" id="{EC51D70F-BD41-C742-E7E8-A92CD8DE1B78}"/>
              </a:ext>
            </a:extLst>
          </p:cNvPr>
          <p:cNvSpPr>
            <a:spLocks noGrp="1"/>
          </p:cNvSpPr>
          <p:nvPr>
            <p:ph type="body" sz="quarter" idx="29" hasCustomPrompt="1"/>
          </p:nvPr>
        </p:nvSpPr>
        <p:spPr>
          <a:xfrm>
            <a:off x="6781120" y="3507818"/>
            <a:ext cx="1055090" cy="307777"/>
          </a:xfrm>
          <a:prstGeom prst="rect">
            <a:avLst/>
          </a:prstGeom>
        </p:spPr>
        <p:txBody>
          <a:bodyPr>
            <a:noAutofit/>
          </a:bodyPr>
          <a:lstStyle>
            <a:lvl1pPr marL="0" indent="0" algn="ctr">
              <a:buNone/>
              <a:defRPr lang="en-US" sz="2000" b="1" kern="1200" dirty="0">
                <a:solidFill>
                  <a:srgbClr val="F3B700"/>
                </a:solidFill>
                <a:latin typeface="+mj-lt"/>
                <a:ea typeface="+mn-ea"/>
                <a:cs typeface="+mn-cs"/>
              </a:defRPr>
            </a:lvl1pPr>
          </a:lstStyle>
          <a:p>
            <a:pPr lvl="0"/>
            <a:r>
              <a:rPr lang="en-US"/>
              <a:t>X</a:t>
            </a:r>
          </a:p>
          <a:p>
            <a:pPr lvl="0"/>
            <a:endParaRPr lang="en-US"/>
          </a:p>
        </p:txBody>
      </p:sp>
      <p:sp>
        <p:nvSpPr>
          <p:cNvPr id="54" name="Text Placeholder 6">
            <a:extLst>
              <a:ext uri="{FF2B5EF4-FFF2-40B4-BE49-F238E27FC236}">
                <a16:creationId xmlns:a16="http://schemas.microsoft.com/office/drawing/2014/main" id="{2BDFDFA6-B2BB-4305-FBA8-60DBC287F281}"/>
              </a:ext>
            </a:extLst>
          </p:cNvPr>
          <p:cNvSpPr>
            <a:spLocks noGrp="1"/>
          </p:cNvSpPr>
          <p:nvPr>
            <p:ph type="body" sz="quarter" idx="30" hasCustomPrompt="1"/>
          </p:nvPr>
        </p:nvSpPr>
        <p:spPr>
          <a:xfrm>
            <a:off x="8925088" y="4540361"/>
            <a:ext cx="1942869" cy="628405"/>
          </a:xfrm>
          <a:prstGeom prst="rect">
            <a:avLst/>
          </a:prstGeom>
        </p:spPr>
        <p:txBody>
          <a:bodyPr/>
          <a:lstStyle>
            <a:lvl1pPr marL="0" indent="0" algn="ctr">
              <a:buNone/>
              <a:defRPr sz="1200" b="0"/>
            </a:lvl1pPr>
          </a:lstStyle>
          <a:p>
            <a:pPr lvl="0"/>
            <a:r>
              <a:rPr lang="en-US"/>
              <a:t>This is a sample text. You simply add your own text and description here</a:t>
            </a:r>
          </a:p>
        </p:txBody>
      </p:sp>
      <p:sp>
        <p:nvSpPr>
          <p:cNvPr id="55" name="Text Placeholder 6">
            <a:extLst>
              <a:ext uri="{FF2B5EF4-FFF2-40B4-BE49-F238E27FC236}">
                <a16:creationId xmlns:a16="http://schemas.microsoft.com/office/drawing/2014/main" id="{3F0DE192-B828-586A-C0CC-63AA84FEBF36}"/>
              </a:ext>
            </a:extLst>
          </p:cNvPr>
          <p:cNvSpPr>
            <a:spLocks noGrp="1"/>
          </p:cNvSpPr>
          <p:nvPr>
            <p:ph type="body" sz="quarter" idx="31" hasCustomPrompt="1"/>
          </p:nvPr>
        </p:nvSpPr>
        <p:spPr>
          <a:xfrm>
            <a:off x="8841432" y="4096062"/>
            <a:ext cx="2110181" cy="307777"/>
          </a:xfrm>
          <a:prstGeom prst="rect">
            <a:avLst/>
          </a:prstGeom>
        </p:spPr>
        <p:txBody>
          <a:bodyPr>
            <a:noAutofit/>
          </a:bodyPr>
          <a:lstStyle>
            <a:lvl1pPr marL="0" indent="0" algn="ctr">
              <a:buNone/>
              <a:defRPr sz="1600" b="1">
                <a:solidFill>
                  <a:srgbClr val="7FA267"/>
                </a:solidFill>
              </a:defRPr>
            </a:lvl1pPr>
          </a:lstStyle>
          <a:p>
            <a:pPr lvl="0"/>
            <a:r>
              <a:rPr lang="en-US"/>
              <a:t>TITLE GOES HERE</a:t>
            </a:r>
            <a:br>
              <a:rPr lang="en-US"/>
            </a:br>
            <a:endParaRPr lang="en-US"/>
          </a:p>
        </p:txBody>
      </p:sp>
      <p:sp>
        <p:nvSpPr>
          <p:cNvPr id="56" name="Text Placeholder 6">
            <a:extLst>
              <a:ext uri="{FF2B5EF4-FFF2-40B4-BE49-F238E27FC236}">
                <a16:creationId xmlns:a16="http://schemas.microsoft.com/office/drawing/2014/main" id="{091BD630-9CEF-4EE7-838C-CB4D9376D839}"/>
              </a:ext>
            </a:extLst>
          </p:cNvPr>
          <p:cNvSpPr>
            <a:spLocks noGrp="1"/>
          </p:cNvSpPr>
          <p:nvPr>
            <p:ph type="body" sz="quarter" idx="32" hasCustomPrompt="1"/>
          </p:nvPr>
        </p:nvSpPr>
        <p:spPr>
          <a:xfrm>
            <a:off x="9368977" y="3507818"/>
            <a:ext cx="1055090" cy="307777"/>
          </a:xfrm>
          <a:prstGeom prst="rect">
            <a:avLst/>
          </a:prstGeom>
        </p:spPr>
        <p:txBody>
          <a:bodyPr>
            <a:noAutofit/>
          </a:bodyPr>
          <a:lstStyle>
            <a:lvl1pPr marL="0" indent="0" algn="ctr">
              <a:buNone/>
              <a:defRPr lang="en-US" sz="2000" b="1" kern="1200" dirty="0">
                <a:solidFill>
                  <a:srgbClr val="7FA267"/>
                </a:solidFill>
                <a:latin typeface="+mj-lt"/>
                <a:ea typeface="+mn-ea"/>
                <a:cs typeface="+mn-cs"/>
              </a:defRPr>
            </a:lvl1pPr>
          </a:lstStyle>
          <a:p>
            <a:pPr lvl="0"/>
            <a:r>
              <a:rPr lang="en-US"/>
              <a:t>X</a:t>
            </a:r>
          </a:p>
          <a:p>
            <a:pPr lvl="0"/>
            <a:endParaRPr lang="en-US"/>
          </a:p>
        </p:txBody>
      </p:sp>
      <p:sp>
        <p:nvSpPr>
          <p:cNvPr id="12" name="Slide Number Placeholder 5">
            <a:extLst>
              <a:ext uri="{FF2B5EF4-FFF2-40B4-BE49-F238E27FC236}">
                <a16:creationId xmlns:a16="http://schemas.microsoft.com/office/drawing/2014/main" id="{60EC2F00-640F-1008-8E11-E97167698B4B}"/>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1864397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0000" decel="8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20000" decel="8000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20000" decel="8000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20000" decel="8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0-#ppt_w/2"/>
                                          </p:val>
                                        </p:tav>
                                        <p:tav tm="100000">
                                          <p:val>
                                            <p:strVal val="#ppt_x"/>
                                          </p:val>
                                        </p:tav>
                                      </p:tavLst>
                                    </p:anim>
                                    <p:anim calcmode="lin" valueType="num">
                                      <p:cBhvr additive="base">
                                        <p:cTn id="2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P spid="10"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phic Option_8">
    <p:spTree>
      <p:nvGrpSpPr>
        <p:cNvPr id="1" name=""/>
        <p:cNvGrpSpPr/>
        <p:nvPr/>
      </p:nvGrpSpPr>
      <p:grpSpPr>
        <a:xfrm>
          <a:off x="0" y="0"/>
          <a:ext cx="0" cy="0"/>
          <a:chOff x="0" y="0"/>
          <a:chExt cx="0" cy="0"/>
        </a:xfrm>
      </p:grpSpPr>
      <p:sp>
        <p:nvSpPr>
          <p:cNvPr id="3" name="Rounded Rectangle 3">
            <a:extLst>
              <a:ext uri="{FF2B5EF4-FFF2-40B4-BE49-F238E27FC236}">
                <a16:creationId xmlns:a16="http://schemas.microsoft.com/office/drawing/2014/main" id="{0934CFA8-2529-41D1-E1C6-BE5AF8D026C5}"/>
              </a:ext>
            </a:extLst>
          </p:cNvPr>
          <p:cNvSpPr/>
          <p:nvPr userDrawn="1"/>
        </p:nvSpPr>
        <p:spPr>
          <a:xfrm>
            <a:off x="543955" y="3900773"/>
            <a:ext cx="10169579" cy="241202"/>
          </a:xfrm>
          <a:prstGeom prst="roundRect">
            <a:avLst>
              <a:gd name="adj" fmla="val 50000"/>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12F23289-B55E-61A1-7F8B-882E389E917A}"/>
              </a:ext>
            </a:extLst>
          </p:cNvPr>
          <p:cNvGrpSpPr/>
          <p:nvPr userDrawn="1"/>
        </p:nvGrpSpPr>
        <p:grpSpPr>
          <a:xfrm>
            <a:off x="1210010" y="3807383"/>
            <a:ext cx="401318" cy="401317"/>
            <a:chOff x="2996418" y="1828800"/>
            <a:chExt cx="717453" cy="717453"/>
          </a:xfrm>
        </p:grpSpPr>
        <p:sp>
          <p:nvSpPr>
            <p:cNvPr id="6" name="Oval 5">
              <a:extLst>
                <a:ext uri="{FF2B5EF4-FFF2-40B4-BE49-F238E27FC236}">
                  <a16:creationId xmlns:a16="http://schemas.microsoft.com/office/drawing/2014/main" id="{72B5E955-124C-6DEB-3E90-2BD862672EFE}"/>
                </a:ext>
              </a:extLst>
            </p:cNvPr>
            <p:cNvSpPr/>
            <p:nvPr/>
          </p:nvSpPr>
          <p:spPr>
            <a:xfrm>
              <a:off x="2996418" y="1828800"/>
              <a:ext cx="717453" cy="71745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C93D7873-6835-E813-5AB0-B0DDE9FF4CE7}"/>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ounded Rectangle 7">
            <a:extLst>
              <a:ext uri="{FF2B5EF4-FFF2-40B4-BE49-F238E27FC236}">
                <a16:creationId xmlns:a16="http://schemas.microsoft.com/office/drawing/2014/main" id="{759A8817-6505-F376-D3C7-957BF757504F}"/>
              </a:ext>
            </a:extLst>
          </p:cNvPr>
          <p:cNvSpPr/>
          <p:nvPr/>
        </p:nvSpPr>
        <p:spPr>
          <a:xfrm>
            <a:off x="543955" y="2510122"/>
            <a:ext cx="1733426" cy="1093392"/>
          </a:xfrm>
          <a:prstGeom prst="roundRect">
            <a:avLst>
              <a:gd name="adj" fmla="val 1016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Isosceles Triangle 9">
            <a:extLst>
              <a:ext uri="{FF2B5EF4-FFF2-40B4-BE49-F238E27FC236}">
                <a16:creationId xmlns:a16="http://schemas.microsoft.com/office/drawing/2014/main" id="{20BF6E2D-03E0-8023-9FF1-9B30E8B2E569}"/>
              </a:ext>
            </a:extLst>
          </p:cNvPr>
          <p:cNvSpPr/>
          <p:nvPr/>
        </p:nvSpPr>
        <p:spPr>
          <a:xfrm rot="10800000">
            <a:off x="1249333" y="3586321"/>
            <a:ext cx="322671" cy="158837"/>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CC62FD2D-8802-0C0E-C974-D5BB6F05087B}"/>
              </a:ext>
            </a:extLst>
          </p:cNvPr>
          <p:cNvSpPr/>
          <p:nvPr userDrawn="1"/>
        </p:nvSpPr>
        <p:spPr>
          <a:xfrm>
            <a:off x="2423139"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6DA2F0C5-4DA7-2363-CF79-BA16ED49291E}"/>
              </a:ext>
            </a:extLst>
          </p:cNvPr>
          <p:cNvGrpSpPr/>
          <p:nvPr userDrawn="1"/>
        </p:nvGrpSpPr>
        <p:grpSpPr>
          <a:xfrm>
            <a:off x="4022061" y="3807383"/>
            <a:ext cx="401318" cy="401317"/>
            <a:chOff x="2996418" y="1828800"/>
            <a:chExt cx="717453" cy="717453"/>
          </a:xfrm>
        </p:grpSpPr>
        <p:sp>
          <p:nvSpPr>
            <p:cNvPr id="13" name="Oval 12">
              <a:extLst>
                <a:ext uri="{FF2B5EF4-FFF2-40B4-BE49-F238E27FC236}">
                  <a16:creationId xmlns:a16="http://schemas.microsoft.com/office/drawing/2014/main" id="{052B3BD9-0A7E-DCA6-79C7-EAB33ACD23FB}"/>
                </a:ext>
              </a:extLst>
            </p:cNvPr>
            <p:cNvSpPr/>
            <p:nvPr/>
          </p:nvSpPr>
          <p:spPr>
            <a:xfrm>
              <a:off x="2996418" y="1828800"/>
              <a:ext cx="717453" cy="71745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769F9BCC-BD9D-CA7E-4119-46469863A119}"/>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ounded Rectangle 16">
            <a:extLst>
              <a:ext uri="{FF2B5EF4-FFF2-40B4-BE49-F238E27FC236}">
                <a16:creationId xmlns:a16="http://schemas.microsoft.com/office/drawing/2014/main" id="{0DCC21D3-53BC-36CE-E501-CC4CD19F00D8}"/>
              </a:ext>
            </a:extLst>
          </p:cNvPr>
          <p:cNvSpPr/>
          <p:nvPr/>
        </p:nvSpPr>
        <p:spPr>
          <a:xfrm>
            <a:off x="3356006" y="2510122"/>
            <a:ext cx="1733426" cy="1093392"/>
          </a:xfrm>
          <a:prstGeom prst="roundRect">
            <a:avLst>
              <a:gd name="adj" fmla="val 1016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C7451B8A-F98D-F153-05D1-A4C3C107056B}"/>
              </a:ext>
            </a:extLst>
          </p:cNvPr>
          <p:cNvSpPr/>
          <p:nvPr/>
        </p:nvSpPr>
        <p:spPr>
          <a:xfrm rot="10800000">
            <a:off x="4061384" y="3586321"/>
            <a:ext cx="322671" cy="15883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5">
            <a:extLst>
              <a:ext uri="{FF2B5EF4-FFF2-40B4-BE49-F238E27FC236}">
                <a16:creationId xmlns:a16="http://schemas.microsoft.com/office/drawing/2014/main" id="{9D740055-F9B5-770A-F6E3-309C85448DAD}"/>
              </a:ext>
            </a:extLst>
          </p:cNvPr>
          <p:cNvSpPr/>
          <p:nvPr userDrawn="1"/>
        </p:nvSpPr>
        <p:spPr>
          <a:xfrm>
            <a:off x="5235190"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80166BAB-5CE7-F079-4255-FA10669E4C0F}"/>
              </a:ext>
            </a:extLst>
          </p:cNvPr>
          <p:cNvGrpSpPr/>
          <p:nvPr userDrawn="1"/>
        </p:nvGrpSpPr>
        <p:grpSpPr>
          <a:xfrm>
            <a:off x="6834112" y="3807383"/>
            <a:ext cx="401318" cy="401317"/>
            <a:chOff x="2996418" y="1828800"/>
            <a:chExt cx="717453" cy="717453"/>
          </a:xfrm>
        </p:grpSpPr>
        <p:sp>
          <p:nvSpPr>
            <p:cNvPr id="20" name="Oval 19">
              <a:extLst>
                <a:ext uri="{FF2B5EF4-FFF2-40B4-BE49-F238E27FC236}">
                  <a16:creationId xmlns:a16="http://schemas.microsoft.com/office/drawing/2014/main" id="{D913B2D3-358D-2406-0FC3-E26BFA382CE3}"/>
                </a:ext>
              </a:extLst>
            </p:cNvPr>
            <p:cNvSpPr/>
            <p:nvPr/>
          </p:nvSpPr>
          <p:spPr>
            <a:xfrm>
              <a:off x="2996418" y="1828800"/>
              <a:ext cx="717453" cy="71745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418C9A0-4F30-FB7B-BBD4-9D545E9BF110}"/>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ounded Rectangle 24">
            <a:extLst>
              <a:ext uri="{FF2B5EF4-FFF2-40B4-BE49-F238E27FC236}">
                <a16:creationId xmlns:a16="http://schemas.microsoft.com/office/drawing/2014/main" id="{D8D5D95D-9837-BD49-2C6D-7DCBF7822E7A}"/>
              </a:ext>
            </a:extLst>
          </p:cNvPr>
          <p:cNvSpPr/>
          <p:nvPr/>
        </p:nvSpPr>
        <p:spPr>
          <a:xfrm>
            <a:off x="6168057" y="2510122"/>
            <a:ext cx="1733426" cy="1093392"/>
          </a:xfrm>
          <a:prstGeom prst="roundRect">
            <a:avLst>
              <a:gd name="adj" fmla="val 1016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Isosceles Triangle 23">
            <a:extLst>
              <a:ext uri="{FF2B5EF4-FFF2-40B4-BE49-F238E27FC236}">
                <a16:creationId xmlns:a16="http://schemas.microsoft.com/office/drawing/2014/main" id="{70687470-AB77-2495-61F8-52DDECACC619}"/>
              </a:ext>
            </a:extLst>
          </p:cNvPr>
          <p:cNvSpPr/>
          <p:nvPr/>
        </p:nvSpPr>
        <p:spPr>
          <a:xfrm rot="10800000">
            <a:off x="6873435" y="3586321"/>
            <a:ext cx="322671" cy="15883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Arrow 23">
            <a:extLst>
              <a:ext uri="{FF2B5EF4-FFF2-40B4-BE49-F238E27FC236}">
                <a16:creationId xmlns:a16="http://schemas.microsoft.com/office/drawing/2014/main" id="{660A15C9-D089-053E-94F9-46611520426E}"/>
              </a:ext>
            </a:extLst>
          </p:cNvPr>
          <p:cNvSpPr/>
          <p:nvPr userDrawn="1"/>
        </p:nvSpPr>
        <p:spPr>
          <a:xfrm>
            <a:off x="8047241"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ACA331F0-F936-DC26-772B-866E2FB7325F}"/>
              </a:ext>
            </a:extLst>
          </p:cNvPr>
          <p:cNvGrpSpPr/>
          <p:nvPr userDrawn="1"/>
        </p:nvGrpSpPr>
        <p:grpSpPr>
          <a:xfrm>
            <a:off x="9646162" y="3807383"/>
            <a:ext cx="401318" cy="401317"/>
            <a:chOff x="2996418" y="1828800"/>
            <a:chExt cx="717453" cy="717453"/>
          </a:xfrm>
        </p:grpSpPr>
        <p:sp>
          <p:nvSpPr>
            <p:cNvPr id="27" name="Oval 26">
              <a:extLst>
                <a:ext uri="{FF2B5EF4-FFF2-40B4-BE49-F238E27FC236}">
                  <a16:creationId xmlns:a16="http://schemas.microsoft.com/office/drawing/2014/main" id="{1A8B75C8-A773-2600-20E7-52285C7BAB11}"/>
                </a:ext>
              </a:extLst>
            </p:cNvPr>
            <p:cNvSpPr/>
            <p:nvPr/>
          </p:nvSpPr>
          <p:spPr>
            <a:xfrm>
              <a:off x="2996418" y="1828800"/>
              <a:ext cx="717453" cy="71745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3BC43B06-EE1B-062B-68CD-2BEF41ED98DA}"/>
                </a:ext>
              </a:extLst>
            </p:cNvPr>
            <p:cNvSpPr/>
            <p:nvPr/>
          </p:nvSpPr>
          <p:spPr>
            <a:xfrm>
              <a:off x="3142370" y="1974752"/>
              <a:ext cx="425548" cy="42554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ounded Rectangle 32">
            <a:extLst>
              <a:ext uri="{FF2B5EF4-FFF2-40B4-BE49-F238E27FC236}">
                <a16:creationId xmlns:a16="http://schemas.microsoft.com/office/drawing/2014/main" id="{738F7913-FFDF-7C8B-DD0D-4CEA7F35262F}"/>
              </a:ext>
            </a:extLst>
          </p:cNvPr>
          <p:cNvSpPr/>
          <p:nvPr/>
        </p:nvSpPr>
        <p:spPr>
          <a:xfrm>
            <a:off x="8980107" y="2510122"/>
            <a:ext cx="1733426" cy="1093392"/>
          </a:xfrm>
          <a:prstGeom prst="roundRect">
            <a:avLst>
              <a:gd name="adj" fmla="val 1016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C375948A-ADE0-FB3B-7747-B02BBF208E85}"/>
              </a:ext>
            </a:extLst>
          </p:cNvPr>
          <p:cNvSpPr/>
          <p:nvPr/>
        </p:nvSpPr>
        <p:spPr>
          <a:xfrm rot="10800000">
            <a:off x="9685485" y="3586321"/>
            <a:ext cx="322671" cy="15883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a:extLst>
              <a:ext uri="{FF2B5EF4-FFF2-40B4-BE49-F238E27FC236}">
                <a16:creationId xmlns:a16="http://schemas.microsoft.com/office/drawing/2014/main" id="{101BBC7A-12B6-BD4B-5B33-2F740620E07A}"/>
              </a:ext>
            </a:extLst>
          </p:cNvPr>
          <p:cNvSpPr/>
          <p:nvPr userDrawn="1"/>
        </p:nvSpPr>
        <p:spPr>
          <a:xfrm>
            <a:off x="10859291" y="2758367"/>
            <a:ext cx="788754" cy="568637"/>
          </a:xfrm>
          <a:prstGeom prst="rightArrow">
            <a:avLst/>
          </a:prstGeom>
          <a:solidFill>
            <a:schemeClr val="tx1">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6">
            <a:extLst>
              <a:ext uri="{FF2B5EF4-FFF2-40B4-BE49-F238E27FC236}">
                <a16:creationId xmlns:a16="http://schemas.microsoft.com/office/drawing/2014/main" id="{FEBB0D63-ECBA-0AF0-75AD-19DBC8BEACF3}"/>
              </a:ext>
            </a:extLst>
          </p:cNvPr>
          <p:cNvSpPr>
            <a:spLocks noGrp="1"/>
          </p:cNvSpPr>
          <p:nvPr>
            <p:ph type="body" sz="quarter" idx="15" hasCustomPrompt="1"/>
          </p:nvPr>
        </p:nvSpPr>
        <p:spPr>
          <a:xfrm>
            <a:off x="476168"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56" name="Text Placeholder 6">
            <a:extLst>
              <a:ext uri="{FF2B5EF4-FFF2-40B4-BE49-F238E27FC236}">
                <a16:creationId xmlns:a16="http://schemas.microsoft.com/office/drawing/2014/main" id="{18C0823C-C3B2-8BC6-365B-B729A52BDD31}"/>
              </a:ext>
            </a:extLst>
          </p:cNvPr>
          <p:cNvSpPr>
            <a:spLocks noGrp="1"/>
          </p:cNvSpPr>
          <p:nvPr>
            <p:ph type="body" sz="quarter" idx="16" hasCustomPrompt="1"/>
          </p:nvPr>
        </p:nvSpPr>
        <p:spPr>
          <a:xfrm>
            <a:off x="476168" y="4615355"/>
            <a:ext cx="2110181" cy="307777"/>
          </a:xfrm>
          <a:prstGeom prst="rect">
            <a:avLst/>
          </a:prstGeom>
        </p:spPr>
        <p:txBody>
          <a:bodyPr>
            <a:noAutofit/>
          </a:bodyPr>
          <a:lstStyle>
            <a:lvl1pPr marL="0" indent="0" algn="l">
              <a:buNone/>
              <a:defRPr sz="1400" b="1">
                <a:solidFill>
                  <a:srgbClr val="F7921E"/>
                </a:solidFill>
              </a:defRPr>
            </a:lvl1pPr>
          </a:lstStyle>
          <a:p>
            <a:pPr lvl="0"/>
            <a:r>
              <a:rPr lang="en-US"/>
              <a:t>TITLE GOES HERE</a:t>
            </a:r>
            <a:br>
              <a:rPr lang="en-US"/>
            </a:br>
            <a:endParaRPr lang="en-US"/>
          </a:p>
        </p:txBody>
      </p:sp>
      <p:sp>
        <p:nvSpPr>
          <p:cNvPr id="57" name="Text Placeholder 6">
            <a:extLst>
              <a:ext uri="{FF2B5EF4-FFF2-40B4-BE49-F238E27FC236}">
                <a16:creationId xmlns:a16="http://schemas.microsoft.com/office/drawing/2014/main" id="{481B67BD-A783-0330-84D5-FC01B7795D93}"/>
              </a:ext>
            </a:extLst>
          </p:cNvPr>
          <p:cNvSpPr>
            <a:spLocks noGrp="1"/>
          </p:cNvSpPr>
          <p:nvPr>
            <p:ph type="body" sz="quarter" idx="17" hasCustomPrompt="1"/>
          </p:nvPr>
        </p:nvSpPr>
        <p:spPr>
          <a:xfrm>
            <a:off x="335600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58" name="Text Placeholder 6">
            <a:extLst>
              <a:ext uri="{FF2B5EF4-FFF2-40B4-BE49-F238E27FC236}">
                <a16:creationId xmlns:a16="http://schemas.microsoft.com/office/drawing/2014/main" id="{CD2ECC60-4375-1F27-B17D-4325F941B757}"/>
              </a:ext>
            </a:extLst>
          </p:cNvPr>
          <p:cNvSpPr>
            <a:spLocks noGrp="1"/>
          </p:cNvSpPr>
          <p:nvPr>
            <p:ph type="body" sz="quarter" idx="18" hasCustomPrompt="1"/>
          </p:nvPr>
        </p:nvSpPr>
        <p:spPr>
          <a:xfrm>
            <a:off x="3356006" y="4615355"/>
            <a:ext cx="2110181" cy="307777"/>
          </a:xfrm>
          <a:prstGeom prst="rect">
            <a:avLst/>
          </a:prstGeom>
        </p:spPr>
        <p:txBody>
          <a:bodyPr>
            <a:noAutofit/>
          </a:bodyPr>
          <a:lstStyle>
            <a:lvl1pPr marL="0" indent="0" algn="l">
              <a:buNone/>
              <a:defRPr sz="1400" b="1">
                <a:solidFill>
                  <a:srgbClr val="235789"/>
                </a:solidFill>
              </a:defRPr>
            </a:lvl1pPr>
          </a:lstStyle>
          <a:p>
            <a:pPr lvl="0"/>
            <a:r>
              <a:rPr lang="en-US"/>
              <a:t>TITLE GOES HERE</a:t>
            </a:r>
            <a:br>
              <a:rPr lang="en-US"/>
            </a:br>
            <a:endParaRPr lang="en-US"/>
          </a:p>
        </p:txBody>
      </p:sp>
      <p:sp>
        <p:nvSpPr>
          <p:cNvPr id="59" name="Text Placeholder 6">
            <a:extLst>
              <a:ext uri="{FF2B5EF4-FFF2-40B4-BE49-F238E27FC236}">
                <a16:creationId xmlns:a16="http://schemas.microsoft.com/office/drawing/2014/main" id="{42B0C023-921F-D7BA-496A-A7CB480C7FA0}"/>
              </a:ext>
            </a:extLst>
          </p:cNvPr>
          <p:cNvSpPr>
            <a:spLocks noGrp="1"/>
          </p:cNvSpPr>
          <p:nvPr>
            <p:ph type="body" sz="quarter" idx="19" hasCustomPrompt="1"/>
          </p:nvPr>
        </p:nvSpPr>
        <p:spPr>
          <a:xfrm>
            <a:off x="616805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60" name="Text Placeholder 6">
            <a:extLst>
              <a:ext uri="{FF2B5EF4-FFF2-40B4-BE49-F238E27FC236}">
                <a16:creationId xmlns:a16="http://schemas.microsoft.com/office/drawing/2014/main" id="{E7FA0A22-F4FE-9E5B-A04F-F6B8F0E94F6D}"/>
              </a:ext>
            </a:extLst>
          </p:cNvPr>
          <p:cNvSpPr>
            <a:spLocks noGrp="1"/>
          </p:cNvSpPr>
          <p:nvPr>
            <p:ph type="body" sz="quarter" idx="20" hasCustomPrompt="1"/>
          </p:nvPr>
        </p:nvSpPr>
        <p:spPr>
          <a:xfrm>
            <a:off x="6168056" y="4615355"/>
            <a:ext cx="2110181" cy="307777"/>
          </a:xfrm>
          <a:prstGeom prst="rect">
            <a:avLst/>
          </a:prstGeom>
        </p:spPr>
        <p:txBody>
          <a:bodyPr>
            <a:noAutofit/>
          </a:bodyPr>
          <a:lstStyle>
            <a:lvl1pPr marL="0" indent="0" algn="l">
              <a:buNone/>
              <a:defRPr sz="1400" b="1">
                <a:solidFill>
                  <a:srgbClr val="F3B700"/>
                </a:solidFill>
              </a:defRPr>
            </a:lvl1pPr>
          </a:lstStyle>
          <a:p>
            <a:pPr lvl="0"/>
            <a:r>
              <a:rPr lang="en-US"/>
              <a:t>TITLE GOES HERE</a:t>
            </a:r>
            <a:br>
              <a:rPr lang="en-US"/>
            </a:br>
            <a:endParaRPr lang="en-US"/>
          </a:p>
        </p:txBody>
      </p:sp>
      <p:sp>
        <p:nvSpPr>
          <p:cNvPr id="61" name="Text Placeholder 6">
            <a:extLst>
              <a:ext uri="{FF2B5EF4-FFF2-40B4-BE49-F238E27FC236}">
                <a16:creationId xmlns:a16="http://schemas.microsoft.com/office/drawing/2014/main" id="{CD688F90-E866-B832-28B3-6BB52D0ECDC1}"/>
              </a:ext>
            </a:extLst>
          </p:cNvPr>
          <p:cNvSpPr>
            <a:spLocks noGrp="1"/>
          </p:cNvSpPr>
          <p:nvPr>
            <p:ph type="body" sz="quarter" idx="21" hasCustomPrompt="1"/>
          </p:nvPr>
        </p:nvSpPr>
        <p:spPr>
          <a:xfrm>
            <a:off x="8980106" y="5018895"/>
            <a:ext cx="2631818" cy="975445"/>
          </a:xfrm>
          <a:prstGeom prst="rect">
            <a:avLst/>
          </a:prstGeom>
        </p:spPr>
        <p:txBody>
          <a:bodyPr/>
          <a:lstStyle>
            <a:lvl1pPr marL="0" indent="0" algn="l">
              <a:buNone/>
              <a:defRPr sz="1200" b="0"/>
            </a:lvl1pPr>
          </a:lstStyle>
          <a:p>
            <a:pPr lvl="0"/>
            <a:r>
              <a:rPr lang="en-US"/>
              <a:t>This is a sample text. You simply add your own text and description here. This text is fully editable. It can be replaced with your own style. </a:t>
            </a:r>
          </a:p>
        </p:txBody>
      </p:sp>
      <p:sp>
        <p:nvSpPr>
          <p:cNvPr id="62" name="Text Placeholder 6">
            <a:extLst>
              <a:ext uri="{FF2B5EF4-FFF2-40B4-BE49-F238E27FC236}">
                <a16:creationId xmlns:a16="http://schemas.microsoft.com/office/drawing/2014/main" id="{2FBC5398-BB70-BF30-0D3F-85612FB547B3}"/>
              </a:ext>
            </a:extLst>
          </p:cNvPr>
          <p:cNvSpPr>
            <a:spLocks noGrp="1"/>
          </p:cNvSpPr>
          <p:nvPr>
            <p:ph type="body" sz="quarter" idx="22" hasCustomPrompt="1"/>
          </p:nvPr>
        </p:nvSpPr>
        <p:spPr>
          <a:xfrm>
            <a:off x="8980106" y="4615355"/>
            <a:ext cx="2110181" cy="307777"/>
          </a:xfrm>
          <a:prstGeom prst="rect">
            <a:avLst/>
          </a:prstGeom>
        </p:spPr>
        <p:txBody>
          <a:bodyPr>
            <a:noAutofit/>
          </a:bodyPr>
          <a:lstStyle>
            <a:lvl1pPr marL="0" indent="0" algn="l">
              <a:buNone/>
              <a:defRPr sz="1400" b="1">
                <a:solidFill>
                  <a:srgbClr val="7FA267"/>
                </a:solidFill>
              </a:defRPr>
            </a:lvl1pPr>
          </a:lstStyle>
          <a:p>
            <a:pPr lvl="0"/>
            <a:r>
              <a:rPr lang="en-US"/>
              <a:t>TITLE GOES HERE</a:t>
            </a:r>
            <a:br>
              <a:rPr lang="en-US"/>
            </a:br>
            <a:endParaRPr lang="en-US"/>
          </a:p>
        </p:txBody>
      </p:sp>
      <p:sp>
        <p:nvSpPr>
          <p:cNvPr id="8" name="Title 1">
            <a:extLst>
              <a:ext uri="{FF2B5EF4-FFF2-40B4-BE49-F238E27FC236}">
                <a16:creationId xmlns:a16="http://schemas.microsoft.com/office/drawing/2014/main" id="{F2BB4112-7E82-4AEC-20ED-319F75D256D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5" name="Text Placeholder 2">
            <a:extLst>
              <a:ext uri="{FF2B5EF4-FFF2-40B4-BE49-F238E27FC236}">
                <a16:creationId xmlns:a16="http://schemas.microsoft.com/office/drawing/2014/main" id="{E8D4C7D6-1EFF-E256-3F3B-FD21FF86E894}"/>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2" name="Slide Number Placeholder 5">
            <a:extLst>
              <a:ext uri="{FF2B5EF4-FFF2-40B4-BE49-F238E27FC236}">
                <a16:creationId xmlns:a16="http://schemas.microsoft.com/office/drawing/2014/main" id="{EAC0CD74-17D9-0BC2-6BCE-837ACBE5C730}"/>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3638992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2" presetClass="entr" presetSubtype="8"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p:tgtEl>
                                          <p:spTgt spid="11"/>
                                        </p:tgtEl>
                                        <p:attrNameLst>
                                          <p:attrName>ppt_x</p:attrName>
                                        </p:attrNameLst>
                                      </p:cBhvr>
                                      <p:tavLst>
                                        <p:tav tm="0">
                                          <p:val>
                                            <p:strVal val="#ppt_x-#ppt_w*1.125000"/>
                                          </p:val>
                                        </p:tav>
                                        <p:tav tm="100000">
                                          <p:val>
                                            <p:strVal val="#ppt_x"/>
                                          </p:val>
                                        </p:tav>
                                      </p:tavLst>
                                    </p:anim>
                                    <p:animEffect transition="in" filter="wipe(right)">
                                      <p:cBhvr>
                                        <p:cTn id="14" dur="500"/>
                                        <p:tgtEl>
                                          <p:spTgt spid="11"/>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p:tgtEl>
                                          <p:spTgt spid="18"/>
                                        </p:tgtEl>
                                        <p:attrNameLst>
                                          <p:attrName>ppt_x</p:attrName>
                                        </p:attrNameLst>
                                      </p:cBhvr>
                                      <p:tavLst>
                                        <p:tav tm="0">
                                          <p:val>
                                            <p:strVal val="#ppt_x-#ppt_w*1.125000"/>
                                          </p:val>
                                        </p:tav>
                                        <p:tav tm="100000">
                                          <p:val>
                                            <p:strVal val="#ppt_x"/>
                                          </p:val>
                                        </p:tav>
                                      </p:tavLst>
                                    </p:anim>
                                    <p:animEffect transition="in" filter="wipe(right)">
                                      <p:cBhvr>
                                        <p:cTn id="25" dur="500"/>
                                        <p:tgtEl>
                                          <p:spTgt spid="18"/>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2500"/>
                            </p:stCondLst>
                            <p:childTnLst>
                              <p:par>
                                <p:cTn id="33" presetID="12" presetClass="entr" presetSubtype="8"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p:tgtEl>
                                          <p:spTgt spid="25"/>
                                        </p:tgtEl>
                                        <p:attrNameLst>
                                          <p:attrName>ppt_x</p:attrName>
                                        </p:attrNameLst>
                                      </p:cBhvr>
                                      <p:tavLst>
                                        <p:tav tm="0">
                                          <p:val>
                                            <p:strVal val="#ppt_x-#ppt_w*1.125000"/>
                                          </p:val>
                                        </p:tav>
                                        <p:tav tm="100000">
                                          <p:val>
                                            <p:strVal val="#ppt_x"/>
                                          </p:val>
                                        </p:tav>
                                      </p:tavLst>
                                    </p:anim>
                                    <p:animEffect transition="in" filter="wipe(right)">
                                      <p:cBhvr>
                                        <p:cTn id="36" dur="500"/>
                                        <p:tgtEl>
                                          <p:spTgt spid="25"/>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childTnLst>
                          </p:cTn>
                        </p:par>
                        <p:par>
                          <p:cTn id="43" fill="hold">
                            <p:stCondLst>
                              <p:cond delay="3500"/>
                            </p:stCondLst>
                            <p:childTnLst>
                              <p:par>
                                <p:cTn id="44" presetID="12" presetClass="entr" presetSubtype="8"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500"/>
                                        <p:tgtEl>
                                          <p:spTgt spid="32"/>
                                        </p:tgtEl>
                                        <p:attrNameLst>
                                          <p:attrName>ppt_x</p:attrName>
                                        </p:attrNameLst>
                                      </p:cBhvr>
                                      <p:tavLst>
                                        <p:tav tm="0">
                                          <p:val>
                                            <p:strVal val="#ppt_x-#ppt_w*1.125000"/>
                                          </p:val>
                                        </p:tav>
                                        <p:tav tm="100000">
                                          <p:val>
                                            <p:strVal val="#ppt_x"/>
                                          </p:val>
                                        </p:tav>
                                      </p:tavLst>
                                    </p:anim>
                                    <p:animEffect transition="in" filter="wipe(right)">
                                      <p:cBhvr>
                                        <p:cTn id="4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25" grpId="0" animBg="1"/>
      <p:bldP spid="32"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hank You Slide">
    <p:spTree>
      <p:nvGrpSpPr>
        <p:cNvPr id="1" name=""/>
        <p:cNvGrpSpPr/>
        <p:nvPr/>
      </p:nvGrpSpPr>
      <p:grpSpPr>
        <a:xfrm>
          <a:off x="0" y="0"/>
          <a:ext cx="0" cy="0"/>
          <a:chOff x="0" y="0"/>
          <a:chExt cx="0" cy="0"/>
        </a:xfrm>
      </p:grpSpPr>
      <p:pic>
        <p:nvPicPr>
          <p:cNvPr id="3" name="Picture 2" descr="Diagram, schematic, sunburst chart&#10;&#10;Description automatically generated">
            <a:extLst>
              <a:ext uri="{FF2B5EF4-FFF2-40B4-BE49-F238E27FC236}">
                <a16:creationId xmlns:a16="http://schemas.microsoft.com/office/drawing/2014/main" id="{70F7537F-4F19-72ED-8484-75BC2F04BD78}"/>
              </a:ext>
            </a:extLst>
          </p:cNvPr>
          <p:cNvPicPr>
            <a:picLocks noChangeAspect="1"/>
          </p:cNvPicPr>
          <p:nvPr userDrawn="1"/>
        </p:nvPicPr>
        <p:blipFill rotWithShape="1">
          <a:blip r:embed="rId2"/>
          <a:srcRect t="12632"/>
          <a:stretch/>
        </p:blipFill>
        <p:spPr>
          <a:xfrm>
            <a:off x="0" y="-1"/>
            <a:ext cx="12192000" cy="5991727"/>
          </a:xfrm>
          <a:prstGeom prst="rect">
            <a:avLst/>
          </a:prstGeom>
        </p:spPr>
      </p:pic>
      <p:sp>
        <p:nvSpPr>
          <p:cNvPr id="6" name="Rectangle 5">
            <a:extLst>
              <a:ext uri="{FF2B5EF4-FFF2-40B4-BE49-F238E27FC236}">
                <a16:creationId xmlns:a16="http://schemas.microsoft.com/office/drawing/2014/main" id="{04D66D99-C0B9-37D9-804B-0BBE7BAAF6B6}"/>
              </a:ext>
            </a:extLst>
          </p:cNvPr>
          <p:cNvSpPr/>
          <p:nvPr userDrawn="1"/>
        </p:nvSpPr>
        <p:spPr>
          <a:xfrm>
            <a:off x="0" y="5342021"/>
            <a:ext cx="12192000" cy="13715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7EFEA1AE-F4E2-70CB-EB7F-164652E5E4D0}"/>
              </a:ext>
            </a:extLst>
          </p:cNvPr>
          <p:cNvGrpSpPr/>
          <p:nvPr userDrawn="1"/>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7407752A-0DF6-33CA-55DF-0138ACF4190B}"/>
                </a:ext>
              </a:extLst>
            </p:cNvPr>
            <p:cNvPicPr>
              <a:picLocks noChangeAspect="1"/>
            </p:cNvPicPr>
            <p:nvPr userDrawn="1"/>
          </p:nvPicPr>
          <p:blipFill>
            <a:blip r:embed="rId3"/>
            <a:stretch>
              <a:fillRect/>
            </a:stretch>
          </p:blipFill>
          <p:spPr>
            <a:xfrm>
              <a:off x="532436" y="6287214"/>
              <a:ext cx="1551008" cy="247640"/>
            </a:xfrm>
            <a:prstGeom prst="rect">
              <a:avLst/>
            </a:prstGeom>
          </p:spPr>
        </p:pic>
        <p:sp>
          <p:nvSpPr>
            <p:cNvPr id="11" name="TextBox 10">
              <a:extLst>
                <a:ext uri="{FF2B5EF4-FFF2-40B4-BE49-F238E27FC236}">
                  <a16:creationId xmlns:a16="http://schemas.microsoft.com/office/drawing/2014/main" id="{A5965D41-A814-AF3B-3F57-342562A2639E}"/>
                </a:ext>
              </a:extLst>
            </p:cNvPr>
            <p:cNvSpPr txBox="1"/>
            <p:nvPr userDrawn="1"/>
          </p:nvSpPr>
          <p:spPr>
            <a:xfrm>
              <a:off x="432881" y="6513626"/>
              <a:ext cx="3429000" cy="215444"/>
            </a:xfrm>
            <a:prstGeom prst="rect">
              <a:avLst/>
            </a:prstGeom>
            <a:noFill/>
          </p:spPr>
          <p:txBody>
            <a:bodyPr wrap="square" rtlCol="0">
              <a:spAutoFit/>
            </a:bodyPr>
            <a:lstStyle/>
            <a:p>
              <a:r>
                <a:rPr lang="en-US" sz="800"/>
                <a:t>Delivered by The NextGen Project</a:t>
              </a:r>
            </a:p>
          </p:txBody>
        </p:sp>
      </p:grpSp>
      <p:sp>
        <p:nvSpPr>
          <p:cNvPr id="7" name="Slide Number Placeholder 5">
            <a:extLst>
              <a:ext uri="{FF2B5EF4-FFF2-40B4-BE49-F238E27FC236}">
                <a16:creationId xmlns:a16="http://schemas.microsoft.com/office/drawing/2014/main" id="{AEEA2832-DCB9-7401-7F3B-1DF7FA10C3BD}"/>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131990088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hank You Slide">
    <p:spTree>
      <p:nvGrpSpPr>
        <p:cNvPr id="1" name=""/>
        <p:cNvGrpSpPr/>
        <p:nvPr/>
      </p:nvGrpSpPr>
      <p:grpSpPr>
        <a:xfrm>
          <a:off x="0" y="0"/>
          <a:ext cx="0" cy="0"/>
          <a:chOff x="0" y="0"/>
          <a:chExt cx="0" cy="0"/>
        </a:xfrm>
      </p:grpSpPr>
      <p:pic>
        <p:nvPicPr>
          <p:cNvPr id="3" name="Picture 2" descr="Diagram, schematic, sunburst chart&#10;&#10;Description automatically generated">
            <a:extLst>
              <a:ext uri="{FF2B5EF4-FFF2-40B4-BE49-F238E27FC236}">
                <a16:creationId xmlns:a16="http://schemas.microsoft.com/office/drawing/2014/main" id="{70F7537F-4F19-72ED-8484-75BC2F04BD78}"/>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04D66D99-C0B9-37D9-804B-0BBE7BAAF6B6}"/>
              </a:ext>
            </a:extLst>
          </p:cNvPr>
          <p:cNvSpPr/>
          <p:nvPr userDrawn="1"/>
        </p:nvSpPr>
        <p:spPr>
          <a:xfrm>
            <a:off x="0" y="6269098"/>
            <a:ext cx="12192000" cy="5171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7EFEA1AE-F4E2-70CB-EB7F-164652E5E4D0}"/>
              </a:ext>
            </a:extLst>
          </p:cNvPr>
          <p:cNvGrpSpPr/>
          <p:nvPr userDrawn="1"/>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7407752A-0DF6-33CA-55DF-0138ACF4190B}"/>
                </a:ext>
              </a:extLst>
            </p:cNvPr>
            <p:cNvPicPr>
              <a:picLocks noChangeAspect="1"/>
            </p:cNvPicPr>
            <p:nvPr userDrawn="1"/>
          </p:nvPicPr>
          <p:blipFill>
            <a:blip r:embed="rId3"/>
            <a:stretch>
              <a:fillRect/>
            </a:stretch>
          </p:blipFill>
          <p:spPr>
            <a:xfrm>
              <a:off x="532436" y="6287214"/>
              <a:ext cx="1551008" cy="247640"/>
            </a:xfrm>
            <a:prstGeom prst="rect">
              <a:avLst/>
            </a:prstGeom>
          </p:spPr>
        </p:pic>
        <p:sp>
          <p:nvSpPr>
            <p:cNvPr id="11" name="TextBox 10">
              <a:extLst>
                <a:ext uri="{FF2B5EF4-FFF2-40B4-BE49-F238E27FC236}">
                  <a16:creationId xmlns:a16="http://schemas.microsoft.com/office/drawing/2014/main" id="{A5965D41-A814-AF3B-3F57-342562A2639E}"/>
                </a:ext>
              </a:extLst>
            </p:cNvPr>
            <p:cNvSpPr txBox="1"/>
            <p:nvPr userDrawn="1"/>
          </p:nvSpPr>
          <p:spPr>
            <a:xfrm>
              <a:off x="432881" y="6513626"/>
              <a:ext cx="3429000" cy="215444"/>
            </a:xfrm>
            <a:prstGeom prst="rect">
              <a:avLst/>
            </a:prstGeom>
            <a:noFill/>
          </p:spPr>
          <p:txBody>
            <a:bodyPr wrap="square" rtlCol="0">
              <a:spAutoFit/>
            </a:bodyPr>
            <a:lstStyle/>
            <a:p>
              <a:r>
                <a:rPr lang="en-US" sz="800"/>
                <a:t>Delivered by The NextGen Project</a:t>
              </a:r>
            </a:p>
          </p:txBody>
        </p:sp>
      </p:grpSp>
      <p:sp>
        <p:nvSpPr>
          <p:cNvPr id="7" name="Slide Number Placeholder 5">
            <a:extLst>
              <a:ext uri="{FF2B5EF4-FFF2-40B4-BE49-F238E27FC236}">
                <a16:creationId xmlns:a16="http://schemas.microsoft.com/office/drawing/2014/main" id="{AEEA2832-DCB9-7401-7F3B-1DF7FA10C3BD}"/>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275479281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Graphics Library">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804CAA7-E5F3-E1C4-EAC8-C5D157FACD64}"/>
              </a:ext>
            </a:extLst>
          </p:cNvPr>
          <p:cNvGrpSpPr/>
          <p:nvPr userDrawn="1"/>
        </p:nvGrpSpPr>
        <p:grpSpPr>
          <a:xfrm>
            <a:off x="2429883" y="1300323"/>
            <a:ext cx="3352940" cy="2719257"/>
            <a:chOff x="7060095" y="2141598"/>
            <a:chExt cx="5779053" cy="4686852"/>
          </a:xfrm>
        </p:grpSpPr>
        <p:pic>
          <p:nvPicPr>
            <p:cNvPr id="3" name="Graphic 2">
              <a:extLst>
                <a:ext uri="{FF2B5EF4-FFF2-40B4-BE49-F238E27FC236}">
                  <a16:creationId xmlns:a16="http://schemas.microsoft.com/office/drawing/2014/main" id="{2DCA5F65-B45A-B160-E784-3AAE5088A594}"/>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67148" y="2141598"/>
              <a:ext cx="4572000" cy="4572000"/>
            </a:xfrm>
            <a:prstGeom prst="rect">
              <a:avLst/>
            </a:prstGeom>
          </p:spPr>
        </p:pic>
        <p:pic>
          <p:nvPicPr>
            <p:cNvPr id="4" name="Graphic 3">
              <a:extLst>
                <a:ext uri="{FF2B5EF4-FFF2-40B4-BE49-F238E27FC236}">
                  <a16:creationId xmlns:a16="http://schemas.microsoft.com/office/drawing/2014/main" id="{90B5578E-CB89-28C6-22E6-5CB76A299060}"/>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60095" y="2256450"/>
              <a:ext cx="4572000" cy="4572000"/>
            </a:xfrm>
            <a:prstGeom prst="rect">
              <a:avLst/>
            </a:prstGeom>
          </p:spPr>
        </p:pic>
      </p:grpSp>
      <p:pic>
        <p:nvPicPr>
          <p:cNvPr id="6" name="Graphic 5">
            <a:extLst>
              <a:ext uri="{FF2B5EF4-FFF2-40B4-BE49-F238E27FC236}">
                <a16:creationId xmlns:a16="http://schemas.microsoft.com/office/drawing/2014/main" id="{D8B177D3-1B11-321B-9B67-4A65E53310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1246" y="3629214"/>
            <a:ext cx="2652623" cy="2652623"/>
          </a:xfrm>
          <a:prstGeom prst="rect">
            <a:avLst/>
          </a:prstGeom>
        </p:spPr>
      </p:pic>
      <p:pic>
        <p:nvPicPr>
          <p:cNvPr id="7" name="Graphic 6">
            <a:extLst>
              <a:ext uri="{FF2B5EF4-FFF2-40B4-BE49-F238E27FC236}">
                <a16:creationId xmlns:a16="http://schemas.microsoft.com/office/drawing/2014/main" id="{6C921E44-87F8-A3CC-C7C6-E88D7AB42493}"/>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7833972">
            <a:off x="229871" y="1546125"/>
            <a:ext cx="2604574" cy="2604574"/>
          </a:xfrm>
          <a:prstGeom prst="rect">
            <a:avLst/>
          </a:prstGeom>
        </p:spPr>
      </p:pic>
      <p:pic>
        <p:nvPicPr>
          <p:cNvPr id="9" name="Graphic 8">
            <a:extLst>
              <a:ext uri="{FF2B5EF4-FFF2-40B4-BE49-F238E27FC236}">
                <a16:creationId xmlns:a16="http://schemas.microsoft.com/office/drawing/2014/main" id="{8956DD41-D046-DBFC-06E4-A0E1DE3EA14A}"/>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r="19751" b="3086"/>
          <a:stretch/>
        </p:blipFill>
        <p:spPr>
          <a:xfrm>
            <a:off x="2803869" y="3500227"/>
            <a:ext cx="2478059" cy="2992648"/>
          </a:xfrm>
          <a:prstGeom prst="rect">
            <a:avLst/>
          </a:prstGeom>
        </p:spPr>
      </p:pic>
      <p:sp>
        <p:nvSpPr>
          <p:cNvPr id="32" name="Freeform 7">
            <a:extLst>
              <a:ext uri="{FF2B5EF4-FFF2-40B4-BE49-F238E27FC236}">
                <a16:creationId xmlns:a16="http://schemas.microsoft.com/office/drawing/2014/main" id="{9A5B4C25-2988-70F4-7E50-1417D7F61B6A}"/>
              </a:ext>
            </a:extLst>
          </p:cNvPr>
          <p:cNvSpPr>
            <a:spLocks/>
          </p:cNvSpPr>
          <p:nvPr/>
        </p:nvSpPr>
        <p:spPr bwMode="auto">
          <a:xfrm>
            <a:off x="7012862" y="1249609"/>
            <a:ext cx="1393550" cy="1392706"/>
          </a:xfrm>
          <a:custGeom>
            <a:avLst/>
            <a:gdLst>
              <a:gd name="T0" fmla="*/ 414 w 828"/>
              <a:gd name="T1" fmla="*/ 0 h 827"/>
              <a:gd name="T2" fmla="*/ 0 w 828"/>
              <a:gd name="T3" fmla="*/ 413 h 827"/>
              <a:gd name="T4" fmla="*/ 412 w 828"/>
              <a:gd name="T5" fmla="*/ 827 h 827"/>
              <a:gd name="T6" fmla="*/ 414 w 828"/>
              <a:gd name="T7" fmla="*/ 827 h 827"/>
              <a:gd name="T8" fmla="*/ 416 w 828"/>
              <a:gd name="T9" fmla="*/ 827 h 827"/>
              <a:gd name="T10" fmla="*/ 464 w 828"/>
              <a:gd name="T11" fmla="*/ 824 h 827"/>
              <a:gd name="T12" fmla="*/ 825 w 828"/>
              <a:gd name="T13" fmla="*/ 462 h 827"/>
              <a:gd name="T14" fmla="*/ 828 w 828"/>
              <a:gd name="T15" fmla="*/ 413 h 827"/>
              <a:gd name="T16" fmla="*/ 828 w 828"/>
              <a:gd name="T17" fmla="*/ 413 h 827"/>
              <a:gd name="T18" fmla="*/ 414 w 828"/>
              <a:gd name="T19" fmla="*/ 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8" h="827">
                <a:moveTo>
                  <a:pt x="414" y="0"/>
                </a:moveTo>
                <a:cubicBezTo>
                  <a:pt x="186" y="0"/>
                  <a:pt x="0" y="185"/>
                  <a:pt x="0" y="413"/>
                </a:cubicBezTo>
                <a:cubicBezTo>
                  <a:pt x="218" y="436"/>
                  <a:pt x="391" y="609"/>
                  <a:pt x="412" y="827"/>
                </a:cubicBezTo>
                <a:cubicBezTo>
                  <a:pt x="412" y="827"/>
                  <a:pt x="413" y="827"/>
                  <a:pt x="414" y="827"/>
                </a:cubicBezTo>
                <a:cubicBezTo>
                  <a:pt x="415" y="827"/>
                  <a:pt x="415" y="827"/>
                  <a:pt x="416" y="827"/>
                </a:cubicBezTo>
                <a:cubicBezTo>
                  <a:pt x="432" y="827"/>
                  <a:pt x="449" y="826"/>
                  <a:pt x="464" y="824"/>
                </a:cubicBezTo>
                <a:cubicBezTo>
                  <a:pt x="653" y="801"/>
                  <a:pt x="803" y="651"/>
                  <a:pt x="825" y="462"/>
                </a:cubicBezTo>
                <a:cubicBezTo>
                  <a:pt x="827" y="446"/>
                  <a:pt x="828" y="430"/>
                  <a:pt x="828" y="413"/>
                </a:cubicBezTo>
                <a:cubicBezTo>
                  <a:pt x="828" y="413"/>
                  <a:pt x="828" y="413"/>
                  <a:pt x="828" y="413"/>
                </a:cubicBezTo>
                <a:cubicBezTo>
                  <a:pt x="828" y="185"/>
                  <a:pt x="642" y="0"/>
                  <a:pt x="414" y="0"/>
                </a:cubicBezTo>
                <a:close/>
              </a:path>
            </a:pathLst>
          </a:cu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8">
            <a:extLst>
              <a:ext uri="{FF2B5EF4-FFF2-40B4-BE49-F238E27FC236}">
                <a16:creationId xmlns:a16="http://schemas.microsoft.com/office/drawing/2014/main" id="{7E1F7498-38ED-46CE-2005-0E346C9FA8C6}"/>
              </a:ext>
            </a:extLst>
          </p:cNvPr>
          <p:cNvSpPr>
            <a:spLocks/>
          </p:cNvSpPr>
          <p:nvPr/>
        </p:nvSpPr>
        <p:spPr bwMode="auto">
          <a:xfrm>
            <a:off x="6350691" y="1912858"/>
            <a:ext cx="1393550" cy="1394392"/>
          </a:xfrm>
          <a:custGeom>
            <a:avLst/>
            <a:gdLst>
              <a:gd name="T0" fmla="*/ 825 w 828"/>
              <a:gd name="T1" fmla="*/ 366 h 828"/>
              <a:gd name="T2" fmla="*/ 465 w 828"/>
              <a:gd name="T3" fmla="*/ 3 h 828"/>
              <a:gd name="T4" fmla="*/ 416 w 828"/>
              <a:gd name="T5" fmla="*/ 0 h 828"/>
              <a:gd name="T6" fmla="*/ 414 w 828"/>
              <a:gd name="T7" fmla="*/ 0 h 828"/>
              <a:gd name="T8" fmla="*/ 0 w 828"/>
              <a:gd name="T9" fmla="*/ 414 h 828"/>
              <a:gd name="T10" fmla="*/ 414 w 828"/>
              <a:gd name="T11" fmla="*/ 828 h 828"/>
              <a:gd name="T12" fmla="*/ 417 w 828"/>
              <a:gd name="T13" fmla="*/ 828 h 828"/>
              <a:gd name="T14" fmla="*/ 828 w 828"/>
              <a:gd name="T15" fmla="*/ 416 h 828"/>
              <a:gd name="T16" fmla="*/ 828 w 828"/>
              <a:gd name="T17" fmla="*/ 414 h 828"/>
              <a:gd name="T18" fmla="*/ 828 w 828"/>
              <a:gd name="T19" fmla="*/ 414 h 828"/>
              <a:gd name="T20" fmla="*/ 825 w 828"/>
              <a:gd name="T21" fmla="*/ 366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8" h="828">
                <a:moveTo>
                  <a:pt x="825" y="366"/>
                </a:moveTo>
                <a:cubicBezTo>
                  <a:pt x="803" y="177"/>
                  <a:pt x="653" y="26"/>
                  <a:pt x="465" y="3"/>
                </a:cubicBezTo>
                <a:cubicBezTo>
                  <a:pt x="449" y="1"/>
                  <a:pt x="433" y="0"/>
                  <a:pt x="416" y="0"/>
                </a:cubicBezTo>
                <a:cubicBezTo>
                  <a:pt x="416" y="0"/>
                  <a:pt x="415" y="0"/>
                  <a:pt x="414" y="0"/>
                </a:cubicBezTo>
                <a:cubicBezTo>
                  <a:pt x="186" y="0"/>
                  <a:pt x="0" y="186"/>
                  <a:pt x="0" y="414"/>
                </a:cubicBezTo>
                <a:cubicBezTo>
                  <a:pt x="0" y="642"/>
                  <a:pt x="186" y="828"/>
                  <a:pt x="414" y="828"/>
                </a:cubicBezTo>
                <a:cubicBezTo>
                  <a:pt x="415" y="828"/>
                  <a:pt x="416" y="828"/>
                  <a:pt x="417" y="828"/>
                </a:cubicBezTo>
                <a:cubicBezTo>
                  <a:pt x="439" y="611"/>
                  <a:pt x="611" y="438"/>
                  <a:pt x="828" y="416"/>
                </a:cubicBezTo>
                <a:cubicBezTo>
                  <a:pt x="828" y="415"/>
                  <a:pt x="828" y="415"/>
                  <a:pt x="828" y="414"/>
                </a:cubicBezTo>
                <a:cubicBezTo>
                  <a:pt x="828" y="414"/>
                  <a:pt x="828" y="414"/>
                  <a:pt x="828" y="414"/>
                </a:cubicBezTo>
                <a:cubicBezTo>
                  <a:pt x="828" y="398"/>
                  <a:pt x="827" y="381"/>
                  <a:pt x="825" y="36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9">
            <a:extLst>
              <a:ext uri="{FF2B5EF4-FFF2-40B4-BE49-F238E27FC236}">
                <a16:creationId xmlns:a16="http://schemas.microsoft.com/office/drawing/2014/main" id="{60BBC182-6CF4-24E4-59C2-FE649ECC5291}"/>
              </a:ext>
            </a:extLst>
          </p:cNvPr>
          <p:cNvSpPr>
            <a:spLocks/>
          </p:cNvSpPr>
          <p:nvPr/>
        </p:nvSpPr>
        <p:spPr bwMode="auto">
          <a:xfrm>
            <a:off x="7702027" y="1913701"/>
            <a:ext cx="1391863" cy="1392706"/>
          </a:xfrm>
          <a:custGeom>
            <a:avLst/>
            <a:gdLst>
              <a:gd name="T0" fmla="*/ 414 w 827"/>
              <a:gd name="T1" fmla="*/ 0 h 827"/>
              <a:gd name="T2" fmla="*/ 412 w 827"/>
              <a:gd name="T3" fmla="*/ 0 h 827"/>
              <a:gd name="T4" fmla="*/ 0 w 827"/>
              <a:gd name="T5" fmla="*/ 413 h 827"/>
              <a:gd name="T6" fmla="*/ 0 w 827"/>
              <a:gd name="T7" fmla="*/ 416 h 827"/>
              <a:gd name="T8" fmla="*/ 3 w 827"/>
              <a:gd name="T9" fmla="*/ 464 h 827"/>
              <a:gd name="T10" fmla="*/ 363 w 827"/>
              <a:gd name="T11" fmla="*/ 824 h 827"/>
              <a:gd name="T12" fmla="*/ 411 w 827"/>
              <a:gd name="T13" fmla="*/ 827 h 827"/>
              <a:gd name="T14" fmla="*/ 414 w 827"/>
              <a:gd name="T15" fmla="*/ 827 h 827"/>
              <a:gd name="T16" fmla="*/ 827 w 827"/>
              <a:gd name="T17" fmla="*/ 413 h 827"/>
              <a:gd name="T18" fmla="*/ 414 w 827"/>
              <a:gd name="T19" fmla="*/ 0 h 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7" h="827">
                <a:moveTo>
                  <a:pt x="414" y="0"/>
                </a:moveTo>
                <a:cubicBezTo>
                  <a:pt x="413" y="0"/>
                  <a:pt x="412" y="0"/>
                  <a:pt x="412" y="0"/>
                </a:cubicBezTo>
                <a:cubicBezTo>
                  <a:pt x="390" y="218"/>
                  <a:pt x="218" y="391"/>
                  <a:pt x="0" y="413"/>
                </a:cubicBezTo>
                <a:cubicBezTo>
                  <a:pt x="0" y="414"/>
                  <a:pt x="0" y="415"/>
                  <a:pt x="0" y="416"/>
                </a:cubicBezTo>
                <a:cubicBezTo>
                  <a:pt x="0" y="432"/>
                  <a:pt x="1" y="448"/>
                  <a:pt x="3" y="464"/>
                </a:cubicBezTo>
                <a:cubicBezTo>
                  <a:pt x="26" y="652"/>
                  <a:pt x="175" y="801"/>
                  <a:pt x="363" y="824"/>
                </a:cubicBezTo>
                <a:cubicBezTo>
                  <a:pt x="379" y="826"/>
                  <a:pt x="395" y="827"/>
                  <a:pt x="411" y="827"/>
                </a:cubicBezTo>
                <a:cubicBezTo>
                  <a:pt x="412" y="827"/>
                  <a:pt x="413" y="827"/>
                  <a:pt x="414" y="827"/>
                </a:cubicBezTo>
                <a:cubicBezTo>
                  <a:pt x="642" y="827"/>
                  <a:pt x="827" y="641"/>
                  <a:pt x="827" y="413"/>
                </a:cubicBezTo>
                <a:cubicBezTo>
                  <a:pt x="827" y="185"/>
                  <a:pt x="642" y="0"/>
                  <a:pt x="414" y="0"/>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10">
            <a:extLst>
              <a:ext uri="{FF2B5EF4-FFF2-40B4-BE49-F238E27FC236}">
                <a16:creationId xmlns:a16="http://schemas.microsoft.com/office/drawing/2014/main" id="{E64E2E5A-29C2-2BE9-90EE-DC1E37982726}"/>
              </a:ext>
            </a:extLst>
          </p:cNvPr>
          <p:cNvSpPr>
            <a:spLocks/>
          </p:cNvSpPr>
          <p:nvPr userDrawn="1"/>
        </p:nvSpPr>
        <p:spPr bwMode="auto">
          <a:xfrm>
            <a:off x="7038169" y="2610055"/>
            <a:ext cx="1391863" cy="1394392"/>
          </a:xfrm>
          <a:custGeom>
            <a:avLst/>
            <a:gdLst>
              <a:gd name="T0" fmla="*/ 827 w 827"/>
              <a:gd name="T1" fmla="*/ 412 h 828"/>
              <a:gd name="T2" fmla="*/ 416 w 827"/>
              <a:gd name="T3" fmla="*/ 0 h 828"/>
              <a:gd name="T4" fmla="*/ 413 w 827"/>
              <a:gd name="T5" fmla="*/ 0 h 828"/>
              <a:gd name="T6" fmla="*/ 411 w 827"/>
              <a:gd name="T7" fmla="*/ 0 h 828"/>
              <a:gd name="T8" fmla="*/ 363 w 827"/>
              <a:gd name="T9" fmla="*/ 3 h 828"/>
              <a:gd name="T10" fmla="*/ 3 w 827"/>
              <a:gd name="T11" fmla="*/ 363 h 828"/>
              <a:gd name="T12" fmla="*/ 0 w 827"/>
              <a:gd name="T13" fmla="*/ 412 h 828"/>
              <a:gd name="T14" fmla="*/ 0 w 827"/>
              <a:gd name="T15" fmla="*/ 414 h 828"/>
              <a:gd name="T16" fmla="*/ 413 w 827"/>
              <a:gd name="T17" fmla="*/ 828 h 828"/>
              <a:gd name="T18" fmla="*/ 827 w 827"/>
              <a:gd name="T19" fmla="*/ 414 h 828"/>
              <a:gd name="T20" fmla="*/ 827 w 827"/>
              <a:gd name="T21" fmla="*/ 412 h 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7" h="828">
                <a:moveTo>
                  <a:pt x="827" y="412"/>
                </a:moveTo>
                <a:cubicBezTo>
                  <a:pt x="610" y="389"/>
                  <a:pt x="438" y="217"/>
                  <a:pt x="416" y="0"/>
                </a:cubicBezTo>
                <a:cubicBezTo>
                  <a:pt x="415" y="0"/>
                  <a:pt x="414" y="0"/>
                  <a:pt x="413" y="0"/>
                </a:cubicBezTo>
                <a:cubicBezTo>
                  <a:pt x="413" y="0"/>
                  <a:pt x="412" y="0"/>
                  <a:pt x="411" y="0"/>
                </a:cubicBezTo>
                <a:cubicBezTo>
                  <a:pt x="395" y="0"/>
                  <a:pt x="379" y="1"/>
                  <a:pt x="363" y="3"/>
                </a:cubicBezTo>
                <a:cubicBezTo>
                  <a:pt x="175" y="26"/>
                  <a:pt x="26" y="176"/>
                  <a:pt x="3" y="363"/>
                </a:cubicBezTo>
                <a:cubicBezTo>
                  <a:pt x="1" y="379"/>
                  <a:pt x="0" y="395"/>
                  <a:pt x="0" y="412"/>
                </a:cubicBezTo>
                <a:cubicBezTo>
                  <a:pt x="0" y="412"/>
                  <a:pt x="0" y="413"/>
                  <a:pt x="0" y="414"/>
                </a:cubicBezTo>
                <a:cubicBezTo>
                  <a:pt x="0" y="642"/>
                  <a:pt x="185" y="828"/>
                  <a:pt x="413" y="828"/>
                </a:cubicBezTo>
                <a:cubicBezTo>
                  <a:pt x="642" y="828"/>
                  <a:pt x="827" y="642"/>
                  <a:pt x="827" y="414"/>
                </a:cubicBezTo>
                <a:cubicBezTo>
                  <a:pt x="827" y="413"/>
                  <a:pt x="827" y="412"/>
                  <a:pt x="827" y="412"/>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0" name="Title 1">
            <a:extLst>
              <a:ext uri="{FF2B5EF4-FFF2-40B4-BE49-F238E27FC236}">
                <a16:creationId xmlns:a16="http://schemas.microsoft.com/office/drawing/2014/main" id="{4A39FBDD-E347-9B6D-DDCD-1C639B973309}"/>
              </a:ext>
            </a:extLst>
          </p:cNvPr>
          <p:cNvSpPr>
            <a:spLocks noGrp="1"/>
          </p:cNvSpPr>
          <p:nvPr userDrawn="1">
            <p:ph type="title" hasCustomPrompt="1"/>
          </p:nvPr>
        </p:nvSpPr>
        <p:spPr>
          <a:xfrm>
            <a:off x="532435" y="365126"/>
            <a:ext cx="11100122" cy="697324"/>
          </a:xfrm>
        </p:spPr>
        <p:txBody>
          <a:bodyPr/>
          <a:lstStyle>
            <a:lvl1pPr>
              <a:defRPr/>
            </a:lvl1pPr>
          </a:lstStyle>
          <a:p>
            <a:r>
              <a:rPr lang="en-US"/>
              <a:t>Graphics Library</a:t>
            </a:r>
          </a:p>
        </p:txBody>
      </p:sp>
      <p:sp>
        <p:nvSpPr>
          <p:cNvPr id="2" name="Slide Number Placeholder 5">
            <a:extLst>
              <a:ext uri="{FF2B5EF4-FFF2-40B4-BE49-F238E27FC236}">
                <a16:creationId xmlns:a16="http://schemas.microsoft.com/office/drawing/2014/main" id="{2F67DE1D-D687-6781-E21F-17F5684F33D8}"/>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162450934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Logo Library">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558E1482-C3D4-5E51-2DE5-07481E4D72FB}"/>
              </a:ext>
            </a:extLst>
          </p:cNvPr>
          <p:cNvSpPr/>
          <p:nvPr userDrawn="1"/>
        </p:nvSpPr>
        <p:spPr>
          <a:xfrm>
            <a:off x="532435" y="4423213"/>
            <a:ext cx="4796804" cy="108966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27" name="Picture 26" descr="Shape&#10;&#10;AI-generated content may be incorrect.">
            <a:extLst>
              <a:ext uri="{FF2B5EF4-FFF2-40B4-BE49-F238E27FC236}">
                <a16:creationId xmlns:a16="http://schemas.microsoft.com/office/drawing/2014/main" id="{0D46FF3C-5D34-1357-7288-FDEF03D88476}"/>
              </a:ext>
            </a:extLst>
          </p:cNvPr>
          <p:cNvPicPr>
            <a:picLocks noChangeAspect="1"/>
          </p:cNvPicPr>
          <p:nvPr userDrawn="1"/>
        </p:nvPicPr>
        <p:blipFill>
          <a:blip r:embed="rId2"/>
          <a:stretch>
            <a:fillRect/>
          </a:stretch>
        </p:blipFill>
        <p:spPr>
          <a:xfrm>
            <a:off x="532436" y="2243893"/>
            <a:ext cx="4544577" cy="731521"/>
          </a:xfrm>
          <a:prstGeom prst="rect">
            <a:avLst/>
          </a:prstGeom>
        </p:spPr>
      </p:pic>
      <p:pic>
        <p:nvPicPr>
          <p:cNvPr id="28" name="Picture 27" descr="A picture containing shape&#10;&#10;AI-generated content may be incorrect.">
            <a:extLst>
              <a:ext uri="{FF2B5EF4-FFF2-40B4-BE49-F238E27FC236}">
                <a16:creationId xmlns:a16="http://schemas.microsoft.com/office/drawing/2014/main" id="{02AC823A-CB8E-E0F6-F727-85ED4B277025}"/>
              </a:ext>
            </a:extLst>
          </p:cNvPr>
          <p:cNvPicPr>
            <a:picLocks noChangeAspect="1"/>
          </p:cNvPicPr>
          <p:nvPr userDrawn="1"/>
        </p:nvPicPr>
        <p:blipFill>
          <a:blip r:embed="rId3"/>
          <a:stretch>
            <a:fillRect/>
          </a:stretch>
        </p:blipFill>
        <p:spPr>
          <a:xfrm>
            <a:off x="532435" y="3333553"/>
            <a:ext cx="4544577" cy="731521"/>
          </a:xfrm>
          <a:prstGeom prst="rect">
            <a:avLst/>
          </a:prstGeom>
        </p:spPr>
      </p:pic>
      <p:pic>
        <p:nvPicPr>
          <p:cNvPr id="29" name="Picture 28" descr="A black and white sign&#10;&#10;AI-generated content may be incorrect.">
            <a:extLst>
              <a:ext uri="{FF2B5EF4-FFF2-40B4-BE49-F238E27FC236}">
                <a16:creationId xmlns:a16="http://schemas.microsoft.com/office/drawing/2014/main" id="{0B7B849B-EBED-8CC4-E2DE-0E77F7335133}"/>
              </a:ext>
            </a:extLst>
          </p:cNvPr>
          <p:cNvPicPr>
            <a:picLocks noChangeAspect="1"/>
          </p:cNvPicPr>
          <p:nvPr userDrawn="1"/>
        </p:nvPicPr>
        <p:blipFill>
          <a:blip r:embed="rId4"/>
          <a:stretch>
            <a:fillRect/>
          </a:stretch>
        </p:blipFill>
        <p:spPr>
          <a:xfrm>
            <a:off x="658549" y="4602283"/>
            <a:ext cx="4544577" cy="731521"/>
          </a:xfrm>
          <a:prstGeom prst="rect">
            <a:avLst/>
          </a:prstGeom>
        </p:spPr>
      </p:pic>
      <p:sp>
        <p:nvSpPr>
          <p:cNvPr id="3" name="Title 1">
            <a:extLst>
              <a:ext uri="{FF2B5EF4-FFF2-40B4-BE49-F238E27FC236}">
                <a16:creationId xmlns:a16="http://schemas.microsoft.com/office/drawing/2014/main" id="{3333D6D6-5BD1-9040-A2AF-FA454EE2C3D0}"/>
              </a:ext>
            </a:extLst>
          </p:cNvPr>
          <p:cNvSpPr>
            <a:spLocks noGrp="1"/>
          </p:cNvSpPr>
          <p:nvPr>
            <p:ph type="title" hasCustomPrompt="1"/>
          </p:nvPr>
        </p:nvSpPr>
        <p:spPr>
          <a:xfrm>
            <a:off x="532435" y="365126"/>
            <a:ext cx="11100122" cy="697324"/>
          </a:xfrm>
        </p:spPr>
        <p:txBody>
          <a:bodyPr/>
          <a:lstStyle>
            <a:lvl1pPr>
              <a:defRPr/>
            </a:lvl1pPr>
          </a:lstStyle>
          <a:p>
            <a:r>
              <a:rPr lang="en-US"/>
              <a:t>Logo Library</a:t>
            </a:r>
          </a:p>
        </p:txBody>
      </p:sp>
      <p:sp>
        <p:nvSpPr>
          <p:cNvPr id="2" name="Slide Number Placeholder 5">
            <a:extLst>
              <a:ext uri="{FF2B5EF4-FFF2-40B4-BE49-F238E27FC236}">
                <a16:creationId xmlns:a16="http://schemas.microsoft.com/office/drawing/2014/main" id="{939BEC42-D4DC-2892-9DF0-96CD13338686}"/>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21131350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con Library">
    <p:spTree>
      <p:nvGrpSpPr>
        <p:cNvPr id="1" name=""/>
        <p:cNvGrpSpPr/>
        <p:nvPr/>
      </p:nvGrpSpPr>
      <p:grpSpPr>
        <a:xfrm>
          <a:off x="0" y="0"/>
          <a:ext cx="0" cy="0"/>
          <a:chOff x="0" y="0"/>
          <a:chExt cx="0" cy="0"/>
        </a:xfrm>
      </p:grpSpPr>
      <p:pic>
        <p:nvPicPr>
          <p:cNvPr id="3" name="Picture 2" descr="A group of people's faces&#10;&#10;Description automatically generated">
            <a:extLst>
              <a:ext uri="{FF2B5EF4-FFF2-40B4-BE49-F238E27FC236}">
                <a16:creationId xmlns:a16="http://schemas.microsoft.com/office/drawing/2014/main" id="{BEEA8727-313D-452A-0EC5-279D1394CDD1}"/>
              </a:ext>
            </a:extLst>
          </p:cNvPr>
          <p:cNvPicPr>
            <a:picLocks noChangeAspect="1"/>
          </p:cNvPicPr>
          <p:nvPr userDrawn="1"/>
        </p:nvPicPr>
        <p:blipFill rotWithShape="1">
          <a:blip r:embed="rId2"/>
          <a:srcRect l="-606" t="-31" r="458" b="-6"/>
          <a:stretch/>
        </p:blipFill>
        <p:spPr>
          <a:xfrm>
            <a:off x="532435" y="1690688"/>
            <a:ext cx="4376449" cy="4371428"/>
          </a:xfrm>
          <a:prstGeom prst="rect">
            <a:avLst/>
          </a:prstGeom>
        </p:spPr>
      </p:pic>
      <p:grpSp>
        <p:nvGrpSpPr>
          <p:cNvPr id="53" name="Group 52">
            <a:extLst>
              <a:ext uri="{FF2B5EF4-FFF2-40B4-BE49-F238E27FC236}">
                <a16:creationId xmlns:a16="http://schemas.microsoft.com/office/drawing/2014/main" id="{A5A4EAEF-97A2-857D-11C5-9DE9E4AE682F}"/>
              </a:ext>
            </a:extLst>
          </p:cNvPr>
          <p:cNvGrpSpPr/>
          <p:nvPr userDrawn="1"/>
        </p:nvGrpSpPr>
        <p:grpSpPr>
          <a:xfrm>
            <a:off x="5693594" y="2147918"/>
            <a:ext cx="3459554" cy="2940516"/>
            <a:chOff x="2830844" y="2441069"/>
            <a:chExt cx="3459554" cy="2940516"/>
          </a:xfrm>
        </p:grpSpPr>
        <p:pic>
          <p:nvPicPr>
            <p:cNvPr id="54" name="Picture 53" descr="A blue and orange logo&#10;&#10;Description automatically generated">
              <a:extLst>
                <a:ext uri="{FF2B5EF4-FFF2-40B4-BE49-F238E27FC236}">
                  <a16:creationId xmlns:a16="http://schemas.microsoft.com/office/drawing/2014/main" id="{D701FB91-08C7-0351-97D5-FA0D79142043}"/>
                </a:ext>
              </a:extLst>
            </p:cNvPr>
            <p:cNvPicPr>
              <a:picLocks noChangeAspect="1"/>
            </p:cNvPicPr>
            <p:nvPr/>
          </p:nvPicPr>
          <p:blipFill>
            <a:blip r:embed="rId3"/>
            <a:stretch>
              <a:fillRect/>
            </a:stretch>
          </p:blipFill>
          <p:spPr>
            <a:xfrm>
              <a:off x="2999742" y="2441069"/>
              <a:ext cx="2104909" cy="732495"/>
            </a:xfrm>
            <a:prstGeom prst="rect">
              <a:avLst/>
            </a:prstGeom>
          </p:spPr>
        </p:pic>
        <p:grpSp>
          <p:nvGrpSpPr>
            <p:cNvPr id="55" name="Group 54">
              <a:extLst>
                <a:ext uri="{FF2B5EF4-FFF2-40B4-BE49-F238E27FC236}">
                  <a16:creationId xmlns:a16="http://schemas.microsoft.com/office/drawing/2014/main" id="{AD4AEFAF-BD20-F01F-57C1-8392B651CE90}"/>
                </a:ext>
              </a:extLst>
            </p:cNvPr>
            <p:cNvGrpSpPr/>
            <p:nvPr/>
          </p:nvGrpSpPr>
          <p:grpSpPr>
            <a:xfrm>
              <a:off x="3054187" y="3411553"/>
              <a:ext cx="3236211" cy="584775"/>
              <a:chOff x="3054187" y="3411553"/>
              <a:chExt cx="3236211" cy="584775"/>
            </a:xfrm>
          </p:grpSpPr>
          <p:sp>
            <p:nvSpPr>
              <p:cNvPr id="62" name="TextBox 61">
                <a:extLst>
                  <a:ext uri="{FF2B5EF4-FFF2-40B4-BE49-F238E27FC236}">
                    <a16:creationId xmlns:a16="http://schemas.microsoft.com/office/drawing/2014/main" id="{463C889F-6B92-22AA-462C-77F21DD690A2}"/>
                  </a:ext>
                </a:extLst>
              </p:cNvPr>
              <p:cNvSpPr txBox="1"/>
              <p:nvPr/>
            </p:nvSpPr>
            <p:spPr>
              <a:xfrm>
                <a:off x="3592963" y="3411553"/>
                <a:ext cx="2697435" cy="584775"/>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Human Capital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Management (HCM)</a:t>
                </a:r>
              </a:p>
            </p:txBody>
          </p:sp>
          <p:pic>
            <p:nvPicPr>
              <p:cNvPr id="63" name="Picture 62" descr="A black background with a black square&#10;&#10;Description automatically generated with medium confidence">
                <a:extLst>
                  <a:ext uri="{FF2B5EF4-FFF2-40B4-BE49-F238E27FC236}">
                    <a16:creationId xmlns:a16="http://schemas.microsoft.com/office/drawing/2014/main" id="{96B5FB8B-8C3F-7307-EC19-796766A0B5D0}"/>
                  </a:ext>
                </a:extLst>
              </p:cNvPr>
              <p:cNvPicPr>
                <a:picLocks noChangeAspect="1"/>
              </p:cNvPicPr>
              <p:nvPr/>
            </p:nvPicPr>
            <p:blipFill rotWithShape="1">
              <a:blip r:embed="rId4"/>
              <a:srcRect l="9300" t="8534" r="9260" b="8534"/>
              <a:stretch/>
            </p:blipFill>
            <p:spPr>
              <a:xfrm>
                <a:off x="3054187" y="3429000"/>
                <a:ext cx="538776" cy="548640"/>
              </a:xfrm>
              <a:prstGeom prst="rect">
                <a:avLst/>
              </a:prstGeom>
            </p:spPr>
          </p:pic>
        </p:grpSp>
        <p:grpSp>
          <p:nvGrpSpPr>
            <p:cNvPr id="56" name="Group 55">
              <a:extLst>
                <a:ext uri="{FF2B5EF4-FFF2-40B4-BE49-F238E27FC236}">
                  <a16:creationId xmlns:a16="http://schemas.microsoft.com/office/drawing/2014/main" id="{C40C7408-71D5-5AB5-98DA-B735947CEDBB}"/>
                </a:ext>
              </a:extLst>
            </p:cNvPr>
            <p:cNvGrpSpPr/>
            <p:nvPr/>
          </p:nvGrpSpPr>
          <p:grpSpPr>
            <a:xfrm>
              <a:off x="3074582" y="4121327"/>
              <a:ext cx="2026093" cy="548640"/>
              <a:chOff x="3074582" y="4121327"/>
              <a:chExt cx="2026093" cy="548640"/>
            </a:xfrm>
          </p:grpSpPr>
          <p:sp>
            <p:nvSpPr>
              <p:cNvPr id="60" name="TextBox 59">
                <a:extLst>
                  <a:ext uri="{FF2B5EF4-FFF2-40B4-BE49-F238E27FC236}">
                    <a16:creationId xmlns:a16="http://schemas.microsoft.com/office/drawing/2014/main" id="{42AECA66-38AA-A331-42A1-37F037B99554}"/>
                  </a:ext>
                </a:extLst>
              </p:cNvPr>
              <p:cNvSpPr txBox="1"/>
              <p:nvPr/>
            </p:nvSpPr>
            <p:spPr>
              <a:xfrm>
                <a:off x="3592963" y="4265779"/>
                <a:ext cx="1507712" cy="33855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Financial</a:t>
                </a:r>
              </a:p>
            </p:txBody>
          </p:sp>
          <p:pic>
            <p:nvPicPr>
              <p:cNvPr id="61" name="Picture 60" descr="A black background with a black square&#10;&#10;Description automatically generated with medium confidence">
                <a:extLst>
                  <a:ext uri="{FF2B5EF4-FFF2-40B4-BE49-F238E27FC236}">
                    <a16:creationId xmlns:a16="http://schemas.microsoft.com/office/drawing/2014/main" id="{3306817D-2A84-082B-B78A-8D7887E068B8}"/>
                  </a:ext>
                </a:extLst>
              </p:cNvPr>
              <p:cNvPicPr>
                <a:picLocks noChangeAspect="1"/>
              </p:cNvPicPr>
              <p:nvPr/>
            </p:nvPicPr>
            <p:blipFill rotWithShape="1">
              <a:blip r:embed="rId5"/>
              <a:srcRect l="17853" t="8534" r="18149" b="8534"/>
              <a:stretch/>
            </p:blipFill>
            <p:spPr>
              <a:xfrm>
                <a:off x="3074582" y="4121327"/>
                <a:ext cx="423390" cy="548640"/>
              </a:xfrm>
              <a:prstGeom prst="rect">
                <a:avLst/>
              </a:prstGeom>
            </p:spPr>
          </p:pic>
        </p:grpSp>
        <p:grpSp>
          <p:nvGrpSpPr>
            <p:cNvPr id="57" name="Group 56">
              <a:extLst>
                <a:ext uri="{FF2B5EF4-FFF2-40B4-BE49-F238E27FC236}">
                  <a16:creationId xmlns:a16="http://schemas.microsoft.com/office/drawing/2014/main" id="{B4DCFDFE-7D88-F07B-F8FD-BA34059AA059}"/>
                </a:ext>
              </a:extLst>
            </p:cNvPr>
            <p:cNvGrpSpPr/>
            <p:nvPr/>
          </p:nvGrpSpPr>
          <p:grpSpPr>
            <a:xfrm>
              <a:off x="2830844" y="4832945"/>
              <a:ext cx="2265764" cy="548640"/>
              <a:chOff x="2830844" y="4832945"/>
              <a:chExt cx="2265764" cy="548640"/>
            </a:xfrm>
          </p:grpSpPr>
          <p:sp>
            <p:nvSpPr>
              <p:cNvPr id="58" name="TextBox 57">
                <a:extLst>
                  <a:ext uri="{FF2B5EF4-FFF2-40B4-BE49-F238E27FC236}">
                    <a16:creationId xmlns:a16="http://schemas.microsoft.com/office/drawing/2014/main" id="{7E739D0E-191C-ED15-19B1-48AC7307FB9F}"/>
                  </a:ext>
                </a:extLst>
              </p:cNvPr>
              <p:cNvSpPr txBox="1"/>
              <p:nvPr/>
            </p:nvSpPr>
            <p:spPr>
              <a:xfrm>
                <a:off x="3588896" y="4977202"/>
                <a:ext cx="1507712" cy="33855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Procurement</a:t>
                </a:r>
              </a:p>
            </p:txBody>
          </p:sp>
          <p:pic>
            <p:nvPicPr>
              <p:cNvPr id="59" name="Picture 58" descr="A black background with a black square&#10;&#10;Description automatically generated with medium confidence">
                <a:extLst>
                  <a:ext uri="{FF2B5EF4-FFF2-40B4-BE49-F238E27FC236}">
                    <a16:creationId xmlns:a16="http://schemas.microsoft.com/office/drawing/2014/main" id="{4A220D7B-5695-3D01-7DFC-A0AA05E8C1FB}"/>
                  </a:ext>
                </a:extLst>
              </p:cNvPr>
              <p:cNvPicPr>
                <a:picLocks noChangeAspect="1"/>
              </p:cNvPicPr>
              <p:nvPr/>
            </p:nvPicPr>
            <p:blipFill rotWithShape="1">
              <a:blip r:embed="rId6"/>
              <a:srcRect l="8814" t="19196" r="8667" b="20296"/>
              <a:stretch/>
            </p:blipFill>
            <p:spPr>
              <a:xfrm rot="180847">
                <a:off x="2830844" y="4832945"/>
                <a:ext cx="748212" cy="548640"/>
              </a:xfrm>
              <a:prstGeom prst="rect">
                <a:avLst/>
              </a:prstGeom>
            </p:spPr>
          </p:pic>
        </p:grpSp>
      </p:grpSp>
      <p:grpSp>
        <p:nvGrpSpPr>
          <p:cNvPr id="64" name="Group 63">
            <a:extLst>
              <a:ext uri="{FF2B5EF4-FFF2-40B4-BE49-F238E27FC236}">
                <a16:creationId xmlns:a16="http://schemas.microsoft.com/office/drawing/2014/main" id="{D54F01E3-67BE-1AAB-F53D-CAA5484BA814}"/>
              </a:ext>
            </a:extLst>
          </p:cNvPr>
          <p:cNvGrpSpPr/>
          <p:nvPr userDrawn="1"/>
        </p:nvGrpSpPr>
        <p:grpSpPr>
          <a:xfrm>
            <a:off x="9110600" y="2445084"/>
            <a:ext cx="2521957" cy="1126113"/>
            <a:chOff x="7354166" y="2802951"/>
            <a:chExt cx="2521957" cy="1126113"/>
          </a:xfrm>
        </p:grpSpPr>
        <p:pic>
          <p:nvPicPr>
            <p:cNvPr id="65" name="Picture 64">
              <a:extLst>
                <a:ext uri="{FF2B5EF4-FFF2-40B4-BE49-F238E27FC236}">
                  <a16:creationId xmlns:a16="http://schemas.microsoft.com/office/drawing/2014/main" id="{7F5CCCAA-1AFC-763C-028A-09B2FA80FCA5}"/>
                </a:ext>
              </a:extLst>
            </p:cNvPr>
            <p:cNvPicPr>
              <a:picLocks noChangeAspect="1"/>
            </p:cNvPicPr>
            <p:nvPr/>
          </p:nvPicPr>
          <p:blipFill>
            <a:blip r:embed="rId7"/>
            <a:stretch>
              <a:fillRect/>
            </a:stretch>
          </p:blipFill>
          <p:spPr>
            <a:xfrm>
              <a:off x="7545034" y="2802951"/>
              <a:ext cx="2331089" cy="362518"/>
            </a:xfrm>
            <a:prstGeom prst="rect">
              <a:avLst/>
            </a:prstGeom>
          </p:spPr>
        </p:pic>
        <p:sp>
          <p:nvSpPr>
            <p:cNvPr id="66" name="TextBox 65">
              <a:extLst>
                <a:ext uri="{FF2B5EF4-FFF2-40B4-BE49-F238E27FC236}">
                  <a16:creationId xmlns:a16="http://schemas.microsoft.com/office/drawing/2014/main" id="{C32F3944-90FA-6CE5-1CA9-A83A12288F33}"/>
                </a:ext>
              </a:extLst>
            </p:cNvPr>
            <p:cNvSpPr txBox="1"/>
            <p:nvPr/>
          </p:nvSpPr>
          <p:spPr>
            <a:xfrm>
              <a:off x="8112218" y="3524681"/>
              <a:ext cx="1507712" cy="338554"/>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Procurement</a:t>
              </a:r>
            </a:p>
          </p:txBody>
        </p:sp>
        <p:pic>
          <p:nvPicPr>
            <p:cNvPr id="67" name="Picture 66" descr="A black background with a black square&#10;&#10;Description automatically generated with medium confidence">
              <a:extLst>
                <a:ext uri="{FF2B5EF4-FFF2-40B4-BE49-F238E27FC236}">
                  <a16:creationId xmlns:a16="http://schemas.microsoft.com/office/drawing/2014/main" id="{E4992F09-27CF-2E95-9056-84B4776BBDE0}"/>
                </a:ext>
              </a:extLst>
            </p:cNvPr>
            <p:cNvPicPr>
              <a:picLocks noChangeAspect="1"/>
            </p:cNvPicPr>
            <p:nvPr/>
          </p:nvPicPr>
          <p:blipFill rotWithShape="1">
            <a:blip r:embed="rId6"/>
            <a:srcRect l="8814" t="19196" r="8667" b="20296"/>
            <a:stretch/>
          </p:blipFill>
          <p:spPr>
            <a:xfrm rot="180847">
              <a:off x="7354166" y="3380424"/>
              <a:ext cx="748212" cy="548640"/>
            </a:xfrm>
            <a:prstGeom prst="rect">
              <a:avLst/>
            </a:prstGeom>
          </p:spPr>
        </p:pic>
      </p:grpSp>
      <p:sp>
        <p:nvSpPr>
          <p:cNvPr id="4" name="Title 1">
            <a:extLst>
              <a:ext uri="{FF2B5EF4-FFF2-40B4-BE49-F238E27FC236}">
                <a16:creationId xmlns:a16="http://schemas.microsoft.com/office/drawing/2014/main" id="{C64C69A1-B065-98AD-D145-182212EFC6DF}"/>
              </a:ext>
            </a:extLst>
          </p:cNvPr>
          <p:cNvSpPr>
            <a:spLocks noGrp="1"/>
          </p:cNvSpPr>
          <p:nvPr>
            <p:ph type="title" hasCustomPrompt="1"/>
          </p:nvPr>
        </p:nvSpPr>
        <p:spPr>
          <a:xfrm>
            <a:off x="532435" y="365126"/>
            <a:ext cx="11100122" cy="697324"/>
          </a:xfrm>
        </p:spPr>
        <p:txBody>
          <a:bodyPr/>
          <a:lstStyle>
            <a:lvl1pPr>
              <a:defRPr/>
            </a:lvl1pPr>
          </a:lstStyle>
          <a:p>
            <a:r>
              <a:rPr lang="en-US"/>
              <a:t>Icon Library</a:t>
            </a:r>
          </a:p>
        </p:txBody>
      </p:sp>
      <p:sp>
        <p:nvSpPr>
          <p:cNvPr id="2" name="Slide Number Placeholder 5">
            <a:extLst>
              <a:ext uri="{FF2B5EF4-FFF2-40B4-BE49-F238E27FC236}">
                <a16:creationId xmlns:a16="http://schemas.microsoft.com/office/drawing/2014/main" id="{EA0A04FB-6998-F84E-0F0C-1377A610CC5F}"/>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21961920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con Library_2">
    <p:spTree>
      <p:nvGrpSpPr>
        <p:cNvPr id="1" name=""/>
        <p:cNvGrpSpPr/>
        <p:nvPr/>
      </p:nvGrpSpPr>
      <p:grpSpPr>
        <a:xfrm>
          <a:off x="0" y="0"/>
          <a:ext cx="0" cy="0"/>
          <a:chOff x="0" y="0"/>
          <a:chExt cx="0" cy="0"/>
        </a:xfrm>
      </p:grpSpPr>
      <p:sp>
        <p:nvSpPr>
          <p:cNvPr id="37" name="TextBox 36">
            <a:extLst>
              <a:ext uri="{FF2B5EF4-FFF2-40B4-BE49-F238E27FC236}">
                <a16:creationId xmlns:a16="http://schemas.microsoft.com/office/drawing/2014/main" id="{54F3445A-C61C-D22B-B1A2-1989FA0C9B07}"/>
              </a:ext>
            </a:extLst>
          </p:cNvPr>
          <p:cNvSpPr txBox="1"/>
          <p:nvPr/>
        </p:nvSpPr>
        <p:spPr>
          <a:xfrm>
            <a:off x="272974" y="3287580"/>
            <a:ext cx="13716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Financial</a:t>
            </a:r>
          </a:p>
        </p:txBody>
      </p:sp>
      <p:sp>
        <p:nvSpPr>
          <p:cNvPr id="38" name="TextBox 37">
            <a:extLst>
              <a:ext uri="{FF2B5EF4-FFF2-40B4-BE49-F238E27FC236}">
                <a16:creationId xmlns:a16="http://schemas.microsoft.com/office/drawing/2014/main" id="{1410F080-4003-85E9-F2DF-0878BD60BCB1}"/>
              </a:ext>
            </a:extLst>
          </p:cNvPr>
          <p:cNvSpPr txBox="1"/>
          <p:nvPr/>
        </p:nvSpPr>
        <p:spPr>
          <a:xfrm>
            <a:off x="3198155" y="3287580"/>
            <a:ext cx="13716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Reporting</a:t>
            </a:r>
          </a:p>
        </p:txBody>
      </p:sp>
      <p:sp>
        <p:nvSpPr>
          <p:cNvPr id="39" name="TextBox 38">
            <a:extLst>
              <a:ext uri="{FF2B5EF4-FFF2-40B4-BE49-F238E27FC236}">
                <a16:creationId xmlns:a16="http://schemas.microsoft.com/office/drawing/2014/main" id="{C28CBC31-544E-3AC0-F56B-C6D27B0F6F3E}"/>
              </a:ext>
            </a:extLst>
          </p:cNvPr>
          <p:cNvSpPr txBox="1"/>
          <p:nvPr/>
        </p:nvSpPr>
        <p:spPr>
          <a:xfrm>
            <a:off x="4662176" y="3287580"/>
            <a:ext cx="1371600" cy="461665"/>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Requisition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to PO</a:t>
            </a:r>
            <a:endParaRPr kumimoji="0" lang="en-US" sz="1200" b="1" i="0" u="none" strike="noStrike" kern="1200" cap="none" spc="0" normalizeH="0" baseline="0" noProof="0">
              <a:ln>
                <a:noFill/>
              </a:ln>
              <a:solidFill>
                <a:prstClr val="black"/>
              </a:solidFill>
              <a:effectLst/>
              <a:uLnTx/>
              <a:uFillTx/>
              <a:latin typeface="Arial" panose="020B0604020202020204"/>
              <a:ea typeface="+mn-ea"/>
              <a:cs typeface="Arial"/>
            </a:endParaRPr>
          </a:p>
        </p:txBody>
      </p:sp>
      <p:sp>
        <p:nvSpPr>
          <p:cNvPr id="40" name="TextBox 39">
            <a:extLst>
              <a:ext uri="{FF2B5EF4-FFF2-40B4-BE49-F238E27FC236}">
                <a16:creationId xmlns:a16="http://schemas.microsoft.com/office/drawing/2014/main" id="{8083792A-E42D-3F81-9D88-4FC4C609647A}"/>
              </a:ext>
            </a:extLst>
          </p:cNvPr>
          <p:cNvSpPr txBox="1"/>
          <p:nvPr/>
        </p:nvSpPr>
        <p:spPr>
          <a:xfrm>
            <a:off x="108588" y="4548873"/>
            <a:ext cx="169257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Spend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Analysis</a:t>
            </a:r>
          </a:p>
        </p:txBody>
      </p:sp>
      <p:sp>
        <p:nvSpPr>
          <p:cNvPr id="41" name="TextBox 40">
            <a:extLst>
              <a:ext uri="{FF2B5EF4-FFF2-40B4-BE49-F238E27FC236}">
                <a16:creationId xmlns:a16="http://schemas.microsoft.com/office/drawing/2014/main" id="{2D0C6CDB-4BA8-3E8A-1739-B5F7175786FE}"/>
              </a:ext>
            </a:extLst>
          </p:cNvPr>
          <p:cNvSpPr txBox="1"/>
          <p:nvPr/>
        </p:nvSpPr>
        <p:spPr>
          <a:xfrm>
            <a:off x="3198155" y="4548873"/>
            <a:ext cx="13716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Contracts (Transactional)</a:t>
            </a:r>
          </a:p>
        </p:txBody>
      </p:sp>
      <p:sp>
        <p:nvSpPr>
          <p:cNvPr id="42" name="TextBox 41">
            <a:extLst>
              <a:ext uri="{FF2B5EF4-FFF2-40B4-BE49-F238E27FC236}">
                <a16:creationId xmlns:a16="http://schemas.microsoft.com/office/drawing/2014/main" id="{2D45CDD1-4921-F189-EFF7-BEF05B315979}"/>
              </a:ext>
            </a:extLst>
          </p:cNvPr>
          <p:cNvSpPr txBox="1"/>
          <p:nvPr/>
        </p:nvSpPr>
        <p:spPr>
          <a:xfrm>
            <a:off x="1732720" y="4548873"/>
            <a:ext cx="13715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Supplier Management</a:t>
            </a:r>
          </a:p>
        </p:txBody>
      </p:sp>
      <p:pic>
        <p:nvPicPr>
          <p:cNvPr id="43" name="Picture 42" descr="A black background with a black square&#10;&#10;Description automatically generated with medium confidence">
            <a:extLst>
              <a:ext uri="{FF2B5EF4-FFF2-40B4-BE49-F238E27FC236}">
                <a16:creationId xmlns:a16="http://schemas.microsoft.com/office/drawing/2014/main" id="{80D229A2-AE92-E3B6-72EC-98DDFF499D1E}"/>
              </a:ext>
            </a:extLst>
          </p:cNvPr>
          <p:cNvPicPr>
            <a:picLocks noChangeAspect="1"/>
          </p:cNvPicPr>
          <p:nvPr/>
        </p:nvPicPr>
        <p:blipFill rotWithShape="1">
          <a:blip r:embed="rId2"/>
          <a:srcRect l="8279" t="9073" r="9077" b="9073"/>
          <a:stretch/>
        </p:blipFill>
        <p:spPr>
          <a:xfrm>
            <a:off x="3606986" y="3894118"/>
            <a:ext cx="553938" cy="548640"/>
          </a:xfrm>
          <a:prstGeom prst="rect">
            <a:avLst/>
          </a:prstGeom>
        </p:spPr>
      </p:pic>
      <p:pic>
        <p:nvPicPr>
          <p:cNvPr id="44" name="Picture 43" descr="A black background with a black square&#10;&#10;Description automatically generated with medium confidence">
            <a:extLst>
              <a:ext uri="{FF2B5EF4-FFF2-40B4-BE49-F238E27FC236}">
                <a16:creationId xmlns:a16="http://schemas.microsoft.com/office/drawing/2014/main" id="{2A8FF3B8-4E7E-507D-065D-5694322FB524}"/>
              </a:ext>
            </a:extLst>
          </p:cNvPr>
          <p:cNvPicPr>
            <a:picLocks noChangeAspect="1"/>
          </p:cNvPicPr>
          <p:nvPr/>
        </p:nvPicPr>
        <p:blipFill rotWithShape="1">
          <a:blip r:embed="rId3"/>
          <a:srcRect l="9078" t="9072" r="9078" b="9306"/>
          <a:stretch/>
        </p:blipFill>
        <p:spPr>
          <a:xfrm>
            <a:off x="2143449" y="3894118"/>
            <a:ext cx="550140" cy="548640"/>
          </a:xfrm>
          <a:prstGeom prst="rect">
            <a:avLst/>
          </a:prstGeom>
        </p:spPr>
      </p:pic>
      <p:pic>
        <p:nvPicPr>
          <p:cNvPr id="45" name="Picture 44" descr="A black background with a black square&#10;&#10;Description automatically generated with medium confidence">
            <a:extLst>
              <a:ext uri="{FF2B5EF4-FFF2-40B4-BE49-F238E27FC236}">
                <a16:creationId xmlns:a16="http://schemas.microsoft.com/office/drawing/2014/main" id="{AFF26F60-D542-E77F-173A-D70FF6381775}"/>
              </a:ext>
            </a:extLst>
          </p:cNvPr>
          <p:cNvPicPr>
            <a:picLocks noChangeAspect="1"/>
          </p:cNvPicPr>
          <p:nvPr/>
        </p:nvPicPr>
        <p:blipFill rotWithShape="1">
          <a:blip r:embed="rId4"/>
          <a:srcRect l="8973" t="9072" r="7808" b="8495"/>
          <a:stretch/>
        </p:blipFill>
        <p:spPr>
          <a:xfrm>
            <a:off x="3607016" y="2731730"/>
            <a:ext cx="553878" cy="548640"/>
          </a:xfrm>
          <a:prstGeom prst="rect">
            <a:avLst/>
          </a:prstGeom>
        </p:spPr>
      </p:pic>
      <p:pic>
        <p:nvPicPr>
          <p:cNvPr id="46" name="Picture 45" descr="A black background with a black square&#10;&#10;Description automatically generated with medium confidence">
            <a:extLst>
              <a:ext uri="{FF2B5EF4-FFF2-40B4-BE49-F238E27FC236}">
                <a16:creationId xmlns:a16="http://schemas.microsoft.com/office/drawing/2014/main" id="{5A277562-044C-1488-A0EF-61A9AA3E3BA7}"/>
              </a:ext>
            </a:extLst>
          </p:cNvPr>
          <p:cNvPicPr>
            <a:picLocks noChangeAspect="1"/>
          </p:cNvPicPr>
          <p:nvPr/>
        </p:nvPicPr>
        <p:blipFill rotWithShape="1">
          <a:blip r:embed="rId5"/>
          <a:srcRect l="18556" t="7879" r="19065" b="9306"/>
          <a:stretch/>
        </p:blipFill>
        <p:spPr>
          <a:xfrm>
            <a:off x="752152" y="2731730"/>
            <a:ext cx="413244" cy="548640"/>
          </a:xfrm>
          <a:prstGeom prst="rect">
            <a:avLst/>
          </a:prstGeom>
        </p:spPr>
      </p:pic>
      <p:pic>
        <p:nvPicPr>
          <p:cNvPr id="47" name="Picture 46" descr="A black background with a black square&#10;&#10;Description automatically generated with medium confidence">
            <a:extLst>
              <a:ext uri="{FF2B5EF4-FFF2-40B4-BE49-F238E27FC236}">
                <a16:creationId xmlns:a16="http://schemas.microsoft.com/office/drawing/2014/main" id="{23C7E196-3676-0B97-547E-FD641F9FD832}"/>
              </a:ext>
            </a:extLst>
          </p:cNvPr>
          <p:cNvPicPr>
            <a:picLocks noChangeAspect="1"/>
          </p:cNvPicPr>
          <p:nvPr/>
        </p:nvPicPr>
        <p:blipFill rotWithShape="1">
          <a:blip r:embed="rId6"/>
          <a:srcRect l="7464" t="9073" r="9157" b="9073"/>
          <a:stretch/>
        </p:blipFill>
        <p:spPr>
          <a:xfrm>
            <a:off x="5068547" y="2731730"/>
            <a:ext cx="558858" cy="548640"/>
          </a:xfrm>
          <a:prstGeom prst="rect">
            <a:avLst/>
          </a:prstGeom>
        </p:spPr>
      </p:pic>
      <p:pic>
        <p:nvPicPr>
          <p:cNvPr id="48" name="Picture 47" descr="A black background with a black square&#10;&#10;Description automatically generated with medium confidence">
            <a:extLst>
              <a:ext uri="{FF2B5EF4-FFF2-40B4-BE49-F238E27FC236}">
                <a16:creationId xmlns:a16="http://schemas.microsoft.com/office/drawing/2014/main" id="{EADC93B7-FD24-B139-5543-6CDDE50E20F7}"/>
              </a:ext>
            </a:extLst>
          </p:cNvPr>
          <p:cNvPicPr>
            <a:picLocks noChangeAspect="1"/>
          </p:cNvPicPr>
          <p:nvPr/>
        </p:nvPicPr>
        <p:blipFill rotWithShape="1">
          <a:blip r:embed="rId7"/>
          <a:srcRect l="9157" t="9073" r="9157" b="9073"/>
          <a:stretch/>
        </p:blipFill>
        <p:spPr>
          <a:xfrm>
            <a:off x="685018" y="3894118"/>
            <a:ext cx="547512" cy="548640"/>
          </a:xfrm>
          <a:prstGeom prst="rect">
            <a:avLst/>
          </a:prstGeom>
        </p:spPr>
      </p:pic>
      <p:sp>
        <p:nvSpPr>
          <p:cNvPr id="50" name="TextBox 49">
            <a:extLst>
              <a:ext uri="{FF2B5EF4-FFF2-40B4-BE49-F238E27FC236}">
                <a16:creationId xmlns:a16="http://schemas.microsoft.com/office/drawing/2014/main" id="{2DC4C985-D661-0AA8-8C39-565F34B25732}"/>
              </a:ext>
            </a:extLst>
          </p:cNvPr>
          <p:cNvSpPr txBox="1"/>
          <p:nvPr/>
        </p:nvSpPr>
        <p:spPr>
          <a:xfrm>
            <a:off x="1732719" y="3287580"/>
            <a:ext cx="1371600"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P-Cards</a:t>
            </a:r>
          </a:p>
        </p:txBody>
      </p:sp>
      <p:pic>
        <p:nvPicPr>
          <p:cNvPr id="51" name="Picture 50" descr="A black background with a black square&#10;&#10;Description automatically generated with medium confidence">
            <a:extLst>
              <a:ext uri="{FF2B5EF4-FFF2-40B4-BE49-F238E27FC236}">
                <a16:creationId xmlns:a16="http://schemas.microsoft.com/office/drawing/2014/main" id="{D29DFE38-85FF-662A-A5A6-1A5129AEDF43}"/>
              </a:ext>
            </a:extLst>
          </p:cNvPr>
          <p:cNvPicPr>
            <a:picLocks noChangeAspect="1"/>
          </p:cNvPicPr>
          <p:nvPr/>
        </p:nvPicPr>
        <p:blipFill rotWithShape="1">
          <a:blip r:embed="rId8"/>
          <a:srcRect l="8301" t="12463" r="8859" b="12463"/>
          <a:stretch/>
        </p:blipFill>
        <p:spPr>
          <a:xfrm>
            <a:off x="2113290" y="2731730"/>
            <a:ext cx="610458" cy="548640"/>
          </a:xfrm>
          <a:prstGeom prst="rect">
            <a:avLst/>
          </a:prstGeom>
        </p:spPr>
      </p:pic>
      <p:pic>
        <p:nvPicPr>
          <p:cNvPr id="52" name="Picture 51" descr="A blue and orange logo&#10;&#10;Description automatically generated">
            <a:extLst>
              <a:ext uri="{FF2B5EF4-FFF2-40B4-BE49-F238E27FC236}">
                <a16:creationId xmlns:a16="http://schemas.microsoft.com/office/drawing/2014/main" id="{9FAFDC7B-A6BC-BEBE-C547-D6A7C1E8F1AB}"/>
              </a:ext>
            </a:extLst>
          </p:cNvPr>
          <p:cNvPicPr>
            <a:picLocks noChangeAspect="1"/>
          </p:cNvPicPr>
          <p:nvPr userDrawn="1"/>
        </p:nvPicPr>
        <p:blipFill>
          <a:blip r:embed="rId9"/>
          <a:stretch>
            <a:fillRect/>
          </a:stretch>
        </p:blipFill>
        <p:spPr>
          <a:xfrm>
            <a:off x="2492592" y="2000559"/>
            <a:ext cx="1371608" cy="487393"/>
          </a:xfrm>
          <a:prstGeom prst="rect">
            <a:avLst/>
          </a:prstGeom>
        </p:spPr>
      </p:pic>
      <p:pic>
        <p:nvPicPr>
          <p:cNvPr id="20" name="Picture 19">
            <a:extLst>
              <a:ext uri="{FF2B5EF4-FFF2-40B4-BE49-F238E27FC236}">
                <a16:creationId xmlns:a16="http://schemas.microsoft.com/office/drawing/2014/main" id="{BF5F8D8C-3D5E-577F-A2CB-4966E5B510EC}"/>
              </a:ext>
            </a:extLst>
          </p:cNvPr>
          <p:cNvPicPr>
            <a:picLocks noChangeAspect="1"/>
          </p:cNvPicPr>
          <p:nvPr userDrawn="1"/>
        </p:nvPicPr>
        <p:blipFill>
          <a:blip r:embed="rId10"/>
          <a:stretch>
            <a:fillRect/>
          </a:stretch>
        </p:blipFill>
        <p:spPr>
          <a:xfrm>
            <a:off x="8509236" y="2023121"/>
            <a:ext cx="1860396" cy="365760"/>
          </a:xfrm>
          <a:prstGeom prst="rect">
            <a:avLst/>
          </a:prstGeom>
        </p:spPr>
      </p:pic>
      <p:sp>
        <p:nvSpPr>
          <p:cNvPr id="27" name="TextBox 26">
            <a:extLst>
              <a:ext uri="{FF2B5EF4-FFF2-40B4-BE49-F238E27FC236}">
                <a16:creationId xmlns:a16="http://schemas.microsoft.com/office/drawing/2014/main" id="{44C26449-0AE8-C328-C1C4-A5D47CA0CA1C}"/>
              </a:ext>
            </a:extLst>
          </p:cNvPr>
          <p:cNvSpPr txBox="1"/>
          <p:nvPr/>
        </p:nvSpPr>
        <p:spPr>
          <a:xfrm>
            <a:off x="10252200" y="3287580"/>
            <a:ext cx="236946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Adopt</a:t>
            </a:r>
          </a:p>
        </p:txBody>
      </p:sp>
      <p:sp>
        <p:nvSpPr>
          <p:cNvPr id="28" name="TextBox 27">
            <a:extLst>
              <a:ext uri="{FF2B5EF4-FFF2-40B4-BE49-F238E27FC236}">
                <a16:creationId xmlns:a16="http://schemas.microsoft.com/office/drawing/2014/main" id="{43DF48B7-893A-00CB-0D83-30E71DF622DF}"/>
              </a:ext>
            </a:extLst>
          </p:cNvPr>
          <p:cNvSpPr txBox="1"/>
          <p:nvPr/>
        </p:nvSpPr>
        <p:spPr>
          <a:xfrm>
            <a:off x="7717276" y="3287580"/>
            <a:ext cx="236946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Virtual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Catalogs</a:t>
            </a:r>
          </a:p>
        </p:txBody>
      </p:sp>
      <p:sp>
        <p:nvSpPr>
          <p:cNvPr id="29" name="TextBox 28">
            <a:extLst>
              <a:ext uri="{FF2B5EF4-FFF2-40B4-BE49-F238E27FC236}">
                <a16:creationId xmlns:a16="http://schemas.microsoft.com/office/drawing/2014/main" id="{B7958336-AE9E-BBEF-D8CF-1D43B416B88A}"/>
              </a:ext>
            </a:extLst>
          </p:cNvPr>
          <p:cNvSpPr txBox="1"/>
          <p:nvPr/>
        </p:nvSpPr>
        <p:spPr>
          <a:xfrm>
            <a:off x="6604430" y="4548873"/>
            <a:ext cx="1482207"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Contracts</a:t>
            </a:r>
            <a:r>
              <a:rPr kumimoji="0" lang="en-US" sz="1600" b="1" i="0" u="none" strike="noStrike" kern="1200" cap="none" spc="0" normalizeH="0" baseline="30000" noProof="0">
                <a:ln>
                  <a:noFill/>
                </a:ln>
                <a:solidFill>
                  <a:prstClr val="black"/>
                </a:solidFill>
                <a:effectLst/>
                <a:uLnTx/>
                <a:uFillTx/>
                <a:latin typeface="Arial" panose="020B0604020202020204"/>
                <a:ea typeface="+mn-ea"/>
                <a:cs typeface="+mn-cs"/>
              </a:rPr>
              <a:t>+</a:t>
            </a:r>
            <a:endParaRPr kumimoji="0" lang="en-US" sz="1200" b="1" i="0" u="none" strike="noStrike" kern="1200" cap="none" spc="0" normalizeH="0" baseline="30000" noProof="0">
              <a:ln>
                <a:noFill/>
              </a:ln>
              <a:solidFill>
                <a:prstClr val="black"/>
              </a:solidFill>
              <a:effectLst/>
              <a:uLnTx/>
              <a:uFillTx/>
              <a:latin typeface="Arial" panose="020B0604020202020204"/>
              <a:ea typeface="+mn-ea"/>
              <a:cs typeface="+mn-cs"/>
            </a:endParaRPr>
          </a:p>
        </p:txBody>
      </p:sp>
      <p:sp>
        <p:nvSpPr>
          <p:cNvPr id="53" name="TextBox 52">
            <a:extLst>
              <a:ext uri="{FF2B5EF4-FFF2-40B4-BE49-F238E27FC236}">
                <a16:creationId xmlns:a16="http://schemas.microsoft.com/office/drawing/2014/main" id="{61E3843A-1890-5B40-7B72-3FBB0D405E44}"/>
              </a:ext>
            </a:extLst>
          </p:cNvPr>
          <p:cNvSpPr txBox="1"/>
          <p:nvPr/>
        </p:nvSpPr>
        <p:spPr>
          <a:xfrm>
            <a:off x="6827293" y="3287580"/>
            <a:ext cx="134865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Supplier Management</a:t>
            </a:r>
            <a:r>
              <a:rPr kumimoji="0" lang="en-US" sz="1600" b="1" i="0" u="none" strike="noStrike" kern="1200" cap="none" spc="0" normalizeH="0" baseline="30000" noProof="0">
                <a:ln>
                  <a:noFill/>
                </a:ln>
                <a:solidFill>
                  <a:prstClr val="black"/>
                </a:solidFill>
                <a:effectLst/>
                <a:uLnTx/>
                <a:uFillTx/>
                <a:latin typeface="Arial" panose="020B0604020202020204"/>
                <a:ea typeface="+mn-ea"/>
                <a:cs typeface="+mn-cs"/>
              </a:rPr>
              <a:t>+</a:t>
            </a:r>
            <a:endParaRPr kumimoji="0" lang="en-US" sz="1200" b="1" i="0" u="none" strike="noStrike" kern="1200" cap="none" spc="0" normalizeH="0" baseline="30000" noProof="0">
              <a:ln>
                <a:noFill/>
              </a:ln>
              <a:solidFill>
                <a:prstClr val="black"/>
              </a:solidFill>
              <a:effectLst/>
              <a:uLnTx/>
              <a:uFillTx/>
              <a:latin typeface="Arial" panose="020B0604020202020204"/>
              <a:ea typeface="+mn-ea"/>
              <a:cs typeface="+mn-cs"/>
            </a:endParaRPr>
          </a:p>
        </p:txBody>
      </p:sp>
      <p:sp>
        <p:nvSpPr>
          <p:cNvPr id="54" name="TextBox 53">
            <a:extLst>
              <a:ext uri="{FF2B5EF4-FFF2-40B4-BE49-F238E27FC236}">
                <a16:creationId xmlns:a16="http://schemas.microsoft.com/office/drawing/2014/main" id="{127DDA92-9613-BBFA-3AA1-3641C0C17D81}"/>
              </a:ext>
            </a:extLst>
          </p:cNvPr>
          <p:cNvSpPr txBox="1"/>
          <p:nvPr/>
        </p:nvSpPr>
        <p:spPr>
          <a:xfrm>
            <a:off x="9628069" y="3287580"/>
            <a:ext cx="1348656"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rial" panose="020B0604020202020204"/>
                <a:ea typeface="+mn-ea"/>
                <a:cs typeface="+mn-cs"/>
              </a:rPr>
              <a:t>Strategic Sourcing</a:t>
            </a:r>
          </a:p>
        </p:txBody>
      </p:sp>
      <p:pic>
        <p:nvPicPr>
          <p:cNvPr id="55" name="Picture 54" descr="A black background with a black square&#10;&#10;Description automatically generated with medium confidence">
            <a:extLst>
              <a:ext uri="{FF2B5EF4-FFF2-40B4-BE49-F238E27FC236}">
                <a16:creationId xmlns:a16="http://schemas.microsoft.com/office/drawing/2014/main" id="{4C6E90F3-4218-1133-5E69-D99599AD2F06}"/>
              </a:ext>
            </a:extLst>
          </p:cNvPr>
          <p:cNvPicPr>
            <a:picLocks noChangeAspect="1"/>
          </p:cNvPicPr>
          <p:nvPr/>
        </p:nvPicPr>
        <p:blipFill rotWithShape="1">
          <a:blip r:embed="rId11"/>
          <a:srcRect l="8570" t="2368" r="3564" b="8695"/>
          <a:stretch/>
        </p:blipFill>
        <p:spPr>
          <a:xfrm>
            <a:off x="7227301" y="3890776"/>
            <a:ext cx="548640" cy="555324"/>
          </a:xfrm>
          <a:prstGeom prst="rect">
            <a:avLst/>
          </a:prstGeom>
        </p:spPr>
      </p:pic>
      <p:pic>
        <p:nvPicPr>
          <p:cNvPr id="56" name="Picture 55" descr="A black background with a black square&#10;&#10;Description automatically generated with medium confidence">
            <a:extLst>
              <a:ext uri="{FF2B5EF4-FFF2-40B4-BE49-F238E27FC236}">
                <a16:creationId xmlns:a16="http://schemas.microsoft.com/office/drawing/2014/main" id="{B7B5627A-2D33-DE6D-5704-6B014CB7FF16}"/>
              </a:ext>
            </a:extLst>
          </p:cNvPr>
          <p:cNvPicPr>
            <a:picLocks noChangeAspect="1"/>
          </p:cNvPicPr>
          <p:nvPr/>
        </p:nvPicPr>
        <p:blipFill rotWithShape="1">
          <a:blip r:embed="rId12"/>
          <a:srcRect l="9157" t="1991" r="3830" b="9305"/>
          <a:stretch/>
        </p:blipFill>
        <p:spPr>
          <a:xfrm>
            <a:off x="7227301" y="2705757"/>
            <a:ext cx="548640" cy="559308"/>
          </a:xfrm>
          <a:prstGeom prst="rect">
            <a:avLst/>
          </a:prstGeom>
        </p:spPr>
      </p:pic>
      <p:pic>
        <p:nvPicPr>
          <p:cNvPr id="57" name="Picture 56" descr="A black background with a black square&#10;&#10;Description automatically generated with medium confidence">
            <a:extLst>
              <a:ext uri="{FF2B5EF4-FFF2-40B4-BE49-F238E27FC236}">
                <a16:creationId xmlns:a16="http://schemas.microsoft.com/office/drawing/2014/main" id="{DB66CCB3-310C-C905-3C1E-7D52EFB7AE83}"/>
              </a:ext>
            </a:extLst>
          </p:cNvPr>
          <p:cNvPicPr>
            <a:picLocks noChangeAspect="1"/>
          </p:cNvPicPr>
          <p:nvPr/>
        </p:nvPicPr>
        <p:blipFill rotWithShape="1">
          <a:blip r:embed="rId13"/>
          <a:srcRect l="8474" t="12242" r="9158" b="12485"/>
          <a:stretch/>
        </p:blipFill>
        <p:spPr>
          <a:xfrm>
            <a:off x="11162613" y="2734725"/>
            <a:ext cx="548640" cy="501372"/>
          </a:xfrm>
          <a:prstGeom prst="rect">
            <a:avLst/>
          </a:prstGeom>
        </p:spPr>
      </p:pic>
      <p:pic>
        <p:nvPicPr>
          <p:cNvPr id="58" name="Picture 57" descr="A black background with a black square&#10;&#10;Description automatically generated with medium confidence">
            <a:extLst>
              <a:ext uri="{FF2B5EF4-FFF2-40B4-BE49-F238E27FC236}">
                <a16:creationId xmlns:a16="http://schemas.microsoft.com/office/drawing/2014/main" id="{6D58C3F9-5586-C00A-54D3-2FEB631E225D}"/>
              </a:ext>
            </a:extLst>
          </p:cNvPr>
          <p:cNvPicPr>
            <a:picLocks noChangeAspect="1"/>
          </p:cNvPicPr>
          <p:nvPr/>
        </p:nvPicPr>
        <p:blipFill rotWithShape="1">
          <a:blip r:embed="rId14"/>
          <a:srcRect l="9157" t="9072" r="9431" b="9306"/>
          <a:stretch/>
        </p:blipFill>
        <p:spPr>
          <a:xfrm>
            <a:off x="8627689" y="2710383"/>
            <a:ext cx="548640" cy="550056"/>
          </a:xfrm>
          <a:prstGeom prst="rect">
            <a:avLst/>
          </a:prstGeom>
        </p:spPr>
      </p:pic>
      <p:pic>
        <p:nvPicPr>
          <p:cNvPr id="59" name="Picture 58" descr="A black background with a black square&#10;&#10;Description automatically generated with medium confidence">
            <a:extLst>
              <a:ext uri="{FF2B5EF4-FFF2-40B4-BE49-F238E27FC236}">
                <a16:creationId xmlns:a16="http://schemas.microsoft.com/office/drawing/2014/main" id="{506A1C7F-8E6D-EA25-0933-EE14819AD6C1}"/>
              </a:ext>
            </a:extLst>
          </p:cNvPr>
          <p:cNvPicPr>
            <a:picLocks noChangeAspect="1"/>
          </p:cNvPicPr>
          <p:nvPr/>
        </p:nvPicPr>
        <p:blipFill rotWithShape="1">
          <a:blip r:embed="rId15"/>
          <a:srcRect l="9508" t="9072" r="9431" b="9306"/>
          <a:stretch/>
        </p:blipFill>
        <p:spPr>
          <a:xfrm>
            <a:off x="10028077" y="2709195"/>
            <a:ext cx="548640" cy="552432"/>
          </a:xfrm>
          <a:prstGeom prst="rect">
            <a:avLst/>
          </a:prstGeom>
        </p:spPr>
      </p:pic>
      <p:sp>
        <p:nvSpPr>
          <p:cNvPr id="3" name="Title 1">
            <a:extLst>
              <a:ext uri="{FF2B5EF4-FFF2-40B4-BE49-F238E27FC236}">
                <a16:creationId xmlns:a16="http://schemas.microsoft.com/office/drawing/2014/main" id="{7CCDC791-0EB6-5740-9830-C6303A43B9A5}"/>
              </a:ext>
            </a:extLst>
          </p:cNvPr>
          <p:cNvSpPr>
            <a:spLocks noGrp="1"/>
          </p:cNvSpPr>
          <p:nvPr>
            <p:ph type="title" hasCustomPrompt="1"/>
          </p:nvPr>
        </p:nvSpPr>
        <p:spPr>
          <a:xfrm>
            <a:off x="532435" y="365126"/>
            <a:ext cx="11100122" cy="697324"/>
          </a:xfrm>
        </p:spPr>
        <p:txBody>
          <a:bodyPr/>
          <a:lstStyle>
            <a:lvl1pPr>
              <a:defRPr/>
            </a:lvl1pPr>
          </a:lstStyle>
          <a:p>
            <a:r>
              <a:rPr lang="en-US"/>
              <a:t>Icon Library</a:t>
            </a:r>
          </a:p>
        </p:txBody>
      </p:sp>
      <p:sp>
        <p:nvSpPr>
          <p:cNvPr id="2" name="Slide Number Placeholder 5">
            <a:extLst>
              <a:ext uri="{FF2B5EF4-FFF2-40B4-BE49-F238E27FC236}">
                <a16:creationId xmlns:a16="http://schemas.microsoft.com/office/drawing/2014/main" id="{ACAD16DF-BE5C-3317-3100-91B2B4BF5F56}"/>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69537636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Icon Library_3">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7CCDC791-0EB6-5740-9830-C6303A43B9A5}"/>
              </a:ext>
            </a:extLst>
          </p:cNvPr>
          <p:cNvSpPr>
            <a:spLocks noGrp="1"/>
          </p:cNvSpPr>
          <p:nvPr>
            <p:ph type="title" hasCustomPrompt="1"/>
          </p:nvPr>
        </p:nvSpPr>
        <p:spPr>
          <a:xfrm>
            <a:off x="532435" y="365126"/>
            <a:ext cx="11100122" cy="697324"/>
          </a:xfrm>
        </p:spPr>
        <p:txBody>
          <a:bodyPr/>
          <a:lstStyle>
            <a:lvl1pPr>
              <a:defRPr/>
            </a:lvl1pPr>
          </a:lstStyle>
          <a:p>
            <a:r>
              <a:rPr lang="en-US"/>
              <a:t>Icon Library</a:t>
            </a:r>
          </a:p>
        </p:txBody>
      </p:sp>
      <p:grpSp>
        <p:nvGrpSpPr>
          <p:cNvPr id="7" name="Group 6">
            <a:extLst>
              <a:ext uri="{FF2B5EF4-FFF2-40B4-BE49-F238E27FC236}">
                <a16:creationId xmlns:a16="http://schemas.microsoft.com/office/drawing/2014/main" id="{0CBE22AF-9652-1D2E-4BD9-FD0664BD4F2F}"/>
              </a:ext>
            </a:extLst>
          </p:cNvPr>
          <p:cNvGrpSpPr/>
          <p:nvPr/>
        </p:nvGrpSpPr>
        <p:grpSpPr>
          <a:xfrm>
            <a:off x="3382598" y="1601745"/>
            <a:ext cx="606154" cy="631482"/>
            <a:chOff x="708025" y="1916113"/>
            <a:chExt cx="531813" cy="554037"/>
          </a:xfrm>
          <a:solidFill>
            <a:schemeClr val="tx1"/>
          </a:solidFill>
        </p:grpSpPr>
        <p:sp>
          <p:nvSpPr>
            <p:cNvPr id="19" name="Freeform 93">
              <a:extLst>
                <a:ext uri="{FF2B5EF4-FFF2-40B4-BE49-F238E27FC236}">
                  <a16:creationId xmlns:a16="http://schemas.microsoft.com/office/drawing/2014/main" id="{13575BB9-C3B7-0E5F-A2B1-C408BA9AA28E}"/>
                </a:ext>
              </a:extLst>
            </p:cNvPr>
            <p:cNvSpPr>
              <a:spLocks/>
            </p:cNvSpPr>
            <p:nvPr/>
          </p:nvSpPr>
          <p:spPr bwMode="auto">
            <a:xfrm>
              <a:off x="708025" y="1916113"/>
              <a:ext cx="307975" cy="457200"/>
            </a:xfrm>
            <a:custGeom>
              <a:avLst/>
              <a:gdLst>
                <a:gd name="T0" fmla="*/ 1457 w 1939"/>
                <a:gd name="T1" fmla="*/ 4 h 2887"/>
                <a:gd name="T2" fmla="*/ 1621 w 1939"/>
                <a:gd name="T3" fmla="*/ 49 h 2887"/>
                <a:gd name="T4" fmla="*/ 1761 w 1939"/>
                <a:gd name="T5" fmla="*/ 140 h 2887"/>
                <a:gd name="T6" fmla="*/ 1865 w 1939"/>
                <a:gd name="T7" fmla="*/ 268 h 2887"/>
                <a:gd name="T8" fmla="*/ 1927 w 1939"/>
                <a:gd name="T9" fmla="*/ 426 h 2887"/>
                <a:gd name="T10" fmla="*/ 1939 w 1939"/>
                <a:gd name="T11" fmla="*/ 1064 h 2887"/>
                <a:gd name="T12" fmla="*/ 1918 w 1939"/>
                <a:gd name="T13" fmla="*/ 1175 h 2887"/>
                <a:gd name="T14" fmla="*/ 1861 w 1939"/>
                <a:gd name="T15" fmla="*/ 1269 h 2887"/>
                <a:gd name="T16" fmla="*/ 1831 w 1939"/>
                <a:gd name="T17" fmla="*/ 1784 h 2887"/>
                <a:gd name="T18" fmla="*/ 1799 w 1939"/>
                <a:gd name="T19" fmla="*/ 1825 h 2887"/>
                <a:gd name="T20" fmla="*/ 1745 w 1939"/>
                <a:gd name="T21" fmla="*/ 1832 h 2887"/>
                <a:gd name="T22" fmla="*/ 1703 w 1939"/>
                <a:gd name="T23" fmla="*/ 1801 h 2887"/>
                <a:gd name="T24" fmla="*/ 1694 w 1939"/>
                <a:gd name="T25" fmla="*/ 1260 h 2887"/>
                <a:gd name="T26" fmla="*/ 1712 w 1939"/>
                <a:gd name="T27" fmla="*/ 1213 h 2887"/>
                <a:gd name="T28" fmla="*/ 1764 w 1939"/>
                <a:gd name="T29" fmla="*/ 1165 h 2887"/>
                <a:gd name="T30" fmla="*/ 1796 w 1939"/>
                <a:gd name="T31" fmla="*/ 1092 h 2887"/>
                <a:gd name="T32" fmla="*/ 1796 w 1939"/>
                <a:gd name="T33" fmla="*/ 492 h 2887"/>
                <a:gd name="T34" fmla="*/ 1751 w 1939"/>
                <a:gd name="T35" fmla="*/ 354 h 2887"/>
                <a:gd name="T36" fmla="*/ 1664 w 1939"/>
                <a:gd name="T37" fmla="*/ 242 h 2887"/>
                <a:gd name="T38" fmla="*/ 1543 w 1939"/>
                <a:gd name="T39" fmla="*/ 168 h 2887"/>
                <a:gd name="T40" fmla="*/ 1398 w 1939"/>
                <a:gd name="T41" fmla="*/ 141 h 2887"/>
                <a:gd name="T42" fmla="*/ 1186 w 1939"/>
                <a:gd name="T43" fmla="*/ 154 h 2887"/>
                <a:gd name="T44" fmla="*/ 1057 w 1939"/>
                <a:gd name="T45" fmla="*/ 213 h 2887"/>
                <a:gd name="T46" fmla="*/ 957 w 1939"/>
                <a:gd name="T47" fmla="*/ 313 h 2887"/>
                <a:gd name="T48" fmla="*/ 897 w 1939"/>
                <a:gd name="T49" fmla="*/ 443 h 2887"/>
                <a:gd name="T50" fmla="*/ 884 w 1939"/>
                <a:gd name="T51" fmla="*/ 1064 h 2887"/>
                <a:gd name="T52" fmla="*/ 904 w 1939"/>
                <a:gd name="T53" fmla="*/ 1143 h 2887"/>
                <a:gd name="T54" fmla="*/ 958 w 1939"/>
                <a:gd name="T55" fmla="*/ 1203 h 2887"/>
                <a:gd name="T56" fmla="*/ 987 w 1939"/>
                <a:gd name="T57" fmla="*/ 1243 h 2887"/>
                <a:gd name="T58" fmla="*/ 987 w 1939"/>
                <a:gd name="T59" fmla="*/ 1786 h 2887"/>
                <a:gd name="T60" fmla="*/ 954 w 1939"/>
                <a:gd name="T61" fmla="*/ 1838 h 2887"/>
                <a:gd name="T62" fmla="*/ 904 w 1939"/>
                <a:gd name="T63" fmla="*/ 1865 h 2887"/>
                <a:gd name="T64" fmla="*/ 824 w 1939"/>
                <a:gd name="T65" fmla="*/ 1908 h 2887"/>
                <a:gd name="T66" fmla="*/ 710 w 1939"/>
                <a:gd name="T67" fmla="*/ 1972 h 2887"/>
                <a:gd name="T68" fmla="*/ 572 w 1939"/>
                <a:gd name="T69" fmla="*/ 2055 h 2887"/>
                <a:gd name="T70" fmla="*/ 420 w 1939"/>
                <a:gd name="T71" fmla="*/ 2156 h 2887"/>
                <a:gd name="T72" fmla="*/ 261 w 1939"/>
                <a:gd name="T73" fmla="*/ 2274 h 2887"/>
                <a:gd name="T74" fmla="*/ 165 w 1939"/>
                <a:gd name="T75" fmla="*/ 2367 h 2887"/>
                <a:gd name="T76" fmla="*/ 140 w 1939"/>
                <a:gd name="T77" fmla="*/ 2458 h 2887"/>
                <a:gd name="T78" fmla="*/ 131 w 1939"/>
                <a:gd name="T79" fmla="*/ 2852 h 2887"/>
                <a:gd name="T80" fmla="*/ 88 w 1939"/>
                <a:gd name="T81" fmla="*/ 2885 h 2887"/>
                <a:gd name="T82" fmla="*/ 34 w 1939"/>
                <a:gd name="T83" fmla="*/ 2877 h 2887"/>
                <a:gd name="T84" fmla="*/ 2 w 1939"/>
                <a:gd name="T85" fmla="*/ 2836 h 2887"/>
                <a:gd name="T86" fmla="*/ 2 w 1939"/>
                <a:gd name="T87" fmla="*/ 2418 h 2887"/>
                <a:gd name="T88" fmla="*/ 39 w 1939"/>
                <a:gd name="T89" fmla="*/ 2303 h 2887"/>
                <a:gd name="T90" fmla="*/ 118 w 1939"/>
                <a:gd name="T91" fmla="*/ 2209 h 2887"/>
                <a:gd name="T92" fmla="*/ 287 w 1939"/>
                <a:gd name="T93" fmla="*/ 2078 h 2887"/>
                <a:gd name="T94" fmla="*/ 452 w 1939"/>
                <a:gd name="T95" fmla="*/ 1965 h 2887"/>
                <a:gd name="T96" fmla="*/ 603 w 1939"/>
                <a:gd name="T97" fmla="*/ 1871 h 2887"/>
                <a:gd name="T98" fmla="*/ 731 w 1939"/>
                <a:gd name="T99" fmla="*/ 1798 h 2887"/>
                <a:gd name="T100" fmla="*/ 826 w 1939"/>
                <a:gd name="T101" fmla="*/ 1747 h 2887"/>
                <a:gd name="T102" fmla="*/ 822 w 1939"/>
                <a:gd name="T103" fmla="*/ 1269 h 2887"/>
                <a:gd name="T104" fmla="*/ 764 w 1939"/>
                <a:gd name="T105" fmla="*/ 1175 h 2887"/>
                <a:gd name="T106" fmla="*/ 744 w 1939"/>
                <a:gd name="T107" fmla="*/ 1064 h 2887"/>
                <a:gd name="T108" fmla="*/ 756 w 1939"/>
                <a:gd name="T109" fmla="*/ 426 h 2887"/>
                <a:gd name="T110" fmla="*/ 818 w 1939"/>
                <a:gd name="T111" fmla="*/ 268 h 2887"/>
                <a:gd name="T112" fmla="*/ 922 w 1939"/>
                <a:gd name="T113" fmla="*/ 140 h 2887"/>
                <a:gd name="T114" fmla="*/ 1062 w 1939"/>
                <a:gd name="T115" fmla="*/ 49 h 2887"/>
                <a:gd name="T116" fmla="*/ 1226 w 1939"/>
                <a:gd name="T117" fmla="*/ 4 h 2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39" h="2887">
                  <a:moveTo>
                    <a:pt x="1285" y="0"/>
                  </a:moveTo>
                  <a:lnTo>
                    <a:pt x="1398" y="0"/>
                  </a:lnTo>
                  <a:lnTo>
                    <a:pt x="1457" y="4"/>
                  </a:lnTo>
                  <a:lnTo>
                    <a:pt x="1514" y="13"/>
                  </a:lnTo>
                  <a:lnTo>
                    <a:pt x="1569" y="28"/>
                  </a:lnTo>
                  <a:lnTo>
                    <a:pt x="1621" y="49"/>
                  </a:lnTo>
                  <a:lnTo>
                    <a:pt x="1670" y="75"/>
                  </a:lnTo>
                  <a:lnTo>
                    <a:pt x="1717" y="106"/>
                  </a:lnTo>
                  <a:lnTo>
                    <a:pt x="1761" y="140"/>
                  </a:lnTo>
                  <a:lnTo>
                    <a:pt x="1799" y="179"/>
                  </a:lnTo>
                  <a:lnTo>
                    <a:pt x="1834" y="223"/>
                  </a:lnTo>
                  <a:lnTo>
                    <a:pt x="1865" y="268"/>
                  </a:lnTo>
                  <a:lnTo>
                    <a:pt x="1891" y="318"/>
                  </a:lnTo>
                  <a:lnTo>
                    <a:pt x="1912" y="371"/>
                  </a:lnTo>
                  <a:lnTo>
                    <a:pt x="1927" y="426"/>
                  </a:lnTo>
                  <a:lnTo>
                    <a:pt x="1936" y="483"/>
                  </a:lnTo>
                  <a:lnTo>
                    <a:pt x="1939" y="542"/>
                  </a:lnTo>
                  <a:lnTo>
                    <a:pt x="1939" y="1064"/>
                  </a:lnTo>
                  <a:lnTo>
                    <a:pt x="1936" y="1103"/>
                  </a:lnTo>
                  <a:lnTo>
                    <a:pt x="1930" y="1140"/>
                  </a:lnTo>
                  <a:lnTo>
                    <a:pt x="1918" y="1175"/>
                  </a:lnTo>
                  <a:lnTo>
                    <a:pt x="1903" y="1208"/>
                  </a:lnTo>
                  <a:lnTo>
                    <a:pt x="1884" y="1240"/>
                  </a:lnTo>
                  <a:lnTo>
                    <a:pt x="1861" y="1269"/>
                  </a:lnTo>
                  <a:lnTo>
                    <a:pt x="1834" y="1295"/>
                  </a:lnTo>
                  <a:lnTo>
                    <a:pt x="1834" y="1764"/>
                  </a:lnTo>
                  <a:lnTo>
                    <a:pt x="1831" y="1784"/>
                  </a:lnTo>
                  <a:lnTo>
                    <a:pt x="1825" y="1801"/>
                  </a:lnTo>
                  <a:lnTo>
                    <a:pt x="1814" y="1814"/>
                  </a:lnTo>
                  <a:lnTo>
                    <a:pt x="1799" y="1825"/>
                  </a:lnTo>
                  <a:lnTo>
                    <a:pt x="1782" y="1832"/>
                  </a:lnTo>
                  <a:lnTo>
                    <a:pt x="1764" y="1835"/>
                  </a:lnTo>
                  <a:lnTo>
                    <a:pt x="1745" y="1832"/>
                  </a:lnTo>
                  <a:lnTo>
                    <a:pt x="1728" y="1825"/>
                  </a:lnTo>
                  <a:lnTo>
                    <a:pt x="1714" y="1814"/>
                  </a:lnTo>
                  <a:lnTo>
                    <a:pt x="1703" y="1801"/>
                  </a:lnTo>
                  <a:lnTo>
                    <a:pt x="1696" y="1784"/>
                  </a:lnTo>
                  <a:lnTo>
                    <a:pt x="1694" y="1764"/>
                  </a:lnTo>
                  <a:lnTo>
                    <a:pt x="1694" y="1260"/>
                  </a:lnTo>
                  <a:lnTo>
                    <a:pt x="1696" y="1243"/>
                  </a:lnTo>
                  <a:lnTo>
                    <a:pt x="1701" y="1227"/>
                  </a:lnTo>
                  <a:lnTo>
                    <a:pt x="1712" y="1213"/>
                  </a:lnTo>
                  <a:lnTo>
                    <a:pt x="1725" y="1203"/>
                  </a:lnTo>
                  <a:lnTo>
                    <a:pt x="1746" y="1186"/>
                  </a:lnTo>
                  <a:lnTo>
                    <a:pt x="1764" y="1165"/>
                  </a:lnTo>
                  <a:lnTo>
                    <a:pt x="1779" y="1143"/>
                  </a:lnTo>
                  <a:lnTo>
                    <a:pt x="1790" y="1119"/>
                  </a:lnTo>
                  <a:lnTo>
                    <a:pt x="1796" y="1092"/>
                  </a:lnTo>
                  <a:lnTo>
                    <a:pt x="1798" y="1064"/>
                  </a:lnTo>
                  <a:lnTo>
                    <a:pt x="1798" y="542"/>
                  </a:lnTo>
                  <a:lnTo>
                    <a:pt x="1796" y="492"/>
                  </a:lnTo>
                  <a:lnTo>
                    <a:pt x="1786" y="443"/>
                  </a:lnTo>
                  <a:lnTo>
                    <a:pt x="1772" y="397"/>
                  </a:lnTo>
                  <a:lnTo>
                    <a:pt x="1751" y="354"/>
                  </a:lnTo>
                  <a:lnTo>
                    <a:pt x="1727" y="313"/>
                  </a:lnTo>
                  <a:lnTo>
                    <a:pt x="1697" y="276"/>
                  </a:lnTo>
                  <a:lnTo>
                    <a:pt x="1664" y="242"/>
                  </a:lnTo>
                  <a:lnTo>
                    <a:pt x="1627" y="213"/>
                  </a:lnTo>
                  <a:lnTo>
                    <a:pt x="1586" y="188"/>
                  </a:lnTo>
                  <a:lnTo>
                    <a:pt x="1543" y="168"/>
                  </a:lnTo>
                  <a:lnTo>
                    <a:pt x="1496" y="154"/>
                  </a:lnTo>
                  <a:lnTo>
                    <a:pt x="1448" y="144"/>
                  </a:lnTo>
                  <a:lnTo>
                    <a:pt x="1398" y="141"/>
                  </a:lnTo>
                  <a:lnTo>
                    <a:pt x="1285" y="141"/>
                  </a:lnTo>
                  <a:lnTo>
                    <a:pt x="1235" y="144"/>
                  </a:lnTo>
                  <a:lnTo>
                    <a:pt x="1186" y="154"/>
                  </a:lnTo>
                  <a:lnTo>
                    <a:pt x="1141" y="168"/>
                  </a:lnTo>
                  <a:lnTo>
                    <a:pt x="1097" y="189"/>
                  </a:lnTo>
                  <a:lnTo>
                    <a:pt x="1057" y="213"/>
                  </a:lnTo>
                  <a:lnTo>
                    <a:pt x="1019" y="243"/>
                  </a:lnTo>
                  <a:lnTo>
                    <a:pt x="985" y="276"/>
                  </a:lnTo>
                  <a:lnTo>
                    <a:pt x="957" y="313"/>
                  </a:lnTo>
                  <a:lnTo>
                    <a:pt x="931" y="354"/>
                  </a:lnTo>
                  <a:lnTo>
                    <a:pt x="912" y="397"/>
                  </a:lnTo>
                  <a:lnTo>
                    <a:pt x="897" y="443"/>
                  </a:lnTo>
                  <a:lnTo>
                    <a:pt x="887" y="492"/>
                  </a:lnTo>
                  <a:lnTo>
                    <a:pt x="884" y="542"/>
                  </a:lnTo>
                  <a:lnTo>
                    <a:pt x="884" y="1064"/>
                  </a:lnTo>
                  <a:lnTo>
                    <a:pt x="886" y="1092"/>
                  </a:lnTo>
                  <a:lnTo>
                    <a:pt x="894" y="1119"/>
                  </a:lnTo>
                  <a:lnTo>
                    <a:pt x="904" y="1143"/>
                  </a:lnTo>
                  <a:lnTo>
                    <a:pt x="918" y="1165"/>
                  </a:lnTo>
                  <a:lnTo>
                    <a:pt x="936" y="1186"/>
                  </a:lnTo>
                  <a:lnTo>
                    <a:pt x="958" y="1203"/>
                  </a:lnTo>
                  <a:lnTo>
                    <a:pt x="971" y="1213"/>
                  </a:lnTo>
                  <a:lnTo>
                    <a:pt x="981" y="1227"/>
                  </a:lnTo>
                  <a:lnTo>
                    <a:pt x="987" y="1243"/>
                  </a:lnTo>
                  <a:lnTo>
                    <a:pt x="989" y="1260"/>
                  </a:lnTo>
                  <a:lnTo>
                    <a:pt x="989" y="1764"/>
                  </a:lnTo>
                  <a:lnTo>
                    <a:pt x="987" y="1786"/>
                  </a:lnTo>
                  <a:lnTo>
                    <a:pt x="980" y="1805"/>
                  </a:lnTo>
                  <a:lnTo>
                    <a:pt x="969" y="1823"/>
                  </a:lnTo>
                  <a:lnTo>
                    <a:pt x="954" y="1838"/>
                  </a:lnTo>
                  <a:lnTo>
                    <a:pt x="937" y="1849"/>
                  </a:lnTo>
                  <a:lnTo>
                    <a:pt x="924" y="1856"/>
                  </a:lnTo>
                  <a:lnTo>
                    <a:pt x="904" y="1865"/>
                  </a:lnTo>
                  <a:lnTo>
                    <a:pt x="882" y="1877"/>
                  </a:lnTo>
                  <a:lnTo>
                    <a:pt x="854" y="1891"/>
                  </a:lnTo>
                  <a:lnTo>
                    <a:pt x="824" y="1908"/>
                  </a:lnTo>
                  <a:lnTo>
                    <a:pt x="789" y="1926"/>
                  </a:lnTo>
                  <a:lnTo>
                    <a:pt x="751" y="1947"/>
                  </a:lnTo>
                  <a:lnTo>
                    <a:pt x="710" y="1972"/>
                  </a:lnTo>
                  <a:lnTo>
                    <a:pt x="666" y="1997"/>
                  </a:lnTo>
                  <a:lnTo>
                    <a:pt x="620" y="2025"/>
                  </a:lnTo>
                  <a:lnTo>
                    <a:pt x="572" y="2055"/>
                  </a:lnTo>
                  <a:lnTo>
                    <a:pt x="523" y="2087"/>
                  </a:lnTo>
                  <a:lnTo>
                    <a:pt x="472" y="2121"/>
                  </a:lnTo>
                  <a:lnTo>
                    <a:pt x="420" y="2156"/>
                  </a:lnTo>
                  <a:lnTo>
                    <a:pt x="367" y="2194"/>
                  </a:lnTo>
                  <a:lnTo>
                    <a:pt x="314" y="2234"/>
                  </a:lnTo>
                  <a:lnTo>
                    <a:pt x="261" y="2274"/>
                  </a:lnTo>
                  <a:lnTo>
                    <a:pt x="206" y="2318"/>
                  </a:lnTo>
                  <a:lnTo>
                    <a:pt x="184" y="2340"/>
                  </a:lnTo>
                  <a:lnTo>
                    <a:pt x="165" y="2367"/>
                  </a:lnTo>
                  <a:lnTo>
                    <a:pt x="151" y="2395"/>
                  </a:lnTo>
                  <a:lnTo>
                    <a:pt x="144" y="2426"/>
                  </a:lnTo>
                  <a:lnTo>
                    <a:pt x="140" y="2458"/>
                  </a:lnTo>
                  <a:lnTo>
                    <a:pt x="140" y="2817"/>
                  </a:lnTo>
                  <a:lnTo>
                    <a:pt x="137" y="2836"/>
                  </a:lnTo>
                  <a:lnTo>
                    <a:pt x="131" y="2852"/>
                  </a:lnTo>
                  <a:lnTo>
                    <a:pt x="120" y="2867"/>
                  </a:lnTo>
                  <a:lnTo>
                    <a:pt x="105" y="2877"/>
                  </a:lnTo>
                  <a:lnTo>
                    <a:pt x="88" y="2885"/>
                  </a:lnTo>
                  <a:lnTo>
                    <a:pt x="70" y="2887"/>
                  </a:lnTo>
                  <a:lnTo>
                    <a:pt x="51" y="2885"/>
                  </a:lnTo>
                  <a:lnTo>
                    <a:pt x="34" y="2877"/>
                  </a:lnTo>
                  <a:lnTo>
                    <a:pt x="20" y="2867"/>
                  </a:lnTo>
                  <a:lnTo>
                    <a:pt x="10" y="2852"/>
                  </a:lnTo>
                  <a:lnTo>
                    <a:pt x="2" y="2836"/>
                  </a:lnTo>
                  <a:lnTo>
                    <a:pt x="0" y="2817"/>
                  </a:lnTo>
                  <a:lnTo>
                    <a:pt x="0" y="2458"/>
                  </a:lnTo>
                  <a:lnTo>
                    <a:pt x="2" y="2418"/>
                  </a:lnTo>
                  <a:lnTo>
                    <a:pt x="10" y="2377"/>
                  </a:lnTo>
                  <a:lnTo>
                    <a:pt x="22" y="2339"/>
                  </a:lnTo>
                  <a:lnTo>
                    <a:pt x="39" y="2303"/>
                  </a:lnTo>
                  <a:lnTo>
                    <a:pt x="62" y="2269"/>
                  </a:lnTo>
                  <a:lnTo>
                    <a:pt x="87" y="2237"/>
                  </a:lnTo>
                  <a:lnTo>
                    <a:pt x="118" y="2209"/>
                  </a:lnTo>
                  <a:lnTo>
                    <a:pt x="174" y="2163"/>
                  </a:lnTo>
                  <a:lnTo>
                    <a:pt x="231" y="2120"/>
                  </a:lnTo>
                  <a:lnTo>
                    <a:pt x="287" y="2078"/>
                  </a:lnTo>
                  <a:lnTo>
                    <a:pt x="344" y="2039"/>
                  </a:lnTo>
                  <a:lnTo>
                    <a:pt x="398" y="2001"/>
                  </a:lnTo>
                  <a:lnTo>
                    <a:pt x="452" y="1965"/>
                  </a:lnTo>
                  <a:lnTo>
                    <a:pt x="504" y="1931"/>
                  </a:lnTo>
                  <a:lnTo>
                    <a:pt x="555" y="1901"/>
                  </a:lnTo>
                  <a:lnTo>
                    <a:pt x="603" y="1871"/>
                  </a:lnTo>
                  <a:lnTo>
                    <a:pt x="649" y="1844"/>
                  </a:lnTo>
                  <a:lnTo>
                    <a:pt x="692" y="1820"/>
                  </a:lnTo>
                  <a:lnTo>
                    <a:pt x="731" y="1798"/>
                  </a:lnTo>
                  <a:lnTo>
                    <a:pt x="767" y="1778"/>
                  </a:lnTo>
                  <a:lnTo>
                    <a:pt x="799" y="1761"/>
                  </a:lnTo>
                  <a:lnTo>
                    <a:pt x="826" y="1747"/>
                  </a:lnTo>
                  <a:lnTo>
                    <a:pt x="849" y="1736"/>
                  </a:lnTo>
                  <a:lnTo>
                    <a:pt x="849" y="1295"/>
                  </a:lnTo>
                  <a:lnTo>
                    <a:pt x="822" y="1269"/>
                  </a:lnTo>
                  <a:lnTo>
                    <a:pt x="799" y="1240"/>
                  </a:lnTo>
                  <a:lnTo>
                    <a:pt x="780" y="1208"/>
                  </a:lnTo>
                  <a:lnTo>
                    <a:pt x="764" y="1175"/>
                  </a:lnTo>
                  <a:lnTo>
                    <a:pt x="753" y="1140"/>
                  </a:lnTo>
                  <a:lnTo>
                    <a:pt x="746" y="1103"/>
                  </a:lnTo>
                  <a:lnTo>
                    <a:pt x="744" y="1064"/>
                  </a:lnTo>
                  <a:lnTo>
                    <a:pt x="744" y="542"/>
                  </a:lnTo>
                  <a:lnTo>
                    <a:pt x="747" y="483"/>
                  </a:lnTo>
                  <a:lnTo>
                    <a:pt x="756" y="426"/>
                  </a:lnTo>
                  <a:lnTo>
                    <a:pt x="771" y="371"/>
                  </a:lnTo>
                  <a:lnTo>
                    <a:pt x="792" y="318"/>
                  </a:lnTo>
                  <a:lnTo>
                    <a:pt x="818" y="268"/>
                  </a:lnTo>
                  <a:lnTo>
                    <a:pt x="848" y="223"/>
                  </a:lnTo>
                  <a:lnTo>
                    <a:pt x="883" y="179"/>
                  </a:lnTo>
                  <a:lnTo>
                    <a:pt x="922" y="140"/>
                  </a:lnTo>
                  <a:lnTo>
                    <a:pt x="966" y="106"/>
                  </a:lnTo>
                  <a:lnTo>
                    <a:pt x="1012" y="75"/>
                  </a:lnTo>
                  <a:lnTo>
                    <a:pt x="1062" y="49"/>
                  </a:lnTo>
                  <a:lnTo>
                    <a:pt x="1114" y="28"/>
                  </a:lnTo>
                  <a:lnTo>
                    <a:pt x="1169" y="13"/>
                  </a:lnTo>
                  <a:lnTo>
                    <a:pt x="1226" y="4"/>
                  </a:lnTo>
                  <a:lnTo>
                    <a:pt x="128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1" name="Freeform 94">
              <a:extLst>
                <a:ext uri="{FF2B5EF4-FFF2-40B4-BE49-F238E27FC236}">
                  <a16:creationId xmlns:a16="http://schemas.microsoft.com/office/drawing/2014/main" id="{75777A39-C223-B848-9F5D-62513CA53A16}"/>
                </a:ext>
              </a:extLst>
            </p:cNvPr>
            <p:cNvSpPr>
              <a:spLocks noEditPoints="1"/>
            </p:cNvSpPr>
            <p:nvPr/>
          </p:nvSpPr>
          <p:spPr bwMode="auto">
            <a:xfrm>
              <a:off x="882650" y="2206625"/>
              <a:ext cx="77788" cy="263525"/>
            </a:xfrm>
            <a:custGeom>
              <a:avLst/>
              <a:gdLst>
                <a:gd name="T0" fmla="*/ 144 w 487"/>
                <a:gd name="T1" fmla="*/ 1406 h 1657"/>
                <a:gd name="T2" fmla="*/ 335 w 487"/>
                <a:gd name="T3" fmla="*/ 1404 h 1657"/>
                <a:gd name="T4" fmla="*/ 264 w 487"/>
                <a:gd name="T5" fmla="*/ 313 h 1657"/>
                <a:gd name="T6" fmla="*/ 217 w 487"/>
                <a:gd name="T7" fmla="*/ 313 h 1657"/>
                <a:gd name="T8" fmla="*/ 416 w 487"/>
                <a:gd name="T9" fmla="*/ 0 h 1657"/>
                <a:gd name="T10" fmla="*/ 452 w 487"/>
                <a:gd name="T11" fmla="*/ 9 h 1657"/>
                <a:gd name="T12" fmla="*/ 477 w 487"/>
                <a:gd name="T13" fmla="*/ 35 h 1657"/>
                <a:gd name="T14" fmla="*/ 487 w 487"/>
                <a:gd name="T15" fmla="*/ 70 h 1657"/>
                <a:gd name="T16" fmla="*/ 476 w 487"/>
                <a:gd name="T17" fmla="*/ 142 h 1657"/>
                <a:gd name="T18" fmla="*/ 445 w 487"/>
                <a:gd name="T19" fmla="*/ 206 h 1657"/>
                <a:gd name="T20" fmla="*/ 477 w 487"/>
                <a:gd name="T21" fmla="*/ 1431 h 1657"/>
                <a:gd name="T22" fmla="*/ 466 w 487"/>
                <a:gd name="T23" fmla="*/ 1470 h 1657"/>
                <a:gd name="T24" fmla="*/ 284 w 487"/>
                <a:gd name="T25" fmla="*/ 1638 h 1657"/>
                <a:gd name="T26" fmla="*/ 254 w 487"/>
                <a:gd name="T27" fmla="*/ 1655 h 1657"/>
                <a:gd name="T28" fmla="*/ 221 w 487"/>
                <a:gd name="T29" fmla="*/ 1655 h 1657"/>
                <a:gd name="T30" fmla="*/ 190 w 487"/>
                <a:gd name="T31" fmla="*/ 1639 h 1657"/>
                <a:gd name="T32" fmla="*/ 14 w 487"/>
                <a:gd name="T33" fmla="*/ 1478 h 1657"/>
                <a:gd name="T34" fmla="*/ 2 w 487"/>
                <a:gd name="T35" fmla="*/ 1450 h 1657"/>
                <a:gd name="T36" fmla="*/ 54 w 487"/>
                <a:gd name="T37" fmla="*/ 223 h 1657"/>
                <a:gd name="T38" fmla="*/ 20 w 487"/>
                <a:gd name="T39" fmla="*/ 168 h 1657"/>
                <a:gd name="T40" fmla="*/ 2 w 487"/>
                <a:gd name="T41" fmla="*/ 105 h 1657"/>
                <a:gd name="T42" fmla="*/ 2 w 487"/>
                <a:gd name="T43" fmla="*/ 52 h 1657"/>
                <a:gd name="T44" fmla="*/ 20 w 487"/>
                <a:gd name="T45" fmla="*/ 21 h 1657"/>
                <a:gd name="T46" fmla="*/ 51 w 487"/>
                <a:gd name="T47" fmla="*/ 3 h 1657"/>
                <a:gd name="T48" fmla="*/ 88 w 487"/>
                <a:gd name="T49" fmla="*/ 3 h 1657"/>
                <a:gd name="T50" fmla="*/ 120 w 487"/>
                <a:gd name="T51" fmla="*/ 21 h 1657"/>
                <a:gd name="T52" fmla="*/ 137 w 487"/>
                <a:gd name="T53" fmla="*/ 52 h 1657"/>
                <a:gd name="T54" fmla="*/ 143 w 487"/>
                <a:gd name="T55" fmla="*/ 95 h 1657"/>
                <a:gd name="T56" fmla="*/ 163 w 487"/>
                <a:gd name="T57" fmla="*/ 135 h 1657"/>
                <a:gd name="T58" fmla="*/ 198 w 487"/>
                <a:gd name="T59" fmla="*/ 164 h 1657"/>
                <a:gd name="T60" fmla="*/ 244 w 487"/>
                <a:gd name="T61" fmla="*/ 174 h 1657"/>
                <a:gd name="T62" fmla="*/ 283 w 487"/>
                <a:gd name="T63" fmla="*/ 166 h 1657"/>
                <a:gd name="T64" fmla="*/ 306 w 487"/>
                <a:gd name="T65" fmla="*/ 151 h 1657"/>
                <a:gd name="T66" fmla="*/ 327 w 487"/>
                <a:gd name="T67" fmla="*/ 131 h 1657"/>
                <a:gd name="T68" fmla="*/ 344 w 487"/>
                <a:gd name="T69" fmla="*/ 92 h 1657"/>
                <a:gd name="T70" fmla="*/ 349 w 487"/>
                <a:gd name="T71" fmla="*/ 52 h 1657"/>
                <a:gd name="T72" fmla="*/ 366 w 487"/>
                <a:gd name="T73" fmla="*/ 21 h 1657"/>
                <a:gd name="T74" fmla="*/ 398 w 487"/>
                <a:gd name="T75" fmla="*/ 3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7" h="1657">
                  <a:moveTo>
                    <a:pt x="190" y="308"/>
                  </a:moveTo>
                  <a:lnTo>
                    <a:pt x="144" y="1406"/>
                  </a:lnTo>
                  <a:lnTo>
                    <a:pt x="237" y="1492"/>
                  </a:lnTo>
                  <a:lnTo>
                    <a:pt x="335" y="1404"/>
                  </a:lnTo>
                  <a:lnTo>
                    <a:pt x="285" y="311"/>
                  </a:lnTo>
                  <a:lnTo>
                    <a:pt x="264" y="313"/>
                  </a:lnTo>
                  <a:lnTo>
                    <a:pt x="244" y="314"/>
                  </a:lnTo>
                  <a:lnTo>
                    <a:pt x="217" y="313"/>
                  </a:lnTo>
                  <a:lnTo>
                    <a:pt x="190" y="308"/>
                  </a:lnTo>
                  <a:close/>
                  <a:moveTo>
                    <a:pt x="416" y="0"/>
                  </a:moveTo>
                  <a:lnTo>
                    <a:pt x="435" y="3"/>
                  </a:lnTo>
                  <a:lnTo>
                    <a:pt x="452" y="9"/>
                  </a:lnTo>
                  <a:lnTo>
                    <a:pt x="466" y="21"/>
                  </a:lnTo>
                  <a:lnTo>
                    <a:pt x="477" y="35"/>
                  </a:lnTo>
                  <a:lnTo>
                    <a:pt x="484" y="52"/>
                  </a:lnTo>
                  <a:lnTo>
                    <a:pt x="487" y="70"/>
                  </a:lnTo>
                  <a:lnTo>
                    <a:pt x="484" y="107"/>
                  </a:lnTo>
                  <a:lnTo>
                    <a:pt x="476" y="142"/>
                  </a:lnTo>
                  <a:lnTo>
                    <a:pt x="463" y="176"/>
                  </a:lnTo>
                  <a:lnTo>
                    <a:pt x="445" y="206"/>
                  </a:lnTo>
                  <a:lnTo>
                    <a:pt x="422" y="234"/>
                  </a:lnTo>
                  <a:lnTo>
                    <a:pt x="477" y="1431"/>
                  </a:lnTo>
                  <a:lnTo>
                    <a:pt x="475" y="1451"/>
                  </a:lnTo>
                  <a:lnTo>
                    <a:pt x="466" y="1470"/>
                  </a:lnTo>
                  <a:lnTo>
                    <a:pt x="453" y="1486"/>
                  </a:lnTo>
                  <a:lnTo>
                    <a:pt x="284" y="1638"/>
                  </a:lnTo>
                  <a:lnTo>
                    <a:pt x="270" y="1649"/>
                  </a:lnTo>
                  <a:lnTo>
                    <a:pt x="254" y="1655"/>
                  </a:lnTo>
                  <a:lnTo>
                    <a:pt x="237" y="1657"/>
                  </a:lnTo>
                  <a:lnTo>
                    <a:pt x="221" y="1655"/>
                  </a:lnTo>
                  <a:lnTo>
                    <a:pt x="205" y="1649"/>
                  </a:lnTo>
                  <a:lnTo>
                    <a:pt x="190" y="1639"/>
                  </a:lnTo>
                  <a:lnTo>
                    <a:pt x="24" y="1489"/>
                  </a:lnTo>
                  <a:lnTo>
                    <a:pt x="14" y="1478"/>
                  </a:lnTo>
                  <a:lnTo>
                    <a:pt x="6" y="1465"/>
                  </a:lnTo>
                  <a:lnTo>
                    <a:pt x="2" y="1450"/>
                  </a:lnTo>
                  <a:lnTo>
                    <a:pt x="1" y="1434"/>
                  </a:lnTo>
                  <a:lnTo>
                    <a:pt x="54" y="223"/>
                  </a:lnTo>
                  <a:lnTo>
                    <a:pt x="35" y="198"/>
                  </a:lnTo>
                  <a:lnTo>
                    <a:pt x="20" y="168"/>
                  </a:lnTo>
                  <a:lnTo>
                    <a:pt x="10" y="137"/>
                  </a:lnTo>
                  <a:lnTo>
                    <a:pt x="2" y="105"/>
                  </a:lnTo>
                  <a:lnTo>
                    <a:pt x="0" y="71"/>
                  </a:lnTo>
                  <a:lnTo>
                    <a:pt x="2" y="52"/>
                  </a:lnTo>
                  <a:lnTo>
                    <a:pt x="10" y="36"/>
                  </a:lnTo>
                  <a:lnTo>
                    <a:pt x="20" y="21"/>
                  </a:lnTo>
                  <a:lnTo>
                    <a:pt x="34" y="10"/>
                  </a:lnTo>
                  <a:lnTo>
                    <a:pt x="51" y="3"/>
                  </a:lnTo>
                  <a:lnTo>
                    <a:pt x="70" y="1"/>
                  </a:lnTo>
                  <a:lnTo>
                    <a:pt x="88" y="3"/>
                  </a:lnTo>
                  <a:lnTo>
                    <a:pt x="105" y="10"/>
                  </a:lnTo>
                  <a:lnTo>
                    <a:pt x="120" y="21"/>
                  </a:lnTo>
                  <a:lnTo>
                    <a:pt x="131" y="36"/>
                  </a:lnTo>
                  <a:lnTo>
                    <a:pt x="137" y="52"/>
                  </a:lnTo>
                  <a:lnTo>
                    <a:pt x="140" y="71"/>
                  </a:lnTo>
                  <a:lnTo>
                    <a:pt x="143" y="95"/>
                  </a:lnTo>
                  <a:lnTo>
                    <a:pt x="151" y="116"/>
                  </a:lnTo>
                  <a:lnTo>
                    <a:pt x="163" y="135"/>
                  </a:lnTo>
                  <a:lnTo>
                    <a:pt x="179" y="151"/>
                  </a:lnTo>
                  <a:lnTo>
                    <a:pt x="198" y="164"/>
                  </a:lnTo>
                  <a:lnTo>
                    <a:pt x="219" y="171"/>
                  </a:lnTo>
                  <a:lnTo>
                    <a:pt x="244" y="174"/>
                  </a:lnTo>
                  <a:lnTo>
                    <a:pt x="264" y="172"/>
                  </a:lnTo>
                  <a:lnTo>
                    <a:pt x="283" y="166"/>
                  </a:lnTo>
                  <a:lnTo>
                    <a:pt x="301" y="156"/>
                  </a:lnTo>
                  <a:lnTo>
                    <a:pt x="306" y="151"/>
                  </a:lnTo>
                  <a:lnTo>
                    <a:pt x="313" y="147"/>
                  </a:lnTo>
                  <a:lnTo>
                    <a:pt x="327" y="131"/>
                  </a:lnTo>
                  <a:lnTo>
                    <a:pt x="337" y="113"/>
                  </a:lnTo>
                  <a:lnTo>
                    <a:pt x="344" y="92"/>
                  </a:lnTo>
                  <a:lnTo>
                    <a:pt x="346" y="70"/>
                  </a:lnTo>
                  <a:lnTo>
                    <a:pt x="349" y="52"/>
                  </a:lnTo>
                  <a:lnTo>
                    <a:pt x="355" y="35"/>
                  </a:lnTo>
                  <a:lnTo>
                    <a:pt x="366" y="21"/>
                  </a:lnTo>
                  <a:lnTo>
                    <a:pt x="381" y="9"/>
                  </a:lnTo>
                  <a:lnTo>
                    <a:pt x="398"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2" name="Freeform 95">
              <a:extLst>
                <a:ext uri="{FF2B5EF4-FFF2-40B4-BE49-F238E27FC236}">
                  <a16:creationId xmlns:a16="http://schemas.microsoft.com/office/drawing/2014/main" id="{1890C9BB-D632-1923-A840-F47B7E0CA365}"/>
                </a:ext>
              </a:extLst>
            </p:cNvPr>
            <p:cNvSpPr>
              <a:spLocks noEditPoints="1"/>
            </p:cNvSpPr>
            <p:nvPr/>
          </p:nvSpPr>
          <p:spPr bwMode="auto">
            <a:xfrm>
              <a:off x="1139825" y="2171700"/>
              <a:ext cx="100013" cy="100013"/>
            </a:xfrm>
            <a:custGeom>
              <a:avLst/>
              <a:gdLst>
                <a:gd name="T0" fmla="*/ 140 w 632"/>
                <a:gd name="T1" fmla="*/ 147 h 632"/>
                <a:gd name="T2" fmla="*/ 140 w 632"/>
                <a:gd name="T3" fmla="*/ 492 h 632"/>
                <a:gd name="T4" fmla="*/ 487 w 632"/>
                <a:gd name="T5" fmla="*/ 492 h 632"/>
                <a:gd name="T6" fmla="*/ 476 w 632"/>
                <a:gd name="T7" fmla="*/ 447 h 632"/>
                <a:gd name="T8" fmla="*/ 460 w 632"/>
                <a:gd name="T9" fmla="*/ 402 h 632"/>
                <a:gd name="T10" fmla="*/ 440 w 632"/>
                <a:gd name="T11" fmla="*/ 361 h 632"/>
                <a:gd name="T12" fmla="*/ 416 w 632"/>
                <a:gd name="T13" fmla="*/ 320 h 632"/>
                <a:gd name="T14" fmla="*/ 387 w 632"/>
                <a:gd name="T15" fmla="*/ 283 h 632"/>
                <a:gd name="T16" fmla="*/ 352 w 632"/>
                <a:gd name="T17" fmla="*/ 249 h 632"/>
                <a:gd name="T18" fmla="*/ 314 w 632"/>
                <a:gd name="T19" fmla="*/ 219 h 632"/>
                <a:gd name="T20" fmla="*/ 274 w 632"/>
                <a:gd name="T21" fmla="*/ 194 h 632"/>
                <a:gd name="T22" fmla="*/ 232 w 632"/>
                <a:gd name="T23" fmla="*/ 174 h 632"/>
                <a:gd name="T24" fmla="*/ 187 w 632"/>
                <a:gd name="T25" fmla="*/ 158 h 632"/>
                <a:gd name="T26" fmla="*/ 140 w 632"/>
                <a:gd name="T27" fmla="*/ 147 h 632"/>
                <a:gd name="T28" fmla="*/ 70 w 632"/>
                <a:gd name="T29" fmla="*/ 0 h 632"/>
                <a:gd name="T30" fmla="*/ 123 w 632"/>
                <a:gd name="T31" fmla="*/ 2 h 632"/>
                <a:gd name="T32" fmla="*/ 176 w 632"/>
                <a:gd name="T33" fmla="*/ 10 h 632"/>
                <a:gd name="T34" fmla="*/ 227 w 632"/>
                <a:gd name="T35" fmla="*/ 22 h 632"/>
                <a:gd name="T36" fmla="*/ 277 w 632"/>
                <a:gd name="T37" fmla="*/ 40 h 632"/>
                <a:gd name="T38" fmla="*/ 325 w 632"/>
                <a:gd name="T39" fmla="*/ 61 h 632"/>
                <a:gd name="T40" fmla="*/ 371 w 632"/>
                <a:gd name="T41" fmla="*/ 87 h 632"/>
                <a:gd name="T42" fmla="*/ 413 w 632"/>
                <a:gd name="T43" fmla="*/ 117 h 632"/>
                <a:gd name="T44" fmla="*/ 454 w 632"/>
                <a:gd name="T45" fmla="*/ 151 h 632"/>
                <a:gd name="T46" fmla="*/ 491 w 632"/>
                <a:gd name="T47" fmla="*/ 190 h 632"/>
                <a:gd name="T48" fmla="*/ 523 w 632"/>
                <a:gd name="T49" fmla="*/ 230 h 632"/>
                <a:gd name="T50" fmla="*/ 552 w 632"/>
                <a:gd name="T51" fmla="*/ 273 h 632"/>
                <a:gd name="T52" fmla="*/ 575 w 632"/>
                <a:gd name="T53" fmla="*/ 317 h 632"/>
                <a:gd name="T54" fmla="*/ 595 w 632"/>
                <a:gd name="T55" fmla="*/ 363 h 632"/>
                <a:gd name="T56" fmla="*/ 611 w 632"/>
                <a:gd name="T57" fmla="*/ 412 h 632"/>
                <a:gd name="T58" fmla="*/ 623 w 632"/>
                <a:gd name="T59" fmla="*/ 461 h 632"/>
                <a:gd name="T60" fmla="*/ 629 w 632"/>
                <a:gd name="T61" fmla="*/ 511 h 632"/>
                <a:gd name="T62" fmla="*/ 632 w 632"/>
                <a:gd name="T63" fmla="*/ 562 h 632"/>
                <a:gd name="T64" fmla="*/ 629 w 632"/>
                <a:gd name="T65" fmla="*/ 581 h 632"/>
                <a:gd name="T66" fmla="*/ 622 w 632"/>
                <a:gd name="T67" fmla="*/ 598 h 632"/>
                <a:gd name="T68" fmla="*/ 611 w 632"/>
                <a:gd name="T69" fmla="*/ 612 h 632"/>
                <a:gd name="T70" fmla="*/ 598 w 632"/>
                <a:gd name="T71" fmla="*/ 623 h 632"/>
                <a:gd name="T72" fmla="*/ 580 w 632"/>
                <a:gd name="T73" fmla="*/ 630 h 632"/>
                <a:gd name="T74" fmla="*/ 561 w 632"/>
                <a:gd name="T75" fmla="*/ 632 h 632"/>
                <a:gd name="T76" fmla="*/ 70 w 632"/>
                <a:gd name="T77" fmla="*/ 632 h 632"/>
                <a:gd name="T78" fmla="*/ 52 w 632"/>
                <a:gd name="T79" fmla="*/ 630 h 632"/>
                <a:gd name="T80" fmla="*/ 35 w 632"/>
                <a:gd name="T81" fmla="*/ 623 h 632"/>
                <a:gd name="T82" fmla="*/ 21 w 632"/>
                <a:gd name="T83" fmla="*/ 612 h 632"/>
                <a:gd name="T84" fmla="*/ 9 w 632"/>
                <a:gd name="T85" fmla="*/ 598 h 632"/>
                <a:gd name="T86" fmla="*/ 3 w 632"/>
                <a:gd name="T87" fmla="*/ 581 h 632"/>
                <a:gd name="T88" fmla="*/ 0 w 632"/>
                <a:gd name="T89" fmla="*/ 562 h 632"/>
                <a:gd name="T90" fmla="*/ 0 w 632"/>
                <a:gd name="T91" fmla="*/ 70 h 632"/>
                <a:gd name="T92" fmla="*/ 3 w 632"/>
                <a:gd name="T93" fmla="*/ 51 h 632"/>
                <a:gd name="T94" fmla="*/ 9 w 632"/>
                <a:gd name="T95" fmla="*/ 34 h 632"/>
                <a:gd name="T96" fmla="*/ 20 w 632"/>
                <a:gd name="T97" fmla="*/ 20 h 632"/>
                <a:gd name="T98" fmla="*/ 35 w 632"/>
                <a:gd name="T99" fmla="*/ 10 h 632"/>
                <a:gd name="T100" fmla="*/ 52 w 632"/>
                <a:gd name="T101" fmla="*/ 2 h 632"/>
                <a:gd name="T102" fmla="*/ 70 w 632"/>
                <a:gd name="T10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32" h="632">
                  <a:moveTo>
                    <a:pt x="140" y="147"/>
                  </a:moveTo>
                  <a:lnTo>
                    <a:pt x="140" y="492"/>
                  </a:lnTo>
                  <a:lnTo>
                    <a:pt x="487" y="492"/>
                  </a:lnTo>
                  <a:lnTo>
                    <a:pt x="476" y="447"/>
                  </a:lnTo>
                  <a:lnTo>
                    <a:pt x="460" y="402"/>
                  </a:lnTo>
                  <a:lnTo>
                    <a:pt x="440" y="361"/>
                  </a:lnTo>
                  <a:lnTo>
                    <a:pt x="416" y="320"/>
                  </a:lnTo>
                  <a:lnTo>
                    <a:pt x="387" y="283"/>
                  </a:lnTo>
                  <a:lnTo>
                    <a:pt x="352" y="249"/>
                  </a:lnTo>
                  <a:lnTo>
                    <a:pt x="314" y="219"/>
                  </a:lnTo>
                  <a:lnTo>
                    <a:pt x="274" y="194"/>
                  </a:lnTo>
                  <a:lnTo>
                    <a:pt x="232" y="174"/>
                  </a:lnTo>
                  <a:lnTo>
                    <a:pt x="187" y="158"/>
                  </a:lnTo>
                  <a:lnTo>
                    <a:pt x="140" y="147"/>
                  </a:lnTo>
                  <a:close/>
                  <a:moveTo>
                    <a:pt x="70" y="0"/>
                  </a:moveTo>
                  <a:lnTo>
                    <a:pt x="123" y="2"/>
                  </a:lnTo>
                  <a:lnTo>
                    <a:pt x="176" y="10"/>
                  </a:lnTo>
                  <a:lnTo>
                    <a:pt x="227" y="22"/>
                  </a:lnTo>
                  <a:lnTo>
                    <a:pt x="277" y="40"/>
                  </a:lnTo>
                  <a:lnTo>
                    <a:pt x="325" y="61"/>
                  </a:lnTo>
                  <a:lnTo>
                    <a:pt x="371" y="87"/>
                  </a:lnTo>
                  <a:lnTo>
                    <a:pt x="413" y="117"/>
                  </a:lnTo>
                  <a:lnTo>
                    <a:pt x="454" y="151"/>
                  </a:lnTo>
                  <a:lnTo>
                    <a:pt x="491" y="190"/>
                  </a:lnTo>
                  <a:lnTo>
                    <a:pt x="523" y="230"/>
                  </a:lnTo>
                  <a:lnTo>
                    <a:pt x="552" y="273"/>
                  </a:lnTo>
                  <a:lnTo>
                    <a:pt x="575" y="317"/>
                  </a:lnTo>
                  <a:lnTo>
                    <a:pt x="595" y="363"/>
                  </a:lnTo>
                  <a:lnTo>
                    <a:pt x="611" y="412"/>
                  </a:lnTo>
                  <a:lnTo>
                    <a:pt x="623" y="461"/>
                  </a:lnTo>
                  <a:lnTo>
                    <a:pt x="629" y="511"/>
                  </a:lnTo>
                  <a:lnTo>
                    <a:pt x="632" y="562"/>
                  </a:lnTo>
                  <a:lnTo>
                    <a:pt x="629" y="581"/>
                  </a:lnTo>
                  <a:lnTo>
                    <a:pt x="622" y="598"/>
                  </a:lnTo>
                  <a:lnTo>
                    <a:pt x="611" y="612"/>
                  </a:lnTo>
                  <a:lnTo>
                    <a:pt x="598" y="623"/>
                  </a:lnTo>
                  <a:lnTo>
                    <a:pt x="580" y="630"/>
                  </a:lnTo>
                  <a:lnTo>
                    <a:pt x="561" y="632"/>
                  </a:lnTo>
                  <a:lnTo>
                    <a:pt x="70" y="632"/>
                  </a:lnTo>
                  <a:lnTo>
                    <a:pt x="52" y="630"/>
                  </a:lnTo>
                  <a:lnTo>
                    <a:pt x="35" y="623"/>
                  </a:lnTo>
                  <a:lnTo>
                    <a:pt x="21" y="612"/>
                  </a:lnTo>
                  <a:lnTo>
                    <a:pt x="9" y="598"/>
                  </a:lnTo>
                  <a:lnTo>
                    <a:pt x="3" y="581"/>
                  </a:lnTo>
                  <a:lnTo>
                    <a:pt x="0" y="562"/>
                  </a:lnTo>
                  <a:lnTo>
                    <a:pt x="0" y="70"/>
                  </a:lnTo>
                  <a:lnTo>
                    <a:pt x="3" y="51"/>
                  </a:lnTo>
                  <a:lnTo>
                    <a:pt x="9" y="34"/>
                  </a:lnTo>
                  <a:lnTo>
                    <a:pt x="20" y="20"/>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3" name="Freeform 96">
              <a:extLst>
                <a:ext uri="{FF2B5EF4-FFF2-40B4-BE49-F238E27FC236}">
                  <a16:creationId xmlns:a16="http://schemas.microsoft.com/office/drawing/2014/main" id="{A8D9B1F7-8B4B-3F80-22FA-96933DF6ED99}"/>
                </a:ext>
              </a:extLst>
            </p:cNvPr>
            <p:cNvSpPr>
              <a:spLocks noEditPoints="1"/>
            </p:cNvSpPr>
            <p:nvPr/>
          </p:nvSpPr>
          <p:spPr bwMode="auto">
            <a:xfrm>
              <a:off x="996950" y="2192338"/>
              <a:ext cx="220663" cy="220663"/>
            </a:xfrm>
            <a:custGeom>
              <a:avLst/>
              <a:gdLst>
                <a:gd name="T0" fmla="*/ 569 w 1395"/>
                <a:gd name="T1" fmla="*/ 156 h 1394"/>
                <a:gd name="T2" fmla="*/ 461 w 1395"/>
                <a:gd name="T3" fmla="*/ 194 h 1394"/>
                <a:gd name="T4" fmla="*/ 364 w 1395"/>
                <a:gd name="T5" fmla="*/ 252 h 1394"/>
                <a:gd name="T6" fmla="*/ 281 w 1395"/>
                <a:gd name="T7" fmla="*/ 328 h 1394"/>
                <a:gd name="T8" fmla="*/ 215 w 1395"/>
                <a:gd name="T9" fmla="*/ 419 h 1394"/>
                <a:gd name="T10" fmla="*/ 168 w 1395"/>
                <a:gd name="T11" fmla="*/ 524 h 1394"/>
                <a:gd name="T12" fmla="*/ 144 w 1395"/>
                <a:gd name="T13" fmla="*/ 638 h 1394"/>
                <a:gd name="T14" fmla="*/ 144 w 1395"/>
                <a:gd name="T15" fmla="*/ 758 h 1394"/>
                <a:gd name="T16" fmla="*/ 169 w 1395"/>
                <a:gd name="T17" fmla="*/ 873 h 1394"/>
                <a:gd name="T18" fmla="*/ 217 w 1395"/>
                <a:gd name="T19" fmla="*/ 978 h 1394"/>
                <a:gd name="T20" fmla="*/ 284 w 1395"/>
                <a:gd name="T21" fmla="*/ 1069 h 1394"/>
                <a:gd name="T22" fmla="*/ 369 w 1395"/>
                <a:gd name="T23" fmla="*/ 1146 h 1394"/>
                <a:gd name="T24" fmla="*/ 468 w 1395"/>
                <a:gd name="T25" fmla="*/ 1205 h 1394"/>
                <a:gd name="T26" fmla="*/ 578 w 1395"/>
                <a:gd name="T27" fmla="*/ 1241 h 1394"/>
                <a:gd name="T28" fmla="*/ 697 w 1395"/>
                <a:gd name="T29" fmla="*/ 1254 h 1394"/>
                <a:gd name="T30" fmla="*/ 815 w 1395"/>
                <a:gd name="T31" fmla="*/ 1242 h 1394"/>
                <a:gd name="T32" fmla="*/ 925 w 1395"/>
                <a:gd name="T33" fmla="*/ 1206 h 1394"/>
                <a:gd name="T34" fmla="*/ 1023 w 1395"/>
                <a:gd name="T35" fmla="*/ 1148 h 1394"/>
                <a:gd name="T36" fmla="*/ 1107 w 1395"/>
                <a:gd name="T37" fmla="*/ 1074 h 1394"/>
                <a:gd name="T38" fmla="*/ 1175 w 1395"/>
                <a:gd name="T39" fmla="*/ 983 h 1394"/>
                <a:gd name="T40" fmla="*/ 1223 w 1395"/>
                <a:gd name="T41" fmla="*/ 880 h 1394"/>
                <a:gd name="T42" fmla="*/ 1249 w 1395"/>
                <a:gd name="T43" fmla="*/ 767 h 1394"/>
                <a:gd name="T44" fmla="*/ 679 w 1395"/>
                <a:gd name="T45" fmla="*/ 765 h 1394"/>
                <a:gd name="T46" fmla="*/ 648 w 1395"/>
                <a:gd name="T47" fmla="*/ 747 h 1394"/>
                <a:gd name="T48" fmla="*/ 630 w 1395"/>
                <a:gd name="T49" fmla="*/ 716 h 1394"/>
                <a:gd name="T50" fmla="*/ 628 w 1395"/>
                <a:gd name="T51" fmla="*/ 145 h 1394"/>
                <a:gd name="T52" fmla="*/ 716 w 1395"/>
                <a:gd name="T53" fmla="*/ 2 h 1394"/>
                <a:gd name="T54" fmla="*/ 747 w 1395"/>
                <a:gd name="T55" fmla="*/ 20 h 1394"/>
                <a:gd name="T56" fmla="*/ 765 w 1395"/>
                <a:gd name="T57" fmla="*/ 51 h 1394"/>
                <a:gd name="T58" fmla="*/ 768 w 1395"/>
                <a:gd name="T59" fmla="*/ 627 h 1394"/>
                <a:gd name="T60" fmla="*/ 1343 w 1395"/>
                <a:gd name="T61" fmla="*/ 629 h 1394"/>
                <a:gd name="T62" fmla="*/ 1375 w 1395"/>
                <a:gd name="T63" fmla="*/ 647 h 1394"/>
                <a:gd name="T64" fmla="*/ 1392 w 1395"/>
                <a:gd name="T65" fmla="*/ 678 h 1394"/>
                <a:gd name="T66" fmla="*/ 1392 w 1395"/>
                <a:gd name="T67" fmla="*/ 764 h 1394"/>
                <a:gd name="T68" fmla="*/ 1367 w 1395"/>
                <a:gd name="T69" fmla="*/ 893 h 1394"/>
                <a:gd name="T70" fmla="*/ 1320 w 1395"/>
                <a:gd name="T71" fmla="*/ 1012 h 1394"/>
                <a:gd name="T72" fmla="*/ 1252 w 1395"/>
                <a:gd name="T73" fmla="*/ 1118 h 1394"/>
                <a:gd name="T74" fmla="*/ 1167 w 1395"/>
                <a:gd name="T75" fmla="*/ 1212 h 1394"/>
                <a:gd name="T76" fmla="*/ 1067 w 1395"/>
                <a:gd name="T77" fmla="*/ 1288 h 1394"/>
                <a:gd name="T78" fmla="*/ 953 w 1395"/>
                <a:gd name="T79" fmla="*/ 1345 h 1394"/>
                <a:gd name="T80" fmla="*/ 830 w 1395"/>
                <a:gd name="T81" fmla="*/ 1381 h 1394"/>
                <a:gd name="T82" fmla="*/ 697 w 1395"/>
                <a:gd name="T83" fmla="*/ 1394 h 1394"/>
                <a:gd name="T84" fmla="*/ 565 w 1395"/>
                <a:gd name="T85" fmla="*/ 1381 h 1394"/>
                <a:gd name="T86" fmla="*/ 442 w 1395"/>
                <a:gd name="T87" fmla="*/ 1345 h 1394"/>
                <a:gd name="T88" fmla="*/ 328 w 1395"/>
                <a:gd name="T89" fmla="*/ 1288 h 1394"/>
                <a:gd name="T90" fmla="*/ 228 w 1395"/>
                <a:gd name="T91" fmla="*/ 1212 h 1394"/>
                <a:gd name="T92" fmla="*/ 143 w 1395"/>
                <a:gd name="T93" fmla="*/ 1118 h 1394"/>
                <a:gd name="T94" fmla="*/ 76 w 1395"/>
                <a:gd name="T95" fmla="*/ 1012 h 1394"/>
                <a:gd name="T96" fmla="*/ 28 w 1395"/>
                <a:gd name="T97" fmla="*/ 893 h 1394"/>
                <a:gd name="T98" fmla="*/ 3 w 1395"/>
                <a:gd name="T99" fmla="*/ 764 h 1394"/>
                <a:gd name="T100" fmla="*/ 3 w 1395"/>
                <a:gd name="T101" fmla="*/ 630 h 1394"/>
                <a:gd name="T102" fmla="*/ 28 w 1395"/>
                <a:gd name="T103" fmla="*/ 501 h 1394"/>
                <a:gd name="T104" fmla="*/ 76 w 1395"/>
                <a:gd name="T105" fmla="*/ 382 h 1394"/>
                <a:gd name="T106" fmla="*/ 143 w 1395"/>
                <a:gd name="T107" fmla="*/ 276 h 1394"/>
                <a:gd name="T108" fmla="*/ 228 w 1395"/>
                <a:gd name="T109" fmla="*/ 182 h 1394"/>
                <a:gd name="T110" fmla="*/ 328 w 1395"/>
                <a:gd name="T111" fmla="*/ 107 h 1394"/>
                <a:gd name="T112" fmla="*/ 442 w 1395"/>
                <a:gd name="T113" fmla="*/ 49 h 1394"/>
                <a:gd name="T114" fmla="*/ 565 w 1395"/>
                <a:gd name="T115" fmla="*/ 12 h 1394"/>
                <a:gd name="T116" fmla="*/ 697 w 1395"/>
                <a:gd name="T117" fmla="*/ 0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5" h="1394">
                  <a:moveTo>
                    <a:pt x="628" y="145"/>
                  </a:moveTo>
                  <a:lnTo>
                    <a:pt x="569" y="156"/>
                  </a:lnTo>
                  <a:lnTo>
                    <a:pt x="514" y="172"/>
                  </a:lnTo>
                  <a:lnTo>
                    <a:pt x="461" y="194"/>
                  </a:lnTo>
                  <a:lnTo>
                    <a:pt x="411" y="220"/>
                  </a:lnTo>
                  <a:lnTo>
                    <a:pt x="364" y="252"/>
                  </a:lnTo>
                  <a:lnTo>
                    <a:pt x="320" y="287"/>
                  </a:lnTo>
                  <a:lnTo>
                    <a:pt x="281" y="328"/>
                  </a:lnTo>
                  <a:lnTo>
                    <a:pt x="246" y="372"/>
                  </a:lnTo>
                  <a:lnTo>
                    <a:pt x="215" y="419"/>
                  </a:lnTo>
                  <a:lnTo>
                    <a:pt x="190" y="470"/>
                  </a:lnTo>
                  <a:lnTo>
                    <a:pt x="168" y="524"/>
                  </a:lnTo>
                  <a:lnTo>
                    <a:pt x="153" y="579"/>
                  </a:lnTo>
                  <a:lnTo>
                    <a:pt x="144" y="638"/>
                  </a:lnTo>
                  <a:lnTo>
                    <a:pt x="141" y="697"/>
                  </a:lnTo>
                  <a:lnTo>
                    <a:pt x="144" y="758"/>
                  </a:lnTo>
                  <a:lnTo>
                    <a:pt x="153" y="816"/>
                  </a:lnTo>
                  <a:lnTo>
                    <a:pt x="169" y="873"/>
                  </a:lnTo>
                  <a:lnTo>
                    <a:pt x="191" y="927"/>
                  </a:lnTo>
                  <a:lnTo>
                    <a:pt x="217" y="978"/>
                  </a:lnTo>
                  <a:lnTo>
                    <a:pt x="248" y="1026"/>
                  </a:lnTo>
                  <a:lnTo>
                    <a:pt x="284" y="1069"/>
                  </a:lnTo>
                  <a:lnTo>
                    <a:pt x="325" y="1110"/>
                  </a:lnTo>
                  <a:lnTo>
                    <a:pt x="369" y="1146"/>
                  </a:lnTo>
                  <a:lnTo>
                    <a:pt x="417" y="1178"/>
                  </a:lnTo>
                  <a:lnTo>
                    <a:pt x="468" y="1205"/>
                  </a:lnTo>
                  <a:lnTo>
                    <a:pt x="522" y="1226"/>
                  </a:lnTo>
                  <a:lnTo>
                    <a:pt x="578" y="1241"/>
                  </a:lnTo>
                  <a:lnTo>
                    <a:pt x="638" y="1250"/>
                  </a:lnTo>
                  <a:lnTo>
                    <a:pt x="697" y="1254"/>
                  </a:lnTo>
                  <a:lnTo>
                    <a:pt x="758" y="1250"/>
                  </a:lnTo>
                  <a:lnTo>
                    <a:pt x="815" y="1242"/>
                  </a:lnTo>
                  <a:lnTo>
                    <a:pt x="872" y="1226"/>
                  </a:lnTo>
                  <a:lnTo>
                    <a:pt x="925" y="1206"/>
                  </a:lnTo>
                  <a:lnTo>
                    <a:pt x="975" y="1179"/>
                  </a:lnTo>
                  <a:lnTo>
                    <a:pt x="1023" y="1148"/>
                  </a:lnTo>
                  <a:lnTo>
                    <a:pt x="1066" y="1113"/>
                  </a:lnTo>
                  <a:lnTo>
                    <a:pt x="1107" y="1074"/>
                  </a:lnTo>
                  <a:lnTo>
                    <a:pt x="1143" y="1030"/>
                  </a:lnTo>
                  <a:lnTo>
                    <a:pt x="1175" y="983"/>
                  </a:lnTo>
                  <a:lnTo>
                    <a:pt x="1201" y="933"/>
                  </a:lnTo>
                  <a:lnTo>
                    <a:pt x="1223" y="880"/>
                  </a:lnTo>
                  <a:lnTo>
                    <a:pt x="1239" y="825"/>
                  </a:lnTo>
                  <a:lnTo>
                    <a:pt x="1249" y="767"/>
                  </a:lnTo>
                  <a:lnTo>
                    <a:pt x="697" y="767"/>
                  </a:lnTo>
                  <a:lnTo>
                    <a:pt x="679" y="765"/>
                  </a:lnTo>
                  <a:lnTo>
                    <a:pt x="662" y="758"/>
                  </a:lnTo>
                  <a:lnTo>
                    <a:pt x="648" y="747"/>
                  </a:lnTo>
                  <a:lnTo>
                    <a:pt x="636" y="732"/>
                  </a:lnTo>
                  <a:lnTo>
                    <a:pt x="630" y="716"/>
                  </a:lnTo>
                  <a:lnTo>
                    <a:pt x="628" y="697"/>
                  </a:lnTo>
                  <a:lnTo>
                    <a:pt x="628" y="145"/>
                  </a:lnTo>
                  <a:close/>
                  <a:moveTo>
                    <a:pt x="697" y="0"/>
                  </a:moveTo>
                  <a:lnTo>
                    <a:pt x="716" y="2"/>
                  </a:lnTo>
                  <a:lnTo>
                    <a:pt x="733" y="10"/>
                  </a:lnTo>
                  <a:lnTo>
                    <a:pt x="747" y="20"/>
                  </a:lnTo>
                  <a:lnTo>
                    <a:pt x="759" y="34"/>
                  </a:lnTo>
                  <a:lnTo>
                    <a:pt x="765" y="51"/>
                  </a:lnTo>
                  <a:lnTo>
                    <a:pt x="768" y="70"/>
                  </a:lnTo>
                  <a:lnTo>
                    <a:pt x="768" y="627"/>
                  </a:lnTo>
                  <a:lnTo>
                    <a:pt x="1325" y="627"/>
                  </a:lnTo>
                  <a:lnTo>
                    <a:pt x="1343" y="629"/>
                  </a:lnTo>
                  <a:lnTo>
                    <a:pt x="1360" y="636"/>
                  </a:lnTo>
                  <a:lnTo>
                    <a:pt x="1375" y="647"/>
                  </a:lnTo>
                  <a:lnTo>
                    <a:pt x="1385" y="662"/>
                  </a:lnTo>
                  <a:lnTo>
                    <a:pt x="1392" y="678"/>
                  </a:lnTo>
                  <a:lnTo>
                    <a:pt x="1395" y="697"/>
                  </a:lnTo>
                  <a:lnTo>
                    <a:pt x="1392" y="764"/>
                  </a:lnTo>
                  <a:lnTo>
                    <a:pt x="1382" y="829"/>
                  </a:lnTo>
                  <a:lnTo>
                    <a:pt x="1367" y="893"/>
                  </a:lnTo>
                  <a:lnTo>
                    <a:pt x="1346" y="954"/>
                  </a:lnTo>
                  <a:lnTo>
                    <a:pt x="1320" y="1012"/>
                  </a:lnTo>
                  <a:lnTo>
                    <a:pt x="1289" y="1066"/>
                  </a:lnTo>
                  <a:lnTo>
                    <a:pt x="1252" y="1118"/>
                  </a:lnTo>
                  <a:lnTo>
                    <a:pt x="1212" y="1167"/>
                  </a:lnTo>
                  <a:lnTo>
                    <a:pt x="1167" y="1212"/>
                  </a:lnTo>
                  <a:lnTo>
                    <a:pt x="1119" y="1252"/>
                  </a:lnTo>
                  <a:lnTo>
                    <a:pt x="1067" y="1288"/>
                  </a:lnTo>
                  <a:lnTo>
                    <a:pt x="1012" y="1320"/>
                  </a:lnTo>
                  <a:lnTo>
                    <a:pt x="953" y="1345"/>
                  </a:lnTo>
                  <a:lnTo>
                    <a:pt x="893" y="1366"/>
                  </a:lnTo>
                  <a:lnTo>
                    <a:pt x="830" y="1381"/>
                  </a:lnTo>
                  <a:lnTo>
                    <a:pt x="765" y="1391"/>
                  </a:lnTo>
                  <a:lnTo>
                    <a:pt x="697" y="1394"/>
                  </a:lnTo>
                  <a:lnTo>
                    <a:pt x="630" y="1391"/>
                  </a:lnTo>
                  <a:lnTo>
                    <a:pt x="565" y="1381"/>
                  </a:lnTo>
                  <a:lnTo>
                    <a:pt x="502" y="1366"/>
                  </a:lnTo>
                  <a:lnTo>
                    <a:pt x="442" y="1345"/>
                  </a:lnTo>
                  <a:lnTo>
                    <a:pt x="383" y="1320"/>
                  </a:lnTo>
                  <a:lnTo>
                    <a:pt x="328" y="1288"/>
                  </a:lnTo>
                  <a:lnTo>
                    <a:pt x="276" y="1252"/>
                  </a:lnTo>
                  <a:lnTo>
                    <a:pt x="228" y="1212"/>
                  </a:lnTo>
                  <a:lnTo>
                    <a:pt x="183" y="1167"/>
                  </a:lnTo>
                  <a:lnTo>
                    <a:pt x="143" y="1118"/>
                  </a:lnTo>
                  <a:lnTo>
                    <a:pt x="107" y="1066"/>
                  </a:lnTo>
                  <a:lnTo>
                    <a:pt x="76" y="1012"/>
                  </a:lnTo>
                  <a:lnTo>
                    <a:pt x="49" y="954"/>
                  </a:lnTo>
                  <a:lnTo>
                    <a:pt x="28" y="893"/>
                  </a:lnTo>
                  <a:lnTo>
                    <a:pt x="13" y="829"/>
                  </a:lnTo>
                  <a:lnTo>
                    <a:pt x="3" y="764"/>
                  </a:lnTo>
                  <a:lnTo>
                    <a:pt x="0" y="697"/>
                  </a:lnTo>
                  <a:lnTo>
                    <a:pt x="3" y="630"/>
                  </a:lnTo>
                  <a:lnTo>
                    <a:pt x="13" y="565"/>
                  </a:lnTo>
                  <a:lnTo>
                    <a:pt x="28" y="501"/>
                  </a:lnTo>
                  <a:lnTo>
                    <a:pt x="49" y="441"/>
                  </a:lnTo>
                  <a:lnTo>
                    <a:pt x="76" y="382"/>
                  </a:lnTo>
                  <a:lnTo>
                    <a:pt x="107" y="328"/>
                  </a:lnTo>
                  <a:lnTo>
                    <a:pt x="143" y="276"/>
                  </a:lnTo>
                  <a:lnTo>
                    <a:pt x="183" y="227"/>
                  </a:lnTo>
                  <a:lnTo>
                    <a:pt x="228" y="182"/>
                  </a:lnTo>
                  <a:lnTo>
                    <a:pt x="276" y="142"/>
                  </a:lnTo>
                  <a:lnTo>
                    <a:pt x="328" y="107"/>
                  </a:lnTo>
                  <a:lnTo>
                    <a:pt x="383" y="75"/>
                  </a:lnTo>
                  <a:lnTo>
                    <a:pt x="442" y="49"/>
                  </a:lnTo>
                  <a:lnTo>
                    <a:pt x="502" y="28"/>
                  </a:lnTo>
                  <a:lnTo>
                    <a:pt x="565" y="12"/>
                  </a:lnTo>
                  <a:lnTo>
                    <a:pt x="630" y="3"/>
                  </a:lnTo>
                  <a:lnTo>
                    <a:pt x="6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108" name="Group 107">
            <a:extLst>
              <a:ext uri="{FF2B5EF4-FFF2-40B4-BE49-F238E27FC236}">
                <a16:creationId xmlns:a16="http://schemas.microsoft.com/office/drawing/2014/main" id="{1529E36F-7FAB-1717-932F-F11FEB525ACD}"/>
              </a:ext>
            </a:extLst>
          </p:cNvPr>
          <p:cNvGrpSpPr/>
          <p:nvPr userDrawn="1"/>
        </p:nvGrpSpPr>
        <p:grpSpPr>
          <a:xfrm>
            <a:off x="3476125" y="2683828"/>
            <a:ext cx="419100" cy="579438"/>
            <a:chOff x="5419725" y="5765800"/>
            <a:chExt cx="419100" cy="579438"/>
          </a:xfrm>
          <a:solidFill>
            <a:schemeClr val="tx1"/>
          </a:solidFill>
        </p:grpSpPr>
        <p:sp>
          <p:nvSpPr>
            <p:cNvPr id="109" name="Freeform 461">
              <a:extLst>
                <a:ext uri="{FF2B5EF4-FFF2-40B4-BE49-F238E27FC236}">
                  <a16:creationId xmlns:a16="http://schemas.microsoft.com/office/drawing/2014/main" id="{6B29363B-B70A-F97A-907B-91F7F7147B96}"/>
                </a:ext>
              </a:extLst>
            </p:cNvPr>
            <p:cNvSpPr>
              <a:spLocks noEditPoints="1"/>
            </p:cNvSpPr>
            <p:nvPr/>
          </p:nvSpPr>
          <p:spPr bwMode="auto">
            <a:xfrm>
              <a:off x="5419725" y="5765800"/>
              <a:ext cx="419100" cy="579438"/>
            </a:xfrm>
            <a:custGeom>
              <a:avLst/>
              <a:gdLst>
                <a:gd name="T0" fmla="*/ 1111 w 2645"/>
                <a:gd name="T1" fmla="*/ 3366 h 3650"/>
                <a:gd name="T2" fmla="*/ 1216 w 2645"/>
                <a:gd name="T3" fmla="*/ 3461 h 3650"/>
                <a:gd name="T4" fmla="*/ 1361 w 2645"/>
                <a:gd name="T5" fmla="*/ 3483 h 3650"/>
                <a:gd name="T6" fmla="*/ 1489 w 2645"/>
                <a:gd name="T7" fmla="*/ 3421 h 3650"/>
                <a:gd name="T8" fmla="*/ 1562 w 2645"/>
                <a:gd name="T9" fmla="*/ 3298 h 3650"/>
                <a:gd name="T10" fmla="*/ 170 w 2645"/>
                <a:gd name="T11" fmla="*/ 3037 h 3650"/>
                <a:gd name="T12" fmla="*/ 170 w 2645"/>
                <a:gd name="T13" fmla="*/ 3077 h 3650"/>
                <a:gd name="T14" fmla="*/ 194 w 2645"/>
                <a:gd name="T15" fmla="*/ 3096 h 3650"/>
                <a:gd name="T16" fmla="*/ 2460 w 2645"/>
                <a:gd name="T17" fmla="*/ 3093 h 3650"/>
                <a:gd name="T18" fmla="*/ 2479 w 2645"/>
                <a:gd name="T19" fmla="*/ 3072 h 3650"/>
                <a:gd name="T20" fmla="*/ 2308 w 2645"/>
                <a:gd name="T21" fmla="*/ 2722 h 3650"/>
                <a:gd name="T22" fmla="*/ 1160 w 2645"/>
                <a:gd name="T23" fmla="*/ 857 h 3650"/>
                <a:gd name="T24" fmla="*/ 863 w 2645"/>
                <a:gd name="T25" fmla="*/ 961 h 3650"/>
                <a:gd name="T26" fmla="*/ 620 w 2645"/>
                <a:gd name="T27" fmla="*/ 1151 h 3650"/>
                <a:gd name="T28" fmla="*/ 450 w 2645"/>
                <a:gd name="T29" fmla="*/ 1410 h 3650"/>
                <a:gd name="T30" fmla="*/ 370 w 2645"/>
                <a:gd name="T31" fmla="*/ 1718 h 3650"/>
                <a:gd name="T32" fmla="*/ 2278 w 2645"/>
                <a:gd name="T33" fmla="*/ 1800 h 3650"/>
                <a:gd name="T34" fmla="*/ 2224 w 2645"/>
                <a:gd name="T35" fmla="*/ 1483 h 3650"/>
                <a:gd name="T36" fmla="*/ 2075 w 2645"/>
                <a:gd name="T37" fmla="*/ 1211 h 3650"/>
                <a:gd name="T38" fmla="*/ 1848 w 2645"/>
                <a:gd name="T39" fmla="*/ 1002 h 3650"/>
                <a:gd name="T40" fmla="*/ 1564 w 2645"/>
                <a:gd name="T41" fmla="*/ 875 h 3650"/>
                <a:gd name="T42" fmla="*/ 1323 w 2645"/>
                <a:gd name="T43" fmla="*/ 165 h 3650"/>
                <a:gd name="T44" fmla="*/ 1219 w 2645"/>
                <a:gd name="T45" fmla="*/ 208 h 3650"/>
                <a:gd name="T46" fmla="*/ 1176 w 2645"/>
                <a:gd name="T47" fmla="*/ 311 h 3650"/>
                <a:gd name="T48" fmla="*/ 1396 w 2645"/>
                <a:gd name="T49" fmla="*/ 681 h 3650"/>
                <a:gd name="T50" fmla="*/ 1458 w 2645"/>
                <a:gd name="T51" fmla="*/ 254 h 3650"/>
                <a:gd name="T52" fmla="*/ 1380 w 2645"/>
                <a:gd name="T53" fmla="*/ 176 h 3650"/>
                <a:gd name="T54" fmla="*/ 1369 w 2645"/>
                <a:gd name="T55" fmla="*/ 3 h 3650"/>
                <a:gd name="T56" fmla="*/ 1527 w 2645"/>
                <a:gd name="T57" fmla="*/ 76 h 3650"/>
                <a:gd name="T58" fmla="*/ 1621 w 2645"/>
                <a:gd name="T59" fmla="*/ 221 h 3650"/>
                <a:gd name="T60" fmla="*/ 1715 w 2645"/>
                <a:gd name="T61" fmla="*/ 750 h 3650"/>
                <a:gd name="T62" fmla="*/ 2008 w 2645"/>
                <a:gd name="T63" fmla="*/ 914 h 3650"/>
                <a:gd name="T64" fmla="*/ 2239 w 2645"/>
                <a:gd name="T65" fmla="*/ 1155 h 3650"/>
                <a:gd name="T66" fmla="*/ 2389 w 2645"/>
                <a:gd name="T67" fmla="*/ 1456 h 3650"/>
                <a:gd name="T68" fmla="*/ 2443 w 2645"/>
                <a:gd name="T69" fmla="*/ 1800 h 3650"/>
                <a:gd name="T70" fmla="*/ 2643 w 2645"/>
                <a:gd name="T71" fmla="*/ 3026 h 3650"/>
                <a:gd name="T72" fmla="*/ 2616 w 2645"/>
                <a:gd name="T73" fmla="*/ 3162 h 3650"/>
                <a:gd name="T74" fmla="*/ 2528 w 2645"/>
                <a:gd name="T75" fmla="*/ 3242 h 3650"/>
                <a:gd name="T76" fmla="*/ 1733 w 2645"/>
                <a:gd name="T77" fmla="*/ 3262 h 3650"/>
                <a:gd name="T78" fmla="*/ 1670 w 2645"/>
                <a:gd name="T79" fmla="*/ 3459 h 3650"/>
                <a:gd name="T80" fmla="*/ 1523 w 2645"/>
                <a:gd name="T81" fmla="*/ 3597 h 3650"/>
                <a:gd name="T82" fmla="*/ 1323 w 2645"/>
                <a:gd name="T83" fmla="*/ 3650 h 3650"/>
                <a:gd name="T84" fmla="*/ 1122 w 2645"/>
                <a:gd name="T85" fmla="*/ 3597 h 3650"/>
                <a:gd name="T86" fmla="*/ 976 w 2645"/>
                <a:gd name="T87" fmla="*/ 3459 h 3650"/>
                <a:gd name="T88" fmla="*/ 912 w 2645"/>
                <a:gd name="T89" fmla="*/ 3262 h 3650"/>
                <a:gd name="T90" fmla="*/ 118 w 2645"/>
                <a:gd name="T91" fmla="*/ 3242 h 3650"/>
                <a:gd name="T92" fmla="*/ 30 w 2645"/>
                <a:gd name="T93" fmla="*/ 3162 h 3650"/>
                <a:gd name="T94" fmla="*/ 2 w 2645"/>
                <a:gd name="T95" fmla="*/ 3026 h 3650"/>
                <a:gd name="T96" fmla="*/ 202 w 2645"/>
                <a:gd name="T97" fmla="*/ 1800 h 3650"/>
                <a:gd name="T98" fmla="*/ 256 w 2645"/>
                <a:gd name="T99" fmla="*/ 1456 h 3650"/>
                <a:gd name="T100" fmla="*/ 407 w 2645"/>
                <a:gd name="T101" fmla="*/ 1155 h 3650"/>
                <a:gd name="T102" fmla="*/ 638 w 2645"/>
                <a:gd name="T103" fmla="*/ 914 h 3650"/>
                <a:gd name="T104" fmla="*/ 931 w 2645"/>
                <a:gd name="T105" fmla="*/ 750 h 3650"/>
                <a:gd name="T106" fmla="*/ 1025 w 2645"/>
                <a:gd name="T107" fmla="*/ 221 h 3650"/>
                <a:gd name="T108" fmla="*/ 1119 w 2645"/>
                <a:gd name="T109" fmla="*/ 76 h 3650"/>
                <a:gd name="T110" fmla="*/ 1277 w 2645"/>
                <a:gd name="T111" fmla="*/ 3 h 3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45" h="3650">
                  <a:moveTo>
                    <a:pt x="1078" y="3262"/>
                  </a:moveTo>
                  <a:lnTo>
                    <a:pt x="1083" y="3298"/>
                  </a:lnTo>
                  <a:lnTo>
                    <a:pt x="1095" y="3334"/>
                  </a:lnTo>
                  <a:lnTo>
                    <a:pt x="1111" y="3366"/>
                  </a:lnTo>
                  <a:lnTo>
                    <a:pt x="1132" y="3395"/>
                  </a:lnTo>
                  <a:lnTo>
                    <a:pt x="1156" y="3421"/>
                  </a:lnTo>
                  <a:lnTo>
                    <a:pt x="1184" y="3443"/>
                  </a:lnTo>
                  <a:lnTo>
                    <a:pt x="1216" y="3461"/>
                  </a:lnTo>
                  <a:lnTo>
                    <a:pt x="1249" y="3474"/>
                  </a:lnTo>
                  <a:lnTo>
                    <a:pt x="1286" y="3483"/>
                  </a:lnTo>
                  <a:lnTo>
                    <a:pt x="1323" y="3485"/>
                  </a:lnTo>
                  <a:lnTo>
                    <a:pt x="1361" y="3483"/>
                  </a:lnTo>
                  <a:lnTo>
                    <a:pt x="1396" y="3474"/>
                  </a:lnTo>
                  <a:lnTo>
                    <a:pt x="1430" y="3461"/>
                  </a:lnTo>
                  <a:lnTo>
                    <a:pt x="1461" y="3443"/>
                  </a:lnTo>
                  <a:lnTo>
                    <a:pt x="1489" y="3421"/>
                  </a:lnTo>
                  <a:lnTo>
                    <a:pt x="1513" y="3395"/>
                  </a:lnTo>
                  <a:lnTo>
                    <a:pt x="1534" y="3366"/>
                  </a:lnTo>
                  <a:lnTo>
                    <a:pt x="1551" y="3334"/>
                  </a:lnTo>
                  <a:lnTo>
                    <a:pt x="1562" y="3298"/>
                  </a:lnTo>
                  <a:lnTo>
                    <a:pt x="1569" y="3262"/>
                  </a:lnTo>
                  <a:lnTo>
                    <a:pt x="1078" y="3262"/>
                  </a:lnTo>
                  <a:close/>
                  <a:moveTo>
                    <a:pt x="337" y="2722"/>
                  </a:moveTo>
                  <a:lnTo>
                    <a:pt x="170" y="3037"/>
                  </a:lnTo>
                  <a:lnTo>
                    <a:pt x="165" y="3051"/>
                  </a:lnTo>
                  <a:lnTo>
                    <a:pt x="165" y="3062"/>
                  </a:lnTo>
                  <a:lnTo>
                    <a:pt x="168" y="3072"/>
                  </a:lnTo>
                  <a:lnTo>
                    <a:pt x="170" y="3077"/>
                  </a:lnTo>
                  <a:lnTo>
                    <a:pt x="173" y="3081"/>
                  </a:lnTo>
                  <a:lnTo>
                    <a:pt x="179" y="3087"/>
                  </a:lnTo>
                  <a:lnTo>
                    <a:pt x="186" y="3093"/>
                  </a:lnTo>
                  <a:lnTo>
                    <a:pt x="194" y="3096"/>
                  </a:lnTo>
                  <a:lnTo>
                    <a:pt x="206" y="3097"/>
                  </a:lnTo>
                  <a:lnTo>
                    <a:pt x="2440" y="3097"/>
                  </a:lnTo>
                  <a:lnTo>
                    <a:pt x="2451" y="3096"/>
                  </a:lnTo>
                  <a:lnTo>
                    <a:pt x="2460" y="3093"/>
                  </a:lnTo>
                  <a:lnTo>
                    <a:pt x="2467" y="3087"/>
                  </a:lnTo>
                  <a:lnTo>
                    <a:pt x="2472" y="3081"/>
                  </a:lnTo>
                  <a:lnTo>
                    <a:pt x="2475" y="3077"/>
                  </a:lnTo>
                  <a:lnTo>
                    <a:pt x="2479" y="3072"/>
                  </a:lnTo>
                  <a:lnTo>
                    <a:pt x="2481" y="3062"/>
                  </a:lnTo>
                  <a:lnTo>
                    <a:pt x="2481" y="3051"/>
                  </a:lnTo>
                  <a:lnTo>
                    <a:pt x="2476" y="3037"/>
                  </a:lnTo>
                  <a:lnTo>
                    <a:pt x="2308" y="2722"/>
                  </a:lnTo>
                  <a:lnTo>
                    <a:pt x="337" y="2722"/>
                  </a:lnTo>
                  <a:close/>
                  <a:moveTo>
                    <a:pt x="1323" y="844"/>
                  </a:moveTo>
                  <a:lnTo>
                    <a:pt x="1240" y="847"/>
                  </a:lnTo>
                  <a:lnTo>
                    <a:pt x="1160" y="857"/>
                  </a:lnTo>
                  <a:lnTo>
                    <a:pt x="1082" y="875"/>
                  </a:lnTo>
                  <a:lnTo>
                    <a:pt x="1006" y="898"/>
                  </a:lnTo>
                  <a:lnTo>
                    <a:pt x="933" y="927"/>
                  </a:lnTo>
                  <a:lnTo>
                    <a:pt x="863" y="961"/>
                  </a:lnTo>
                  <a:lnTo>
                    <a:pt x="797" y="1002"/>
                  </a:lnTo>
                  <a:lnTo>
                    <a:pt x="734" y="1047"/>
                  </a:lnTo>
                  <a:lnTo>
                    <a:pt x="675" y="1097"/>
                  </a:lnTo>
                  <a:lnTo>
                    <a:pt x="620" y="1151"/>
                  </a:lnTo>
                  <a:lnTo>
                    <a:pt x="570" y="1211"/>
                  </a:lnTo>
                  <a:lnTo>
                    <a:pt x="525" y="1274"/>
                  </a:lnTo>
                  <a:lnTo>
                    <a:pt x="485" y="1341"/>
                  </a:lnTo>
                  <a:lnTo>
                    <a:pt x="450" y="1410"/>
                  </a:lnTo>
                  <a:lnTo>
                    <a:pt x="421" y="1483"/>
                  </a:lnTo>
                  <a:lnTo>
                    <a:pt x="398" y="1558"/>
                  </a:lnTo>
                  <a:lnTo>
                    <a:pt x="381" y="1637"/>
                  </a:lnTo>
                  <a:lnTo>
                    <a:pt x="370" y="1718"/>
                  </a:lnTo>
                  <a:lnTo>
                    <a:pt x="367" y="1800"/>
                  </a:lnTo>
                  <a:lnTo>
                    <a:pt x="367" y="2557"/>
                  </a:lnTo>
                  <a:lnTo>
                    <a:pt x="2278" y="2557"/>
                  </a:lnTo>
                  <a:lnTo>
                    <a:pt x="2278" y="1800"/>
                  </a:lnTo>
                  <a:lnTo>
                    <a:pt x="2275" y="1718"/>
                  </a:lnTo>
                  <a:lnTo>
                    <a:pt x="2265" y="1637"/>
                  </a:lnTo>
                  <a:lnTo>
                    <a:pt x="2247" y="1558"/>
                  </a:lnTo>
                  <a:lnTo>
                    <a:pt x="2224" y="1483"/>
                  </a:lnTo>
                  <a:lnTo>
                    <a:pt x="2196" y="1410"/>
                  </a:lnTo>
                  <a:lnTo>
                    <a:pt x="2161" y="1341"/>
                  </a:lnTo>
                  <a:lnTo>
                    <a:pt x="2120" y="1274"/>
                  </a:lnTo>
                  <a:lnTo>
                    <a:pt x="2075" y="1211"/>
                  </a:lnTo>
                  <a:lnTo>
                    <a:pt x="2025" y="1151"/>
                  </a:lnTo>
                  <a:lnTo>
                    <a:pt x="1971" y="1097"/>
                  </a:lnTo>
                  <a:lnTo>
                    <a:pt x="1911" y="1047"/>
                  </a:lnTo>
                  <a:lnTo>
                    <a:pt x="1848" y="1002"/>
                  </a:lnTo>
                  <a:lnTo>
                    <a:pt x="1782" y="961"/>
                  </a:lnTo>
                  <a:lnTo>
                    <a:pt x="1712" y="927"/>
                  </a:lnTo>
                  <a:lnTo>
                    <a:pt x="1639" y="898"/>
                  </a:lnTo>
                  <a:lnTo>
                    <a:pt x="1564" y="875"/>
                  </a:lnTo>
                  <a:lnTo>
                    <a:pt x="1486" y="857"/>
                  </a:lnTo>
                  <a:lnTo>
                    <a:pt x="1405" y="847"/>
                  </a:lnTo>
                  <a:lnTo>
                    <a:pt x="1323" y="844"/>
                  </a:lnTo>
                  <a:close/>
                  <a:moveTo>
                    <a:pt x="1323" y="165"/>
                  </a:moveTo>
                  <a:lnTo>
                    <a:pt x="1293" y="167"/>
                  </a:lnTo>
                  <a:lnTo>
                    <a:pt x="1266" y="176"/>
                  </a:lnTo>
                  <a:lnTo>
                    <a:pt x="1241" y="189"/>
                  </a:lnTo>
                  <a:lnTo>
                    <a:pt x="1219" y="208"/>
                  </a:lnTo>
                  <a:lnTo>
                    <a:pt x="1202" y="229"/>
                  </a:lnTo>
                  <a:lnTo>
                    <a:pt x="1188" y="254"/>
                  </a:lnTo>
                  <a:lnTo>
                    <a:pt x="1180" y="282"/>
                  </a:lnTo>
                  <a:lnTo>
                    <a:pt x="1176" y="311"/>
                  </a:lnTo>
                  <a:lnTo>
                    <a:pt x="1176" y="689"/>
                  </a:lnTo>
                  <a:lnTo>
                    <a:pt x="1249" y="681"/>
                  </a:lnTo>
                  <a:lnTo>
                    <a:pt x="1323" y="679"/>
                  </a:lnTo>
                  <a:lnTo>
                    <a:pt x="1396" y="681"/>
                  </a:lnTo>
                  <a:lnTo>
                    <a:pt x="1469" y="689"/>
                  </a:lnTo>
                  <a:lnTo>
                    <a:pt x="1469" y="311"/>
                  </a:lnTo>
                  <a:lnTo>
                    <a:pt x="1466" y="282"/>
                  </a:lnTo>
                  <a:lnTo>
                    <a:pt x="1458" y="254"/>
                  </a:lnTo>
                  <a:lnTo>
                    <a:pt x="1444" y="229"/>
                  </a:lnTo>
                  <a:lnTo>
                    <a:pt x="1426" y="208"/>
                  </a:lnTo>
                  <a:lnTo>
                    <a:pt x="1405" y="189"/>
                  </a:lnTo>
                  <a:lnTo>
                    <a:pt x="1380" y="176"/>
                  </a:lnTo>
                  <a:lnTo>
                    <a:pt x="1352" y="167"/>
                  </a:lnTo>
                  <a:lnTo>
                    <a:pt x="1323" y="165"/>
                  </a:lnTo>
                  <a:close/>
                  <a:moveTo>
                    <a:pt x="1323" y="0"/>
                  </a:moveTo>
                  <a:lnTo>
                    <a:pt x="1369" y="3"/>
                  </a:lnTo>
                  <a:lnTo>
                    <a:pt x="1413" y="13"/>
                  </a:lnTo>
                  <a:lnTo>
                    <a:pt x="1454" y="29"/>
                  </a:lnTo>
                  <a:lnTo>
                    <a:pt x="1492" y="50"/>
                  </a:lnTo>
                  <a:lnTo>
                    <a:pt x="1527" y="76"/>
                  </a:lnTo>
                  <a:lnTo>
                    <a:pt x="1558" y="107"/>
                  </a:lnTo>
                  <a:lnTo>
                    <a:pt x="1583" y="142"/>
                  </a:lnTo>
                  <a:lnTo>
                    <a:pt x="1605" y="180"/>
                  </a:lnTo>
                  <a:lnTo>
                    <a:pt x="1621" y="221"/>
                  </a:lnTo>
                  <a:lnTo>
                    <a:pt x="1631" y="265"/>
                  </a:lnTo>
                  <a:lnTo>
                    <a:pt x="1634" y="311"/>
                  </a:lnTo>
                  <a:lnTo>
                    <a:pt x="1634" y="723"/>
                  </a:lnTo>
                  <a:lnTo>
                    <a:pt x="1715" y="750"/>
                  </a:lnTo>
                  <a:lnTo>
                    <a:pt x="1793" y="783"/>
                  </a:lnTo>
                  <a:lnTo>
                    <a:pt x="1868" y="821"/>
                  </a:lnTo>
                  <a:lnTo>
                    <a:pt x="1940" y="865"/>
                  </a:lnTo>
                  <a:lnTo>
                    <a:pt x="2008" y="914"/>
                  </a:lnTo>
                  <a:lnTo>
                    <a:pt x="2072" y="968"/>
                  </a:lnTo>
                  <a:lnTo>
                    <a:pt x="2132" y="1025"/>
                  </a:lnTo>
                  <a:lnTo>
                    <a:pt x="2188" y="1088"/>
                  </a:lnTo>
                  <a:lnTo>
                    <a:pt x="2239" y="1155"/>
                  </a:lnTo>
                  <a:lnTo>
                    <a:pt x="2284" y="1224"/>
                  </a:lnTo>
                  <a:lnTo>
                    <a:pt x="2325" y="1299"/>
                  </a:lnTo>
                  <a:lnTo>
                    <a:pt x="2360" y="1376"/>
                  </a:lnTo>
                  <a:lnTo>
                    <a:pt x="2389" y="1456"/>
                  </a:lnTo>
                  <a:lnTo>
                    <a:pt x="2412" y="1539"/>
                  </a:lnTo>
                  <a:lnTo>
                    <a:pt x="2430" y="1624"/>
                  </a:lnTo>
                  <a:lnTo>
                    <a:pt x="2440" y="1711"/>
                  </a:lnTo>
                  <a:lnTo>
                    <a:pt x="2443" y="1800"/>
                  </a:lnTo>
                  <a:lnTo>
                    <a:pt x="2443" y="2626"/>
                  </a:lnTo>
                  <a:lnTo>
                    <a:pt x="2621" y="2960"/>
                  </a:lnTo>
                  <a:lnTo>
                    <a:pt x="2636" y="2993"/>
                  </a:lnTo>
                  <a:lnTo>
                    <a:pt x="2643" y="3026"/>
                  </a:lnTo>
                  <a:lnTo>
                    <a:pt x="2645" y="3062"/>
                  </a:lnTo>
                  <a:lnTo>
                    <a:pt x="2642" y="3096"/>
                  </a:lnTo>
                  <a:lnTo>
                    <a:pt x="2632" y="3130"/>
                  </a:lnTo>
                  <a:lnTo>
                    <a:pt x="2616" y="3162"/>
                  </a:lnTo>
                  <a:lnTo>
                    <a:pt x="2598" y="3188"/>
                  </a:lnTo>
                  <a:lnTo>
                    <a:pt x="2577" y="3209"/>
                  </a:lnTo>
                  <a:lnTo>
                    <a:pt x="2554" y="3227"/>
                  </a:lnTo>
                  <a:lnTo>
                    <a:pt x="2528" y="3242"/>
                  </a:lnTo>
                  <a:lnTo>
                    <a:pt x="2500" y="3253"/>
                  </a:lnTo>
                  <a:lnTo>
                    <a:pt x="2471" y="3260"/>
                  </a:lnTo>
                  <a:lnTo>
                    <a:pt x="2440" y="3262"/>
                  </a:lnTo>
                  <a:lnTo>
                    <a:pt x="1733" y="3262"/>
                  </a:lnTo>
                  <a:lnTo>
                    <a:pt x="1727" y="3315"/>
                  </a:lnTo>
                  <a:lnTo>
                    <a:pt x="1713" y="3366"/>
                  </a:lnTo>
                  <a:lnTo>
                    <a:pt x="1695" y="3413"/>
                  </a:lnTo>
                  <a:lnTo>
                    <a:pt x="1670" y="3459"/>
                  </a:lnTo>
                  <a:lnTo>
                    <a:pt x="1641" y="3500"/>
                  </a:lnTo>
                  <a:lnTo>
                    <a:pt x="1605" y="3537"/>
                  </a:lnTo>
                  <a:lnTo>
                    <a:pt x="1566" y="3569"/>
                  </a:lnTo>
                  <a:lnTo>
                    <a:pt x="1523" y="3597"/>
                  </a:lnTo>
                  <a:lnTo>
                    <a:pt x="1478" y="3620"/>
                  </a:lnTo>
                  <a:lnTo>
                    <a:pt x="1428" y="3637"/>
                  </a:lnTo>
                  <a:lnTo>
                    <a:pt x="1376" y="3647"/>
                  </a:lnTo>
                  <a:lnTo>
                    <a:pt x="1323" y="3650"/>
                  </a:lnTo>
                  <a:lnTo>
                    <a:pt x="1269" y="3647"/>
                  </a:lnTo>
                  <a:lnTo>
                    <a:pt x="1217" y="3637"/>
                  </a:lnTo>
                  <a:lnTo>
                    <a:pt x="1168" y="3620"/>
                  </a:lnTo>
                  <a:lnTo>
                    <a:pt x="1122" y="3597"/>
                  </a:lnTo>
                  <a:lnTo>
                    <a:pt x="1079" y="3569"/>
                  </a:lnTo>
                  <a:lnTo>
                    <a:pt x="1040" y="3537"/>
                  </a:lnTo>
                  <a:lnTo>
                    <a:pt x="1006" y="3500"/>
                  </a:lnTo>
                  <a:lnTo>
                    <a:pt x="976" y="3459"/>
                  </a:lnTo>
                  <a:lnTo>
                    <a:pt x="951" y="3413"/>
                  </a:lnTo>
                  <a:lnTo>
                    <a:pt x="932" y="3366"/>
                  </a:lnTo>
                  <a:lnTo>
                    <a:pt x="919" y="3315"/>
                  </a:lnTo>
                  <a:lnTo>
                    <a:pt x="912" y="3262"/>
                  </a:lnTo>
                  <a:lnTo>
                    <a:pt x="206" y="3262"/>
                  </a:lnTo>
                  <a:lnTo>
                    <a:pt x="176" y="3260"/>
                  </a:lnTo>
                  <a:lnTo>
                    <a:pt x="146" y="3253"/>
                  </a:lnTo>
                  <a:lnTo>
                    <a:pt x="118" y="3242"/>
                  </a:lnTo>
                  <a:lnTo>
                    <a:pt x="92" y="3227"/>
                  </a:lnTo>
                  <a:lnTo>
                    <a:pt x="68" y="3209"/>
                  </a:lnTo>
                  <a:lnTo>
                    <a:pt x="47" y="3188"/>
                  </a:lnTo>
                  <a:lnTo>
                    <a:pt x="30" y="3162"/>
                  </a:lnTo>
                  <a:lnTo>
                    <a:pt x="14" y="3130"/>
                  </a:lnTo>
                  <a:lnTo>
                    <a:pt x="4" y="3096"/>
                  </a:lnTo>
                  <a:lnTo>
                    <a:pt x="0" y="3062"/>
                  </a:lnTo>
                  <a:lnTo>
                    <a:pt x="2" y="3026"/>
                  </a:lnTo>
                  <a:lnTo>
                    <a:pt x="10" y="2993"/>
                  </a:lnTo>
                  <a:lnTo>
                    <a:pt x="24" y="2960"/>
                  </a:lnTo>
                  <a:lnTo>
                    <a:pt x="202" y="2626"/>
                  </a:lnTo>
                  <a:lnTo>
                    <a:pt x="202" y="1800"/>
                  </a:lnTo>
                  <a:lnTo>
                    <a:pt x="206" y="1711"/>
                  </a:lnTo>
                  <a:lnTo>
                    <a:pt x="217" y="1624"/>
                  </a:lnTo>
                  <a:lnTo>
                    <a:pt x="233" y="1539"/>
                  </a:lnTo>
                  <a:lnTo>
                    <a:pt x="256" y="1456"/>
                  </a:lnTo>
                  <a:lnTo>
                    <a:pt x="286" y="1376"/>
                  </a:lnTo>
                  <a:lnTo>
                    <a:pt x="321" y="1299"/>
                  </a:lnTo>
                  <a:lnTo>
                    <a:pt x="361" y="1224"/>
                  </a:lnTo>
                  <a:lnTo>
                    <a:pt x="407" y="1155"/>
                  </a:lnTo>
                  <a:lnTo>
                    <a:pt x="458" y="1088"/>
                  </a:lnTo>
                  <a:lnTo>
                    <a:pt x="514" y="1025"/>
                  </a:lnTo>
                  <a:lnTo>
                    <a:pt x="574" y="968"/>
                  </a:lnTo>
                  <a:lnTo>
                    <a:pt x="638" y="914"/>
                  </a:lnTo>
                  <a:lnTo>
                    <a:pt x="706" y="865"/>
                  </a:lnTo>
                  <a:lnTo>
                    <a:pt x="777" y="821"/>
                  </a:lnTo>
                  <a:lnTo>
                    <a:pt x="852" y="783"/>
                  </a:lnTo>
                  <a:lnTo>
                    <a:pt x="931" y="750"/>
                  </a:lnTo>
                  <a:lnTo>
                    <a:pt x="1011" y="723"/>
                  </a:lnTo>
                  <a:lnTo>
                    <a:pt x="1011" y="311"/>
                  </a:lnTo>
                  <a:lnTo>
                    <a:pt x="1015" y="265"/>
                  </a:lnTo>
                  <a:lnTo>
                    <a:pt x="1025" y="221"/>
                  </a:lnTo>
                  <a:lnTo>
                    <a:pt x="1041" y="180"/>
                  </a:lnTo>
                  <a:lnTo>
                    <a:pt x="1062" y="142"/>
                  </a:lnTo>
                  <a:lnTo>
                    <a:pt x="1088" y="107"/>
                  </a:lnTo>
                  <a:lnTo>
                    <a:pt x="1119" y="76"/>
                  </a:lnTo>
                  <a:lnTo>
                    <a:pt x="1154" y="50"/>
                  </a:lnTo>
                  <a:lnTo>
                    <a:pt x="1192" y="29"/>
                  </a:lnTo>
                  <a:lnTo>
                    <a:pt x="1234" y="13"/>
                  </a:lnTo>
                  <a:lnTo>
                    <a:pt x="1277" y="3"/>
                  </a:lnTo>
                  <a:lnTo>
                    <a:pt x="13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462">
              <a:extLst>
                <a:ext uri="{FF2B5EF4-FFF2-40B4-BE49-F238E27FC236}">
                  <a16:creationId xmlns:a16="http://schemas.microsoft.com/office/drawing/2014/main" id="{E5F1635E-23D2-8138-8D90-25EB96ECD559}"/>
                </a:ext>
              </a:extLst>
            </p:cNvPr>
            <p:cNvSpPr>
              <a:spLocks/>
            </p:cNvSpPr>
            <p:nvPr/>
          </p:nvSpPr>
          <p:spPr bwMode="auto">
            <a:xfrm>
              <a:off x="5511800" y="5934075"/>
              <a:ext cx="130175" cy="130175"/>
            </a:xfrm>
            <a:custGeom>
              <a:avLst/>
              <a:gdLst>
                <a:gd name="T0" fmla="*/ 737 w 819"/>
                <a:gd name="T1" fmla="*/ 0 h 820"/>
                <a:gd name="T2" fmla="*/ 758 w 819"/>
                <a:gd name="T3" fmla="*/ 3 h 820"/>
                <a:gd name="T4" fmla="*/ 778 w 819"/>
                <a:gd name="T5" fmla="*/ 11 h 820"/>
                <a:gd name="T6" fmla="*/ 795 w 819"/>
                <a:gd name="T7" fmla="*/ 24 h 820"/>
                <a:gd name="T8" fmla="*/ 808 w 819"/>
                <a:gd name="T9" fmla="*/ 41 h 820"/>
                <a:gd name="T10" fmla="*/ 816 w 819"/>
                <a:gd name="T11" fmla="*/ 61 h 820"/>
                <a:gd name="T12" fmla="*/ 819 w 819"/>
                <a:gd name="T13" fmla="*/ 82 h 820"/>
                <a:gd name="T14" fmla="*/ 816 w 819"/>
                <a:gd name="T15" fmla="*/ 104 h 820"/>
                <a:gd name="T16" fmla="*/ 808 w 819"/>
                <a:gd name="T17" fmla="*/ 124 h 820"/>
                <a:gd name="T18" fmla="*/ 795 w 819"/>
                <a:gd name="T19" fmla="*/ 140 h 820"/>
                <a:gd name="T20" fmla="*/ 778 w 819"/>
                <a:gd name="T21" fmla="*/ 154 h 820"/>
                <a:gd name="T22" fmla="*/ 758 w 819"/>
                <a:gd name="T23" fmla="*/ 161 h 820"/>
                <a:gd name="T24" fmla="*/ 737 w 819"/>
                <a:gd name="T25" fmla="*/ 165 h 820"/>
                <a:gd name="T26" fmla="*/ 674 w 819"/>
                <a:gd name="T27" fmla="*/ 168 h 820"/>
                <a:gd name="T28" fmla="*/ 615 w 819"/>
                <a:gd name="T29" fmla="*/ 178 h 820"/>
                <a:gd name="T30" fmla="*/ 556 w 819"/>
                <a:gd name="T31" fmla="*/ 193 h 820"/>
                <a:gd name="T32" fmla="*/ 501 w 819"/>
                <a:gd name="T33" fmla="*/ 216 h 820"/>
                <a:gd name="T34" fmla="*/ 449 w 819"/>
                <a:gd name="T35" fmla="*/ 243 h 820"/>
                <a:gd name="T36" fmla="*/ 399 w 819"/>
                <a:gd name="T37" fmla="*/ 275 h 820"/>
                <a:gd name="T38" fmla="*/ 354 w 819"/>
                <a:gd name="T39" fmla="*/ 312 h 820"/>
                <a:gd name="T40" fmla="*/ 313 w 819"/>
                <a:gd name="T41" fmla="*/ 354 h 820"/>
                <a:gd name="T42" fmla="*/ 275 w 819"/>
                <a:gd name="T43" fmla="*/ 399 h 820"/>
                <a:gd name="T44" fmla="*/ 243 w 819"/>
                <a:gd name="T45" fmla="*/ 448 h 820"/>
                <a:gd name="T46" fmla="*/ 215 w 819"/>
                <a:gd name="T47" fmla="*/ 501 h 820"/>
                <a:gd name="T48" fmla="*/ 194 w 819"/>
                <a:gd name="T49" fmla="*/ 556 h 820"/>
                <a:gd name="T50" fmla="*/ 178 w 819"/>
                <a:gd name="T51" fmla="*/ 614 h 820"/>
                <a:gd name="T52" fmla="*/ 168 w 819"/>
                <a:gd name="T53" fmla="*/ 675 h 820"/>
                <a:gd name="T54" fmla="*/ 165 w 819"/>
                <a:gd name="T55" fmla="*/ 737 h 820"/>
                <a:gd name="T56" fmla="*/ 161 w 819"/>
                <a:gd name="T57" fmla="*/ 759 h 820"/>
                <a:gd name="T58" fmla="*/ 154 w 819"/>
                <a:gd name="T59" fmla="*/ 779 h 820"/>
                <a:gd name="T60" fmla="*/ 140 w 819"/>
                <a:gd name="T61" fmla="*/ 795 h 820"/>
                <a:gd name="T62" fmla="*/ 124 w 819"/>
                <a:gd name="T63" fmla="*/ 808 h 820"/>
                <a:gd name="T64" fmla="*/ 105 w 819"/>
                <a:gd name="T65" fmla="*/ 816 h 820"/>
                <a:gd name="T66" fmla="*/ 83 w 819"/>
                <a:gd name="T67" fmla="*/ 820 h 820"/>
                <a:gd name="T68" fmla="*/ 61 w 819"/>
                <a:gd name="T69" fmla="*/ 816 h 820"/>
                <a:gd name="T70" fmla="*/ 41 w 819"/>
                <a:gd name="T71" fmla="*/ 808 h 820"/>
                <a:gd name="T72" fmla="*/ 24 w 819"/>
                <a:gd name="T73" fmla="*/ 795 h 820"/>
                <a:gd name="T74" fmla="*/ 11 w 819"/>
                <a:gd name="T75" fmla="*/ 779 h 820"/>
                <a:gd name="T76" fmla="*/ 3 w 819"/>
                <a:gd name="T77" fmla="*/ 759 h 820"/>
                <a:gd name="T78" fmla="*/ 0 w 819"/>
                <a:gd name="T79" fmla="*/ 737 h 820"/>
                <a:gd name="T80" fmla="*/ 3 w 819"/>
                <a:gd name="T81" fmla="*/ 666 h 820"/>
                <a:gd name="T82" fmla="*/ 13 w 819"/>
                <a:gd name="T83" fmla="*/ 597 h 820"/>
                <a:gd name="T84" fmla="*/ 30 w 819"/>
                <a:gd name="T85" fmla="*/ 531 h 820"/>
                <a:gd name="T86" fmla="*/ 52 w 819"/>
                <a:gd name="T87" fmla="*/ 466 h 820"/>
                <a:gd name="T88" fmla="*/ 79 w 819"/>
                <a:gd name="T89" fmla="*/ 405 h 820"/>
                <a:gd name="T90" fmla="*/ 113 w 819"/>
                <a:gd name="T91" fmla="*/ 346 h 820"/>
                <a:gd name="T92" fmla="*/ 150 w 819"/>
                <a:gd name="T93" fmla="*/ 291 h 820"/>
                <a:gd name="T94" fmla="*/ 193 w 819"/>
                <a:gd name="T95" fmla="*/ 240 h 820"/>
                <a:gd name="T96" fmla="*/ 240 w 819"/>
                <a:gd name="T97" fmla="*/ 193 h 820"/>
                <a:gd name="T98" fmla="*/ 292 w 819"/>
                <a:gd name="T99" fmla="*/ 150 h 820"/>
                <a:gd name="T100" fmla="*/ 346 w 819"/>
                <a:gd name="T101" fmla="*/ 113 h 820"/>
                <a:gd name="T102" fmla="*/ 404 w 819"/>
                <a:gd name="T103" fmla="*/ 80 h 820"/>
                <a:gd name="T104" fmla="*/ 466 w 819"/>
                <a:gd name="T105" fmla="*/ 52 h 820"/>
                <a:gd name="T106" fmla="*/ 530 w 819"/>
                <a:gd name="T107" fmla="*/ 30 h 820"/>
                <a:gd name="T108" fmla="*/ 597 w 819"/>
                <a:gd name="T109" fmla="*/ 13 h 820"/>
                <a:gd name="T110" fmla="*/ 666 w 819"/>
                <a:gd name="T111" fmla="*/ 3 h 820"/>
                <a:gd name="T112" fmla="*/ 737 w 819"/>
                <a:gd name="T113" fmla="*/ 0 h 8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9" h="820">
                  <a:moveTo>
                    <a:pt x="737" y="0"/>
                  </a:moveTo>
                  <a:lnTo>
                    <a:pt x="758" y="3"/>
                  </a:lnTo>
                  <a:lnTo>
                    <a:pt x="778" y="11"/>
                  </a:lnTo>
                  <a:lnTo>
                    <a:pt x="795" y="24"/>
                  </a:lnTo>
                  <a:lnTo>
                    <a:pt x="808" y="41"/>
                  </a:lnTo>
                  <a:lnTo>
                    <a:pt x="816" y="61"/>
                  </a:lnTo>
                  <a:lnTo>
                    <a:pt x="819" y="82"/>
                  </a:lnTo>
                  <a:lnTo>
                    <a:pt x="816" y="104"/>
                  </a:lnTo>
                  <a:lnTo>
                    <a:pt x="808" y="124"/>
                  </a:lnTo>
                  <a:lnTo>
                    <a:pt x="795" y="140"/>
                  </a:lnTo>
                  <a:lnTo>
                    <a:pt x="778" y="154"/>
                  </a:lnTo>
                  <a:lnTo>
                    <a:pt x="758" y="161"/>
                  </a:lnTo>
                  <a:lnTo>
                    <a:pt x="737" y="165"/>
                  </a:lnTo>
                  <a:lnTo>
                    <a:pt x="674" y="168"/>
                  </a:lnTo>
                  <a:lnTo>
                    <a:pt x="615" y="178"/>
                  </a:lnTo>
                  <a:lnTo>
                    <a:pt x="556" y="193"/>
                  </a:lnTo>
                  <a:lnTo>
                    <a:pt x="501" y="216"/>
                  </a:lnTo>
                  <a:lnTo>
                    <a:pt x="449" y="243"/>
                  </a:lnTo>
                  <a:lnTo>
                    <a:pt x="399" y="275"/>
                  </a:lnTo>
                  <a:lnTo>
                    <a:pt x="354" y="312"/>
                  </a:lnTo>
                  <a:lnTo>
                    <a:pt x="313" y="354"/>
                  </a:lnTo>
                  <a:lnTo>
                    <a:pt x="275" y="399"/>
                  </a:lnTo>
                  <a:lnTo>
                    <a:pt x="243" y="448"/>
                  </a:lnTo>
                  <a:lnTo>
                    <a:pt x="215" y="501"/>
                  </a:lnTo>
                  <a:lnTo>
                    <a:pt x="194" y="556"/>
                  </a:lnTo>
                  <a:lnTo>
                    <a:pt x="178" y="614"/>
                  </a:lnTo>
                  <a:lnTo>
                    <a:pt x="168" y="675"/>
                  </a:lnTo>
                  <a:lnTo>
                    <a:pt x="165" y="737"/>
                  </a:lnTo>
                  <a:lnTo>
                    <a:pt x="161" y="759"/>
                  </a:lnTo>
                  <a:lnTo>
                    <a:pt x="154" y="779"/>
                  </a:lnTo>
                  <a:lnTo>
                    <a:pt x="140" y="795"/>
                  </a:lnTo>
                  <a:lnTo>
                    <a:pt x="124" y="808"/>
                  </a:lnTo>
                  <a:lnTo>
                    <a:pt x="105" y="816"/>
                  </a:lnTo>
                  <a:lnTo>
                    <a:pt x="83" y="820"/>
                  </a:lnTo>
                  <a:lnTo>
                    <a:pt x="61" y="816"/>
                  </a:lnTo>
                  <a:lnTo>
                    <a:pt x="41" y="808"/>
                  </a:lnTo>
                  <a:lnTo>
                    <a:pt x="24" y="795"/>
                  </a:lnTo>
                  <a:lnTo>
                    <a:pt x="11" y="779"/>
                  </a:lnTo>
                  <a:lnTo>
                    <a:pt x="3" y="759"/>
                  </a:lnTo>
                  <a:lnTo>
                    <a:pt x="0" y="737"/>
                  </a:lnTo>
                  <a:lnTo>
                    <a:pt x="3" y="666"/>
                  </a:lnTo>
                  <a:lnTo>
                    <a:pt x="13" y="597"/>
                  </a:lnTo>
                  <a:lnTo>
                    <a:pt x="30" y="531"/>
                  </a:lnTo>
                  <a:lnTo>
                    <a:pt x="52" y="466"/>
                  </a:lnTo>
                  <a:lnTo>
                    <a:pt x="79" y="405"/>
                  </a:lnTo>
                  <a:lnTo>
                    <a:pt x="113" y="346"/>
                  </a:lnTo>
                  <a:lnTo>
                    <a:pt x="150" y="291"/>
                  </a:lnTo>
                  <a:lnTo>
                    <a:pt x="193" y="240"/>
                  </a:lnTo>
                  <a:lnTo>
                    <a:pt x="240" y="193"/>
                  </a:lnTo>
                  <a:lnTo>
                    <a:pt x="292" y="150"/>
                  </a:lnTo>
                  <a:lnTo>
                    <a:pt x="346" y="113"/>
                  </a:lnTo>
                  <a:lnTo>
                    <a:pt x="404" y="80"/>
                  </a:lnTo>
                  <a:lnTo>
                    <a:pt x="466" y="52"/>
                  </a:lnTo>
                  <a:lnTo>
                    <a:pt x="530" y="30"/>
                  </a:lnTo>
                  <a:lnTo>
                    <a:pt x="597" y="13"/>
                  </a:lnTo>
                  <a:lnTo>
                    <a:pt x="666" y="3"/>
                  </a:lnTo>
                  <a:lnTo>
                    <a:pt x="73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6" name="Freeform 16">
            <a:extLst>
              <a:ext uri="{FF2B5EF4-FFF2-40B4-BE49-F238E27FC236}">
                <a16:creationId xmlns:a16="http://schemas.microsoft.com/office/drawing/2014/main" id="{3F0A891A-A868-3C3F-6950-35DFE4EA478C}"/>
              </a:ext>
            </a:extLst>
          </p:cNvPr>
          <p:cNvSpPr>
            <a:spLocks noEditPoints="1"/>
          </p:cNvSpPr>
          <p:nvPr userDrawn="1"/>
        </p:nvSpPr>
        <p:spPr bwMode="auto">
          <a:xfrm>
            <a:off x="3466653" y="3770501"/>
            <a:ext cx="438044" cy="492443"/>
          </a:xfrm>
          <a:custGeom>
            <a:avLst/>
            <a:gdLst>
              <a:gd name="T0" fmla="*/ 113 w 427"/>
              <a:gd name="T1" fmla="*/ 88 h 488"/>
              <a:gd name="T2" fmla="*/ 130 w 427"/>
              <a:gd name="T3" fmla="*/ 81 h 488"/>
              <a:gd name="T4" fmla="*/ 130 w 427"/>
              <a:gd name="T5" fmla="*/ 81 h 488"/>
              <a:gd name="T6" fmla="*/ 214 w 427"/>
              <a:gd name="T7" fmla="*/ 27 h 488"/>
              <a:gd name="T8" fmla="*/ 304 w 427"/>
              <a:gd name="T9" fmla="*/ 87 h 488"/>
              <a:gd name="T10" fmla="*/ 316 w 427"/>
              <a:gd name="T11" fmla="*/ 95 h 488"/>
              <a:gd name="T12" fmla="*/ 321 w 427"/>
              <a:gd name="T13" fmla="*/ 94 h 488"/>
              <a:gd name="T14" fmla="*/ 329 w 427"/>
              <a:gd name="T15" fmla="*/ 77 h 488"/>
              <a:gd name="T16" fmla="*/ 214 w 427"/>
              <a:gd name="T17" fmla="*/ 1 h 488"/>
              <a:gd name="T18" fmla="*/ 106 w 427"/>
              <a:gd name="T19" fmla="*/ 71 h 488"/>
              <a:gd name="T20" fmla="*/ 113 w 427"/>
              <a:gd name="T21" fmla="*/ 88 h 488"/>
              <a:gd name="T22" fmla="*/ 102 w 427"/>
              <a:gd name="T23" fmla="*/ 200 h 488"/>
              <a:gd name="T24" fmla="*/ 112 w 427"/>
              <a:gd name="T25" fmla="*/ 197 h 488"/>
              <a:gd name="T26" fmla="*/ 214 w 427"/>
              <a:gd name="T27" fmla="*/ 269 h 488"/>
              <a:gd name="T28" fmla="*/ 294 w 427"/>
              <a:gd name="T29" fmla="*/ 232 h 488"/>
              <a:gd name="T30" fmla="*/ 261 w 427"/>
              <a:gd name="T31" fmla="*/ 232 h 488"/>
              <a:gd name="T32" fmla="*/ 248 w 427"/>
              <a:gd name="T33" fmla="*/ 237 h 488"/>
              <a:gd name="T34" fmla="*/ 229 w 427"/>
              <a:gd name="T35" fmla="*/ 237 h 488"/>
              <a:gd name="T36" fmla="*/ 209 w 427"/>
              <a:gd name="T37" fmla="*/ 217 h 488"/>
              <a:gd name="T38" fmla="*/ 229 w 427"/>
              <a:gd name="T39" fmla="*/ 197 h 488"/>
              <a:gd name="T40" fmla="*/ 248 w 427"/>
              <a:gd name="T41" fmla="*/ 197 h 488"/>
              <a:gd name="T42" fmla="*/ 264 w 427"/>
              <a:gd name="T43" fmla="*/ 205 h 488"/>
              <a:gd name="T44" fmla="*/ 311 w 427"/>
              <a:gd name="T45" fmla="*/ 206 h 488"/>
              <a:gd name="T46" fmla="*/ 316 w 427"/>
              <a:gd name="T47" fmla="*/ 194 h 488"/>
              <a:gd name="T48" fmla="*/ 331 w 427"/>
              <a:gd name="T49" fmla="*/ 200 h 488"/>
              <a:gd name="T50" fmla="*/ 351 w 427"/>
              <a:gd name="T51" fmla="*/ 180 h 488"/>
              <a:gd name="T52" fmla="*/ 351 w 427"/>
              <a:gd name="T53" fmla="*/ 122 h 488"/>
              <a:gd name="T54" fmla="*/ 331 w 427"/>
              <a:gd name="T55" fmla="*/ 102 h 488"/>
              <a:gd name="T56" fmla="*/ 312 w 427"/>
              <a:gd name="T57" fmla="*/ 116 h 488"/>
              <a:gd name="T58" fmla="*/ 214 w 427"/>
              <a:gd name="T59" fmla="*/ 53 h 488"/>
              <a:gd name="T60" fmla="*/ 119 w 427"/>
              <a:gd name="T61" fmla="*/ 111 h 488"/>
              <a:gd name="T62" fmla="*/ 102 w 427"/>
              <a:gd name="T63" fmla="*/ 102 h 488"/>
              <a:gd name="T64" fmla="*/ 82 w 427"/>
              <a:gd name="T65" fmla="*/ 122 h 488"/>
              <a:gd name="T66" fmla="*/ 82 w 427"/>
              <a:gd name="T67" fmla="*/ 180 h 488"/>
              <a:gd name="T68" fmla="*/ 102 w 427"/>
              <a:gd name="T69" fmla="*/ 200 h 488"/>
              <a:gd name="T70" fmla="*/ 427 w 427"/>
              <a:gd name="T71" fmla="*/ 488 h 488"/>
              <a:gd name="T72" fmla="*/ 299 w 427"/>
              <a:gd name="T73" fmla="*/ 261 h 488"/>
              <a:gd name="T74" fmla="*/ 214 w 427"/>
              <a:gd name="T75" fmla="*/ 294 h 488"/>
              <a:gd name="T76" fmla="*/ 128 w 427"/>
              <a:gd name="T77" fmla="*/ 261 h 488"/>
              <a:gd name="T78" fmla="*/ 0 w 427"/>
              <a:gd name="T79" fmla="*/ 488 h 488"/>
              <a:gd name="T80" fmla="*/ 90 w 427"/>
              <a:gd name="T81" fmla="*/ 488 h 488"/>
              <a:gd name="T82" fmla="*/ 90 w 427"/>
              <a:gd name="T83" fmla="*/ 448 h 488"/>
              <a:gd name="T84" fmla="*/ 103 w 427"/>
              <a:gd name="T85" fmla="*/ 434 h 488"/>
              <a:gd name="T86" fmla="*/ 117 w 427"/>
              <a:gd name="T87" fmla="*/ 448 h 488"/>
              <a:gd name="T88" fmla="*/ 117 w 427"/>
              <a:gd name="T89" fmla="*/ 488 h 488"/>
              <a:gd name="T90" fmla="*/ 300 w 427"/>
              <a:gd name="T91" fmla="*/ 488 h 488"/>
              <a:gd name="T92" fmla="*/ 300 w 427"/>
              <a:gd name="T93" fmla="*/ 448 h 488"/>
              <a:gd name="T94" fmla="*/ 313 w 427"/>
              <a:gd name="T95" fmla="*/ 435 h 488"/>
              <a:gd name="T96" fmla="*/ 326 w 427"/>
              <a:gd name="T97" fmla="*/ 448 h 488"/>
              <a:gd name="T98" fmla="*/ 326 w 427"/>
              <a:gd name="T99" fmla="*/ 488 h 488"/>
              <a:gd name="T100" fmla="*/ 427 w 427"/>
              <a:gd name="T101" fmla="*/ 488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7" h="488">
                <a:moveTo>
                  <a:pt x="113" y="88"/>
                </a:moveTo>
                <a:cubicBezTo>
                  <a:pt x="120" y="91"/>
                  <a:pt x="127" y="88"/>
                  <a:pt x="130" y="81"/>
                </a:cubicBezTo>
                <a:cubicBezTo>
                  <a:pt x="130" y="81"/>
                  <a:pt x="130" y="81"/>
                  <a:pt x="130" y="81"/>
                </a:cubicBezTo>
                <a:cubicBezTo>
                  <a:pt x="145" y="45"/>
                  <a:pt x="178" y="27"/>
                  <a:pt x="214" y="27"/>
                </a:cubicBezTo>
                <a:cubicBezTo>
                  <a:pt x="251" y="27"/>
                  <a:pt x="288" y="47"/>
                  <a:pt x="304" y="87"/>
                </a:cubicBezTo>
                <a:cubicBezTo>
                  <a:pt x="306" y="92"/>
                  <a:pt x="311" y="95"/>
                  <a:pt x="316" y="95"/>
                </a:cubicBezTo>
                <a:cubicBezTo>
                  <a:pt x="318" y="95"/>
                  <a:pt x="320" y="95"/>
                  <a:pt x="321" y="94"/>
                </a:cubicBezTo>
                <a:cubicBezTo>
                  <a:pt x="328" y="91"/>
                  <a:pt x="331" y="83"/>
                  <a:pt x="329" y="77"/>
                </a:cubicBezTo>
                <a:cubicBezTo>
                  <a:pt x="308" y="26"/>
                  <a:pt x="260" y="1"/>
                  <a:pt x="214" y="1"/>
                </a:cubicBezTo>
                <a:cubicBezTo>
                  <a:pt x="169" y="0"/>
                  <a:pt x="124" y="24"/>
                  <a:pt x="106" y="71"/>
                </a:cubicBezTo>
                <a:cubicBezTo>
                  <a:pt x="103" y="78"/>
                  <a:pt x="106" y="86"/>
                  <a:pt x="113" y="88"/>
                </a:cubicBezTo>
                <a:close/>
                <a:moveTo>
                  <a:pt x="102" y="200"/>
                </a:moveTo>
                <a:cubicBezTo>
                  <a:pt x="106" y="200"/>
                  <a:pt x="109" y="199"/>
                  <a:pt x="112" y="197"/>
                </a:cubicBezTo>
                <a:cubicBezTo>
                  <a:pt x="127" y="239"/>
                  <a:pt x="167" y="269"/>
                  <a:pt x="214" y="269"/>
                </a:cubicBezTo>
                <a:cubicBezTo>
                  <a:pt x="246" y="269"/>
                  <a:pt x="275" y="255"/>
                  <a:pt x="294" y="232"/>
                </a:cubicBezTo>
                <a:cubicBezTo>
                  <a:pt x="261" y="232"/>
                  <a:pt x="261" y="232"/>
                  <a:pt x="261" y="232"/>
                </a:cubicBezTo>
                <a:cubicBezTo>
                  <a:pt x="257" y="235"/>
                  <a:pt x="253" y="237"/>
                  <a:pt x="248" y="237"/>
                </a:cubicBezTo>
                <a:cubicBezTo>
                  <a:pt x="229" y="237"/>
                  <a:pt x="229" y="237"/>
                  <a:pt x="229" y="237"/>
                </a:cubicBezTo>
                <a:cubicBezTo>
                  <a:pt x="218" y="237"/>
                  <a:pt x="209" y="228"/>
                  <a:pt x="209" y="217"/>
                </a:cubicBezTo>
                <a:cubicBezTo>
                  <a:pt x="209" y="206"/>
                  <a:pt x="218" y="197"/>
                  <a:pt x="229" y="197"/>
                </a:cubicBezTo>
                <a:cubicBezTo>
                  <a:pt x="248" y="197"/>
                  <a:pt x="248" y="197"/>
                  <a:pt x="248" y="197"/>
                </a:cubicBezTo>
                <a:cubicBezTo>
                  <a:pt x="255" y="197"/>
                  <a:pt x="260" y="200"/>
                  <a:pt x="264" y="205"/>
                </a:cubicBezTo>
                <a:cubicBezTo>
                  <a:pt x="311" y="206"/>
                  <a:pt x="311" y="206"/>
                  <a:pt x="311" y="206"/>
                </a:cubicBezTo>
                <a:cubicBezTo>
                  <a:pt x="313" y="202"/>
                  <a:pt x="315" y="198"/>
                  <a:pt x="316" y="194"/>
                </a:cubicBezTo>
                <a:cubicBezTo>
                  <a:pt x="320" y="198"/>
                  <a:pt x="325" y="200"/>
                  <a:pt x="331" y="200"/>
                </a:cubicBezTo>
                <a:cubicBezTo>
                  <a:pt x="342" y="200"/>
                  <a:pt x="351" y="191"/>
                  <a:pt x="351" y="180"/>
                </a:cubicBezTo>
                <a:cubicBezTo>
                  <a:pt x="351" y="122"/>
                  <a:pt x="351" y="122"/>
                  <a:pt x="351" y="122"/>
                </a:cubicBezTo>
                <a:cubicBezTo>
                  <a:pt x="351" y="111"/>
                  <a:pt x="342" y="102"/>
                  <a:pt x="331" y="102"/>
                </a:cubicBezTo>
                <a:cubicBezTo>
                  <a:pt x="322" y="102"/>
                  <a:pt x="314" y="108"/>
                  <a:pt x="312" y="116"/>
                </a:cubicBezTo>
                <a:cubicBezTo>
                  <a:pt x="295" y="79"/>
                  <a:pt x="257" y="53"/>
                  <a:pt x="214" y="53"/>
                </a:cubicBezTo>
                <a:cubicBezTo>
                  <a:pt x="172" y="53"/>
                  <a:pt x="137" y="77"/>
                  <a:pt x="119" y="111"/>
                </a:cubicBezTo>
                <a:cubicBezTo>
                  <a:pt x="115" y="105"/>
                  <a:pt x="109" y="102"/>
                  <a:pt x="102" y="102"/>
                </a:cubicBezTo>
                <a:cubicBezTo>
                  <a:pt x="91" y="102"/>
                  <a:pt x="82" y="111"/>
                  <a:pt x="82" y="122"/>
                </a:cubicBezTo>
                <a:cubicBezTo>
                  <a:pt x="82" y="180"/>
                  <a:pt x="82" y="180"/>
                  <a:pt x="82" y="180"/>
                </a:cubicBezTo>
                <a:cubicBezTo>
                  <a:pt x="82" y="191"/>
                  <a:pt x="91" y="200"/>
                  <a:pt x="102" y="200"/>
                </a:cubicBezTo>
                <a:close/>
                <a:moveTo>
                  <a:pt x="427" y="488"/>
                </a:moveTo>
                <a:cubicBezTo>
                  <a:pt x="425" y="387"/>
                  <a:pt x="373" y="300"/>
                  <a:pt x="299" y="261"/>
                </a:cubicBezTo>
                <a:cubicBezTo>
                  <a:pt x="276" y="281"/>
                  <a:pt x="247" y="294"/>
                  <a:pt x="214" y="294"/>
                </a:cubicBezTo>
                <a:cubicBezTo>
                  <a:pt x="181" y="294"/>
                  <a:pt x="151" y="281"/>
                  <a:pt x="128" y="261"/>
                </a:cubicBezTo>
                <a:cubicBezTo>
                  <a:pt x="54" y="300"/>
                  <a:pt x="2" y="387"/>
                  <a:pt x="0" y="488"/>
                </a:cubicBezTo>
                <a:cubicBezTo>
                  <a:pt x="90" y="488"/>
                  <a:pt x="90" y="488"/>
                  <a:pt x="90" y="488"/>
                </a:cubicBezTo>
                <a:cubicBezTo>
                  <a:pt x="90" y="448"/>
                  <a:pt x="90" y="448"/>
                  <a:pt x="90" y="448"/>
                </a:cubicBezTo>
                <a:cubicBezTo>
                  <a:pt x="90" y="440"/>
                  <a:pt x="96" y="434"/>
                  <a:pt x="103" y="434"/>
                </a:cubicBezTo>
                <a:cubicBezTo>
                  <a:pt x="111" y="434"/>
                  <a:pt x="117" y="440"/>
                  <a:pt x="117" y="448"/>
                </a:cubicBezTo>
                <a:cubicBezTo>
                  <a:pt x="117" y="488"/>
                  <a:pt x="117" y="488"/>
                  <a:pt x="117" y="488"/>
                </a:cubicBezTo>
                <a:cubicBezTo>
                  <a:pt x="300" y="488"/>
                  <a:pt x="300" y="488"/>
                  <a:pt x="300" y="488"/>
                </a:cubicBezTo>
                <a:cubicBezTo>
                  <a:pt x="300" y="448"/>
                  <a:pt x="300" y="448"/>
                  <a:pt x="300" y="448"/>
                </a:cubicBezTo>
                <a:cubicBezTo>
                  <a:pt x="300" y="440"/>
                  <a:pt x="306" y="435"/>
                  <a:pt x="313" y="435"/>
                </a:cubicBezTo>
                <a:cubicBezTo>
                  <a:pt x="320" y="435"/>
                  <a:pt x="326" y="440"/>
                  <a:pt x="326" y="448"/>
                </a:cubicBezTo>
                <a:cubicBezTo>
                  <a:pt x="326" y="488"/>
                  <a:pt x="326" y="488"/>
                  <a:pt x="326" y="488"/>
                </a:cubicBezTo>
                <a:lnTo>
                  <a:pt x="427" y="488"/>
                </a:lnTo>
                <a:close/>
              </a:path>
            </a:pathLst>
          </a:custGeom>
          <a:solidFill>
            <a:schemeClr val="tx1"/>
          </a:solidFill>
          <a:ln>
            <a:solidFill>
              <a:schemeClr val="tx1"/>
            </a:solidFill>
          </a:ln>
        </p:spPr>
        <p:txBody>
          <a:bodyPr vert="horz" wrap="square" lIns="91440" tIns="45720" rIns="91440" bIns="45720" numCol="1" anchor="t" anchorCtr="0" compatLnSpc="1">
            <a:prstTxWarp prst="textNoShape">
              <a:avLst/>
            </a:prstTxWarp>
          </a:bodyPr>
          <a:lstStyle/>
          <a:p>
            <a:r>
              <a:rPr lang="en-US">
                <a:latin typeface="+mj-lt"/>
              </a:rPr>
              <a:t> </a:t>
            </a:r>
          </a:p>
        </p:txBody>
      </p:sp>
      <p:grpSp>
        <p:nvGrpSpPr>
          <p:cNvPr id="75" name="Group 74">
            <a:extLst>
              <a:ext uri="{FF2B5EF4-FFF2-40B4-BE49-F238E27FC236}">
                <a16:creationId xmlns:a16="http://schemas.microsoft.com/office/drawing/2014/main" id="{12C6EE70-E16D-64B8-0AA4-BB816DFE43F1}"/>
              </a:ext>
            </a:extLst>
          </p:cNvPr>
          <p:cNvGrpSpPr/>
          <p:nvPr userDrawn="1"/>
        </p:nvGrpSpPr>
        <p:grpSpPr>
          <a:xfrm>
            <a:off x="4384458" y="1639674"/>
            <a:ext cx="555625" cy="555625"/>
            <a:chOff x="654050" y="1917700"/>
            <a:chExt cx="555625" cy="555625"/>
          </a:xfrm>
          <a:solidFill>
            <a:schemeClr val="tx1"/>
          </a:solidFill>
        </p:grpSpPr>
        <p:sp>
          <p:nvSpPr>
            <p:cNvPr id="76" name="Freeform 81">
              <a:extLst>
                <a:ext uri="{FF2B5EF4-FFF2-40B4-BE49-F238E27FC236}">
                  <a16:creationId xmlns:a16="http://schemas.microsoft.com/office/drawing/2014/main" id="{E238FB5E-D82B-1026-46D0-5CAF9B3B103D}"/>
                </a:ext>
              </a:extLst>
            </p:cNvPr>
            <p:cNvSpPr>
              <a:spLocks noEditPoints="1"/>
            </p:cNvSpPr>
            <p:nvPr/>
          </p:nvSpPr>
          <p:spPr bwMode="auto">
            <a:xfrm>
              <a:off x="654050" y="1917700"/>
              <a:ext cx="555625" cy="555625"/>
            </a:xfrm>
            <a:custGeom>
              <a:avLst/>
              <a:gdLst>
                <a:gd name="T0" fmla="*/ 181 w 3504"/>
                <a:gd name="T1" fmla="*/ 3034 h 3504"/>
                <a:gd name="T2" fmla="*/ 181 w 3504"/>
                <a:gd name="T3" fmla="*/ 3188 h 3504"/>
                <a:gd name="T4" fmla="*/ 286 w 3504"/>
                <a:gd name="T5" fmla="*/ 3310 h 3504"/>
                <a:gd name="T6" fmla="*/ 440 w 3504"/>
                <a:gd name="T7" fmla="*/ 3332 h 3504"/>
                <a:gd name="T8" fmla="*/ 963 w 3504"/>
                <a:gd name="T9" fmla="*/ 2862 h 3504"/>
                <a:gd name="T10" fmla="*/ 1219 w 3504"/>
                <a:gd name="T11" fmla="*/ 2604 h 3504"/>
                <a:gd name="T12" fmla="*/ 1999 w 3504"/>
                <a:gd name="T13" fmla="*/ 193 h 3504"/>
                <a:gd name="T14" fmla="*/ 1640 w 3504"/>
                <a:gd name="T15" fmla="*/ 342 h 3504"/>
                <a:gd name="T16" fmla="*/ 1351 w 3504"/>
                <a:gd name="T17" fmla="*/ 611 h 3504"/>
                <a:gd name="T18" fmla="*/ 1177 w 3504"/>
                <a:gd name="T19" fmla="*/ 959 h 3504"/>
                <a:gd name="T20" fmla="*/ 1135 w 3504"/>
                <a:gd name="T21" fmla="*/ 1349 h 3504"/>
                <a:gd name="T22" fmla="*/ 1232 w 3504"/>
                <a:gd name="T23" fmla="*/ 1728 h 3504"/>
                <a:gd name="T24" fmla="*/ 1455 w 3504"/>
                <a:gd name="T25" fmla="*/ 2049 h 3504"/>
                <a:gd name="T26" fmla="*/ 1776 w 3504"/>
                <a:gd name="T27" fmla="*/ 2272 h 3504"/>
                <a:gd name="T28" fmla="*/ 2155 w 3504"/>
                <a:gd name="T29" fmla="*/ 2369 h 3504"/>
                <a:gd name="T30" fmla="*/ 2545 w 3504"/>
                <a:gd name="T31" fmla="*/ 2327 h 3504"/>
                <a:gd name="T32" fmla="*/ 2893 w 3504"/>
                <a:gd name="T33" fmla="*/ 2153 h 3504"/>
                <a:gd name="T34" fmla="*/ 3159 w 3504"/>
                <a:gd name="T35" fmla="*/ 1868 h 3504"/>
                <a:gd name="T36" fmla="*/ 3306 w 3504"/>
                <a:gd name="T37" fmla="*/ 1526 h 3504"/>
                <a:gd name="T38" fmla="*/ 3330 w 3504"/>
                <a:gd name="T39" fmla="*/ 1160 h 3504"/>
                <a:gd name="T40" fmla="*/ 3232 w 3504"/>
                <a:gd name="T41" fmla="*/ 803 h 3504"/>
                <a:gd name="T42" fmla="*/ 3013 w 3504"/>
                <a:gd name="T43" fmla="*/ 491 h 3504"/>
                <a:gd name="T44" fmla="*/ 2692 w 3504"/>
                <a:gd name="T45" fmla="*/ 267 h 3504"/>
                <a:gd name="T46" fmla="*/ 2314 w 3504"/>
                <a:gd name="T47" fmla="*/ 171 h 3504"/>
                <a:gd name="T48" fmla="*/ 2484 w 3504"/>
                <a:gd name="T49" fmla="*/ 25 h 3504"/>
                <a:gd name="T50" fmla="*/ 2868 w 3504"/>
                <a:gd name="T51" fmla="*/ 170 h 3504"/>
                <a:gd name="T52" fmla="*/ 3189 w 3504"/>
                <a:gd name="T53" fmla="*/ 434 h 3504"/>
                <a:gd name="T54" fmla="*/ 3407 w 3504"/>
                <a:gd name="T55" fmla="*/ 784 h 3504"/>
                <a:gd name="T56" fmla="*/ 3500 w 3504"/>
                <a:gd name="T57" fmla="*/ 1185 h 3504"/>
                <a:gd name="T58" fmla="*/ 3460 w 3504"/>
                <a:gd name="T59" fmla="*/ 1600 h 3504"/>
                <a:gd name="T60" fmla="*/ 3291 w 3504"/>
                <a:gd name="T61" fmla="*/ 1973 h 3504"/>
                <a:gd name="T62" fmla="*/ 3006 w 3504"/>
                <a:gd name="T63" fmla="*/ 2278 h 3504"/>
                <a:gd name="T64" fmla="*/ 2643 w 3504"/>
                <a:gd name="T65" fmla="*/ 2472 h 3504"/>
                <a:gd name="T66" fmla="*/ 2235 w 3504"/>
                <a:gd name="T67" fmla="*/ 2539 h 3504"/>
                <a:gd name="T68" fmla="*/ 1825 w 3504"/>
                <a:gd name="T69" fmla="*/ 2471 h 3504"/>
                <a:gd name="T70" fmla="*/ 1463 w 3504"/>
                <a:gd name="T71" fmla="*/ 2278 h 3504"/>
                <a:gd name="T72" fmla="*/ 1417 w 3504"/>
                <a:gd name="T73" fmla="*/ 2578 h 3504"/>
                <a:gd name="T74" fmla="*/ 1397 w 3504"/>
                <a:gd name="T75" fmla="*/ 2664 h 3504"/>
                <a:gd name="T76" fmla="*/ 520 w 3504"/>
                <a:gd name="T77" fmla="*/ 3483 h 3504"/>
                <a:gd name="T78" fmla="*/ 307 w 3504"/>
                <a:gd name="T79" fmla="*/ 3494 h 3504"/>
                <a:gd name="T80" fmla="*/ 115 w 3504"/>
                <a:gd name="T81" fmla="*/ 3389 h 3504"/>
                <a:gd name="T82" fmla="*/ 10 w 3504"/>
                <a:gd name="T83" fmla="*/ 3197 h 3504"/>
                <a:gd name="T84" fmla="*/ 21 w 3504"/>
                <a:gd name="T85" fmla="*/ 2984 h 3504"/>
                <a:gd name="T86" fmla="*/ 840 w 3504"/>
                <a:gd name="T87" fmla="*/ 2107 h 3504"/>
                <a:gd name="T88" fmla="*/ 941 w 3504"/>
                <a:gd name="T89" fmla="*/ 2095 h 3504"/>
                <a:gd name="T90" fmla="*/ 1179 w 3504"/>
                <a:gd name="T91" fmla="*/ 1973 h 3504"/>
                <a:gd name="T92" fmla="*/ 1008 w 3504"/>
                <a:gd name="T93" fmla="*/ 1600 h 3504"/>
                <a:gd name="T94" fmla="*/ 968 w 3504"/>
                <a:gd name="T95" fmla="*/ 1185 h 3504"/>
                <a:gd name="T96" fmla="*/ 1062 w 3504"/>
                <a:gd name="T97" fmla="*/ 784 h 3504"/>
                <a:gd name="T98" fmla="*/ 1280 w 3504"/>
                <a:gd name="T99" fmla="*/ 434 h 3504"/>
                <a:gd name="T100" fmla="*/ 1601 w 3504"/>
                <a:gd name="T101" fmla="*/ 170 h 3504"/>
                <a:gd name="T102" fmla="*/ 1985 w 3504"/>
                <a:gd name="T103" fmla="*/ 25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04" h="3504">
                  <a:moveTo>
                    <a:pt x="642" y="2541"/>
                  </a:moveTo>
                  <a:lnTo>
                    <a:pt x="233" y="2951"/>
                  </a:lnTo>
                  <a:lnTo>
                    <a:pt x="212" y="2976"/>
                  </a:lnTo>
                  <a:lnTo>
                    <a:pt x="194" y="3004"/>
                  </a:lnTo>
                  <a:lnTo>
                    <a:pt x="181" y="3034"/>
                  </a:lnTo>
                  <a:lnTo>
                    <a:pt x="172" y="3064"/>
                  </a:lnTo>
                  <a:lnTo>
                    <a:pt x="168" y="3096"/>
                  </a:lnTo>
                  <a:lnTo>
                    <a:pt x="168" y="3126"/>
                  </a:lnTo>
                  <a:lnTo>
                    <a:pt x="172" y="3158"/>
                  </a:lnTo>
                  <a:lnTo>
                    <a:pt x="181" y="3188"/>
                  </a:lnTo>
                  <a:lnTo>
                    <a:pt x="194" y="3218"/>
                  </a:lnTo>
                  <a:lnTo>
                    <a:pt x="212" y="3246"/>
                  </a:lnTo>
                  <a:lnTo>
                    <a:pt x="233" y="3271"/>
                  </a:lnTo>
                  <a:lnTo>
                    <a:pt x="258" y="3292"/>
                  </a:lnTo>
                  <a:lnTo>
                    <a:pt x="286" y="3310"/>
                  </a:lnTo>
                  <a:lnTo>
                    <a:pt x="316" y="3323"/>
                  </a:lnTo>
                  <a:lnTo>
                    <a:pt x="346" y="3332"/>
                  </a:lnTo>
                  <a:lnTo>
                    <a:pt x="378" y="3336"/>
                  </a:lnTo>
                  <a:lnTo>
                    <a:pt x="408" y="3336"/>
                  </a:lnTo>
                  <a:lnTo>
                    <a:pt x="440" y="3332"/>
                  </a:lnTo>
                  <a:lnTo>
                    <a:pt x="470" y="3323"/>
                  </a:lnTo>
                  <a:lnTo>
                    <a:pt x="500" y="3310"/>
                  </a:lnTo>
                  <a:lnTo>
                    <a:pt x="528" y="3292"/>
                  </a:lnTo>
                  <a:lnTo>
                    <a:pt x="553" y="3271"/>
                  </a:lnTo>
                  <a:lnTo>
                    <a:pt x="963" y="2862"/>
                  </a:lnTo>
                  <a:lnTo>
                    <a:pt x="642" y="2541"/>
                  </a:lnTo>
                  <a:close/>
                  <a:moveTo>
                    <a:pt x="900" y="2285"/>
                  </a:moveTo>
                  <a:lnTo>
                    <a:pt x="762" y="2423"/>
                  </a:lnTo>
                  <a:lnTo>
                    <a:pt x="1081" y="2742"/>
                  </a:lnTo>
                  <a:lnTo>
                    <a:pt x="1219" y="2604"/>
                  </a:lnTo>
                  <a:lnTo>
                    <a:pt x="900" y="2285"/>
                  </a:lnTo>
                  <a:close/>
                  <a:moveTo>
                    <a:pt x="2235" y="168"/>
                  </a:moveTo>
                  <a:lnTo>
                    <a:pt x="2155" y="171"/>
                  </a:lnTo>
                  <a:lnTo>
                    <a:pt x="2076" y="179"/>
                  </a:lnTo>
                  <a:lnTo>
                    <a:pt x="1999" y="193"/>
                  </a:lnTo>
                  <a:lnTo>
                    <a:pt x="1923" y="213"/>
                  </a:lnTo>
                  <a:lnTo>
                    <a:pt x="1849" y="238"/>
                  </a:lnTo>
                  <a:lnTo>
                    <a:pt x="1776" y="267"/>
                  </a:lnTo>
                  <a:lnTo>
                    <a:pt x="1707" y="301"/>
                  </a:lnTo>
                  <a:lnTo>
                    <a:pt x="1640" y="342"/>
                  </a:lnTo>
                  <a:lnTo>
                    <a:pt x="1575" y="386"/>
                  </a:lnTo>
                  <a:lnTo>
                    <a:pt x="1514" y="436"/>
                  </a:lnTo>
                  <a:lnTo>
                    <a:pt x="1455" y="491"/>
                  </a:lnTo>
                  <a:lnTo>
                    <a:pt x="1401" y="549"/>
                  </a:lnTo>
                  <a:lnTo>
                    <a:pt x="1351" y="611"/>
                  </a:lnTo>
                  <a:lnTo>
                    <a:pt x="1306" y="676"/>
                  </a:lnTo>
                  <a:lnTo>
                    <a:pt x="1267" y="743"/>
                  </a:lnTo>
                  <a:lnTo>
                    <a:pt x="1232" y="812"/>
                  </a:lnTo>
                  <a:lnTo>
                    <a:pt x="1202" y="884"/>
                  </a:lnTo>
                  <a:lnTo>
                    <a:pt x="1177" y="959"/>
                  </a:lnTo>
                  <a:lnTo>
                    <a:pt x="1157" y="1034"/>
                  </a:lnTo>
                  <a:lnTo>
                    <a:pt x="1143" y="1112"/>
                  </a:lnTo>
                  <a:lnTo>
                    <a:pt x="1135" y="1190"/>
                  </a:lnTo>
                  <a:lnTo>
                    <a:pt x="1133" y="1269"/>
                  </a:lnTo>
                  <a:lnTo>
                    <a:pt x="1135" y="1349"/>
                  </a:lnTo>
                  <a:lnTo>
                    <a:pt x="1143" y="1428"/>
                  </a:lnTo>
                  <a:lnTo>
                    <a:pt x="1157" y="1505"/>
                  </a:lnTo>
                  <a:lnTo>
                    <a:pt x="1177" y="1581"/>
                  </a:lnTo>
                  <a:lnTo>
                    <a:pt x="1202" y="1655"/>
                  </a:lnTo>
                  <a:lnTo>
                    <a:pt x="1232" y="1728"/>
                  </a:lnTo>
                  <a:lnTo>
                    <a:pt x="1267" y="1797"/>
                  </a:lnTo>
                  <a:lnTo>
                    <a:pt x="1306" y="1864"/>
                  </a:lnTo>
                  <a:lnTo>
                    <a:pt x="1351" y="1929"/>
                  </a:lnTo>
                  <a:lnTo>
                    <a:pt x="1401" y="1990"/>
                  </a:lnTo>
                  <a:lnTo>
                    <a:pt x="1455" y="2049"/>
                  </a:lnTo>
                  <a:lnTo>
                    <a:pt x="1514" y="2103"/>
                  </a:lnTo>
                  <a:lnTo>
                    <a:pt x="1575" y="2153"/>
                  </a:lnTo>
                  <a:lnTo>
                    <a:pt x="1640" y="2198"/>
                  </a:lnTo>
                  <a:lnTo>
                    <a:pt x="1707" y="2237"/>
                  </a:lnTo>
                  <a:lnTo>
                    <a:pt x="1776" y="2272"/>
                  </a:lnTo>
                  <a:lnTo>
                    <a:pt x="1849" y="2302"/>
                  </a:lnTo>
                  <a:lnTo>
                    <a:pt x="1923" y="2327"/>
                  </a:lnTo>
                  <a:lnTo>
                    <a:pt x="1999" y="2347"/>
                  </a:lnTo>
                  <a:lnTo>
                    <a:pt x="2076" y="2361"/>
                  </a:lnTo>
                  <a:lnTo>
                    <a:pt x="2155" y="2369"/>
                  </a:lnTo>
                  <a:lnTo>
                    <a:pt x="2235" y="2371"/>
                  </a:lnTo>
                  <a:lnTo>
                    <a:pt x="2314" y="2369"/>
                  </a:lnTo>
                  <a:lnTo>
                    <a:pt x="2392" y="2361"/>
                  </a:lnTo>
                  <a:lnTo>
                    <a:pt x="2470" y="2347"/>
                  </a:lnTo>
                  <a:lnTo>
                    <a:pt x="2545" y="2327"/>
                  </a:lnTo>
                  <a:lnTo>
                    <a:pt x="2620" y="2302"/>
                  </a:lnTo>
                  <a:lnTo>
                    <a:pt x="2692" y="2272"/>
                  </a:lnTo>
                  <a:lnTo>
                    <a:pt x="2761" y="2237"/>
                  </a:lnTo>
                  <a:lnTo>
                    <a:pt x="2828" y="2198"/>
                  </a:lnTo>
                  <a:lnTo>
                    <a:pt x="2893" y="2153"/>
                  </a:lnTo>
                  <a:lnTo>
                    <a:pt x="2955" y="2103"/>
                  </a:lnTo>
                  <a:lnTo>
                    <a:pt x="3013" y="2049"/>
                  </a:lnTo>
                  <a:lnTo>
                    <a:pt x="3066" y="1992"/>
                  </a:lnTo>
                  <a:lnTo>
                    <a:pt x="3115" y="1931"/>
                  </a:lnTo>
                  <a:lnTo>
                    <a:pt x="3159" y="1868"/>
                  </a:lnTo>
                  <a:lnTo>
                    <a:pt x="3198" y="1803"/>
                  </a:lnTo>
                  <a:lnTo>
                    <a:pt x="3232" y="1736"/>
                  </a:lnTo>
                  <a:lnTo>
                    <a:pt x="3262" y="1667"/>
                  </a:lnTo>
                  <a:lnTo>
                    <a:pt x="3286" y="1597"/>
                  </a:lnTo>
                  <a:lnTo>
                    <a:pt x="3306" y="1526"/>
                  </a:lnTo>
                  <a:lnTo>
                    <a:pt x="3320" y="1453"/>
                  </a:lnTo>
                  <a:lnTo>
                    <a:pt x="3330" y="1380"/>
                  </a:lnTo>
                  <a:lnTo>
                    <a:pt x="3335" y="1307"/>
                  </a:lnTo>
                  <a:lnTo>
                    <a:pt x="3335" y="1233"/>
                  </a:lnTo>
                  <a:lnTo>
                    <a:pt x="3330" y="1160"/>
                  </a:lnTo>
                  <a:lnTo>
                    <a:pt x="3320" y="1086"/>
                  </a:lnTo>
                  <a:lnTo>
                    <a:pt x="3306" y="1014"/>
                  </a:lnTo>
                  <a:lnTo>
                    <a:pt x="3286" y="943"/>
                  </a:lnTo>
                  <a:lnTo>
                    <a:pt x="3262" y="873"/>
                  </a:lnTo>
                  <a:lnTo>
                    <a:pt x="3232" y="803"/>
                  </a:lnTo>
                  <a:lnTo>
                    <a:pt x="3198" y="736"/>
                  </a:lnTo>
                  <a:lnTo>
                    <a:pt x="3159" y="672"/>
                  </a:lnTo>
                  <a:lnTo>
                    <a:pt x="3115" y="609"/>
                  </a:lnTo>
                  <a:lnTo>
                    <a:pt x="3066" y="548"/>
                  </a:lnTo>
                  <a:lnTo>
                    <a:pt x="3013" y="491"/>
                  </a:lnTo>
                  <a:lnTo>
                    <a:pt x="2955" y="436"/>
                  </a:lnTo>
                  <a:lnTo>
                    <a:pt x="2893" y="386"/>
                  </a:lnTo>
                  <a:lnTo>
                    <a:pt x="2828" y="342"/>
                  </a:lnTo>
                  <a:lnTo>
                    <a:pt x="2761" y="301"/>
                  </a:lnTo>
                  <a:lnTo>
                    <a:pt x="2692" y="267"/>
                  </a:lnTo>
                  <a:lnTo>
                    <a:pt x="2620" y="238"/>
                  </a:lnTo>
                  <a:lnTo>
                    <a:pt x="2545" y="213"/>
                  </a:lnTo>
                  <a:lnTo>
                    <a:pt x="2470" y="193"/>
                  </a:lnTo>
                  <a:lnTo>
                    <a:pt x="2392" y="179"/>
                  </a:lnTo>
                  <a:lnTo>
                    <a:pt x="2314" y="171"/>
                  </a:lnTo>
                  <a:lnTo>
                    <a:pt x="2235" y="168"/>
                  </a:lnTo>
                  <a:close/>
                  <a:moveTo>
                    <a:pt x="2235" y="0"/>
                  </a:moveTo>
                  <a:lnTo>
                    <a:pt x="2319" y="4"/>
                  </a:lnTo>
                  <a:lnTo>
                    <a:pt x="2402" y="12"/>
                  </a:lnTo>
                  <a:lnTo>
                    <a:pt x="2484" y="25"/>
                  </a:lnTo>
                  <a:lnTo>
                    <a:pt x="2564" y="44"/>
                  </a:lnTo>
                  <a:lnTo>
                    <a:pt x="2643" y="67"/>
                  </a:lnTo>
                  <a:lnTo>
                    <a:pt x="2720" y="97"/>
                  </a:lnTo>
                  <a:lnTo>
                    <a:pt x="2795" y="131"/>
                  </a:lnTo>
                  <a:lnTo>
                    <a:pt x="2868" y="170"/>
                  </a:lnTo>
                  <a:lnTo>
                    <a:pt x="2938" y="213"/>
                  </a:lnTo>
                  <a:lnTo>
                    <a:pt x="3006" y="262"/>
                  </a:lnTo>
                  <a:lnTo>
                    <a:pt x="3070" y="315"/>
                  </a:lnTo>
                  <a:lnTo>
                    <a:pt x="3131" y="373"/>
                  </a:lnTo>
                  <a:lnTo>
                    <a:pt x="3189" y="434"/>
                  </a:lnTo>
                  <a:lnTo>
                    <a:pt x="3242" y="498"/>
                  </a:lnTo>
                  <a:lnTo>
                    <a:pt x="3291" y="566"/>
                  </a:lnTo>
                  <a:lnTo>
                    <a:pt x="3335" y="636"/>
                  </a:lnTo>
                  <a:lnTo>
                    <a:pt x="3373" y="709"/>
                  </a:lnTo>
                  <a:lnTo>
                    <a:pt x="3407" y="784"/>
                  </a:lnTo>
                  <a:lnTo>
                    <a:pt x="3437" y="861"/>
                  </a:lnTo>
                  <a:lnTo>
                    <a:pt x="3460" y="940"/>
                  </a:lnTo>
                  <a:lnTo>
                    <a:pt x="3479" y="1020"/>
                  </a:lnTo>
                  <a:lnTo>
                    <a:pt x="3492" y="1102"/>
                  </a:lnTo>
                  <a:lnTo>
                    <a:pt x="3500" y="1185"/>
                  </a:lnTo>
                  <a:lnTo>
                    <a:pt x="3504" y="1269"/>
                  </a:lnTo>
                  <a:lnTo>
                    <a:pt x="3500" y="1354"/>
                  </a:lnTo>
                  <a:lnTo>
                    <a:pt x="3492" y="1437"/>
                  </a:lnTo>
                  <a:lnTo>
                    <a:pt x="3479" y="1519"/>
                  </a:lnTo>
                  <a:lnTo>
                    <a:pt x="3460" y="1600"/>
                  </a:lnTo>
                  <a:lnTo>
                    <a:pt x="3437" y="1679"/>
                  </a:lnTo>
                  <a:lnTo>
                    <a:pt x="3407" y="1755"/>
                  </a:lnTo>
                  <a:lnTo>
                    <a:pt x="3373" y="1831"/>
                  </a:lnTo>
                  <a:lnTo>
                    <a:pt x="3335" y="1903"/>
                  </a:lnTo>
                  <a:lnTo>
                    <a:pt x="3291" y="1973"/>
                  </a:lnTo>
                  <a:lnTo>
                    <a:pt x="3242" y="2040"/>
                  </a:lnTo>
                  <a:lnTo>
                    <a:pt x="3189" y="2105"/>
                  </a:lnTo>
                  <a:lnTo>
                    <a:pt x="3131" y="2167"/>
                  </a:lnTo>
                  <a:lnTo>
                    <a:pt x="3070" y="2224"/>
                  </a:lnTo>
                  <a:lnTo>
                    <a:pt x="3006" y="2278"/>
                  </a:lnTo>
                  <a:lnTo>
                    <a:pt x="2938" y="2327"/>
                  </a:lnTo>
                  <a:lnTo>
                    <a:pt x="2868" y="2370"/>
                  </a:lnTo>
                  <a:lnTo>
                    <a:pt x="2795" y="2408"/>
                  </a:lnTo>
                  <a:lnTo>
                    <a:pt x="2720" y="2442"/>
                  </a:lnTo>
                  <a:lnTo>
                    <a:pt x="2643" y="2472"/>
                  </a:lnTo>
                  <a:lnTo>
                    <a:pt x="2564" y="2496"/>
                  </a:lnTo>
                  <a:lnTo>
                    <a:pt x="2484" y="2515"/>
                  </a:lnTo>
                  <a:lnTo>
                    <a:pt x="2402" y="2528"/>
                  </a:lnTo>
                  <a:lnTo>
                    <a:pt x="2319" y="2536"/>
                  </a:lnTo>
                  <a:lnTo>
                    <a:pt x="2235" y="2539"/>
                  </a:lnTo>
                  <a:lnTo>
                    <a:pt x="2150" y="2536"/>
                  </a:lnTo>
                  <a:lnTo>
                    <a:pt x="2067" y="2528"/>
                  </a:lnTo>
                  <a:lnTo>
                    <a:pt x="1985" y="2515"/>
                  </a:lnTo>
                  <a:lnTo>
                    <a:pt x="1904" y="2496"/>
                  </a:lnTo>
                  <a:lnTo>
                    <a:pt x="1825" y="2471"/>
                  </a:lnTo>
                  <a:lnTo>
                    <a:pt x="1748" y="2442"/>
                  </a:lnTo>
                  <a:lnTo>
                    <a:pt x="1673" y="2408"/>
                  </a:lnTo>
                  <a:lnTo>
                    <a:pt x="1601" y="2370"/>
                  </a:lnTo>
                  <a:lnTo>
                    <a:pt x="1531" y="2325"/>
                  </a:lnTo>
                  <a:lnTo>
                    <a:pt x="1463" y="2278"/>
                  </a:lnTo>
                  <a:lnTo>
                    <a:pt x="1398" y="2224"/>
                  </a:lnTo>
                  <a:lnTo>
                    <a:pt x="1237" y="2386"/>
                  </a:lnTo>
                  <a:lnTo>
                    <a:pt x="1397" y="2546"/>
                  </a:lnTo>
                  <a:lnTo>
                    <a:pt x="1408" y="2561"/>
                  </a:lnTo>
                  <a:lnTo>
                    <a:pt x="1417" y="2578"/>
                  </a:lnTo>
                  <a:lnTo>
                    <a:pt x="1420" y="2596"/>
                  </a:lnTo>
                  <a:lnTo>
                    <a:pt x="1420" y="2614"/>
                  </a:lnTo>
                  <a:lnTo>
                    <a:pt x="1417" y="2632"/>
                  </a:lnTo>
                  <a:lnTo>
                    <a:pt x="1408" y="2649"/>
                  </a:lnTo>
                  <a:lnTo>
                    <a:pt x="1397" y="2664"/>
                  </a:lnTo>
                  <a:lnTo>
                    <a:pt x="671" y="3389"/>
                  </a:lnTo>
                  <a:lnTo>
                    <a:pt x="637" y="3420"/>
                  </a:lnTo>
                  <a:lnTo>
                    <a:pt x="600" y="3446"/>
                  </a:lnTo>
                  <a:lnTo>
                    <a:pt x="561" y="3467"/>
                  </a:lnTo>
                  <a:lnTo>
                    <a:pt x="520" y="3483"/>
                  </a:lnTo>
                  <a:lnTo>
                    <a:pt x="479" y="3494"/>
                  </a:lnTo>
                  <a:lnTo>
                    <a:pt x="436" y="3502"/>
                  </a:lnTo>
                  <a:lnTo>
                    <a:pt x="392" y="3504"/>
                  </a:lnTo>
                  <a:lnTo>
                    <a:pt x="350" y="3502"/>
                  </a:lnTo>
                  <a:lnTo>
                    <a:pt x="307" y="3494"/>
                  </a:lnTo>
                  <a:lnTo>
                    <a:pt x="266" y="3483"/>
                  </a:lnTo>
                  <a:lnTo>
                    <a:pt x="224" y="3467"/>
                  </a:lnTo>
                  <a:lnTo>
                    <a:pt x="186" y="3446"/>
                  </a:lnTo>
                  <a:lnTo>
                    <a:pt x="149" y="3420"/>
                  </a:lnTo>
                  <a:lnTo>
                    <a:pt x="115" y="3389"/>
                  </a:lnTo>
                  <a:lnTo>
                    <a:pt x="84" y="3355"/>
                  </a:lnTo>
                  <a:lnTo>
                    <a:pt x="59" y="3318"/>
                  </a:lnTo>
                  <a:lnTo>
                    <a:pt x="37" y="3280"/>
                  </a:lnTo>
                  <a:lnTo>
                    <a:pt x="21" y="3238"/>
                  </a:lnTo>
                  <a:lnTo>
                    <a:pt x="10" y="3197"/>
                  </a:lnTo>
                  <a:lnTo>
                    <a:pt x="2" y="3154"/>
                  </a:lnTo>
                  <a:lnTo>
                    <a:pt x="0" y="3112"/>
                  </a:lnTo>
                  <a:lnTo>
                    <a:pt x="2" y="3068"/>
                  </a:lnTo>
                  <a:lnTo>
                    <a:pt x="10" y="3025"/>
                  </a:lnTo>
                  <a:lnTo>
                    <a:pt x="21" y="2984"/>
                  </a:lnTo>
                  <a:lnTo>
                    <a:pt x="37" y="2943"/>
                  </a:lnTo>
                  <a:lnTo>
                    <a:pt x="59" y="2904"/>
                  </a:lnTo>
                  <a:lnTo>
                    <a:pt x="84" y="2867"/>
                  </a:lnTo>
                  <a:lnTo>
                    <a:pt x="115" y="2833"/>
                  </a:lnTo>
                  <a:lnTo>
                    <a:pt x="840" y="2107"/>
                  </a:lnTo>
                  <a:lnTo>
                    <a:pt x="857" y="2095"/>
                  </a:lnTo>
                  <a:lnTo>
                    <a:pt x="878" y="2086"/>
                  </a:lnTo>
                  <a:lnTo>
                    <a:pt x="900" y="2083"/>
                  </a:lnTo>
                  <a:lnTo>
                    <a:pt x="921" y="2086"/>
                  </a:lnTo>
                  <a:lnTo>
                    <a:pt x="941" y="2095"/>
                  </a:lnTo>
                  <a:lnTo>
                    <a:pt x="958" y="2107"/>
                  </a:lnTo>
                  <a:lnTo>
                    <a:pt x="1118" y="2267"/>
                  </a:lnTo>
                  <a:lnTo>
                    <a:pt x="1280" y="2106"/>
                  </a:lnTo>
                  <a:lnTo>
                    <a:pt x="1226" y="2042"/>
                  </a:lnTo>
                  <a:lnTo>
                    <a:pt x="1179" y="1973"/>
                  </a:lnTo>
                  <a:lnTo>
                    <a:pt x="1134" y="1903"/>
                  </a:lnTo>
                  <a:lnTo>
                    <a:pt x="1096" y="1831"/>
                  </a:lnTo>
                  <a:lnTo>
                    <a:pt x="1062" y="1756"/>
                  </a:lnTo>
                  <a:lnTo>
                    <a:pt x="1033" y="1679"/>
                  </a:lnTo>
                  <a:lnTo>
                    <a:pt x="1008" y="1600"/>
                  </a:lnTo>
                  <a:lnTo>
                    <a:pt x="989" y="1519"/>
                  </a:lnTo>
                  <a:lnTo>
                    <a:pt x="976" y="1437"/>
                  </a:lnTo>
                  <a:lnTo>
                    <a:pt x="968" y="1354"/>
                  </a:lnTo>
                  <a:lnTo>
                    <a:pt x="965" y="1269"/>
                  </a:lnTo>
                  <a:lnTo>
                    <a:pt x="968" y="1185"/>
                  </a:lnTo>
                  <a:lnTo>
                    <a:pt x="976" y="1102"/>
                  </a:lnTo>
                  <a:lnTo>
                    <a:pt x="989" y="1020"/>
                  </a:lnTo>
                  <a:lnTo>
                    <a:pt x="1008" y="940"/>
                  </a:lnTo>
                  <a:lnTo>
                    <a:pt x="1032" y="861"/>
                  </a:lnTo>
                  <a:lnTo>
                    <a:pt x="1062" y="784"/>
                  </a:lnTo>
                  <a:lnTo>
                    <a:pt x="1096" y="709"/>
                  </a:lnTo>
                  <a:lnTo>
                    <a:pt x="1134" y="636"/>
                  </a:lnTo>
                  <a:lnTo>
                    <a:pt x="1177" y="566"/>
                  </a:lnTo>
                  <a:lnTo>
                    <a:pt x="1226" y="498"/>
                  </a:lnTo>
                  <a:lnTo>
                    <a:pt x="1280" y="434"/>
                  </a:lnTo>
                  <a:lnTo>
                    <a:pt x="1337" y="373"/>
                  </a:lnTo>
                  <a:lnTo>
                    <a:pt x="1399" y="315"/>
                  </a:lnTo>
                  <a:lnTo>
                    <a:pt x="1464" y="262"/>
                  </a:lnTo>
                  <a:lnTo>
                    <a:pt x="1531" y="213"/>
                  </a:lnTo>
                  <a:lnTo>
                    <a:pt x="1601" y="170"/>
                  </a:lnTo>
                  <a:lnTo>
                    <a:pt x="1673" y="131"/>
                  </a:lnTo>
                  <a:lnTo>
                    <a:pt x="1749" y="97"/>
                  </a:lnTo>
                  <a:lnTo>
                    <a:pt x="1825" y="67"/>
                  </a:lnTo>
                  <a:lnTo>
                    <a:pt x="1904" y="44"/>
                  </a:lnTo>
                  <a:lnTo>
                    <a:pt x="1985" y="25"/>
                  </a:lnTo>
                  <a:lnTo>
                    <a:pt x="2067" y="12"/>
                  </a:lnTo>
                  <a:lnTo>
                    <a:pt x="2150" y="4"/>
                  </a:lnTo>
                  <a:lnTo>
                    <a:pt x="223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82">
              <a:extLst>
                <a:ext uri="{FF2B5EF4-FFF2-40B4-BE49-F238E27FC236}">
                  <a16:creationId xmlns:a16="http://schemas.microsoft.com/office/drawing/2014/main" id="{93E73F0E-DD5B-E9AD-6549-1BA756677A1F}"/>
                </a:ext>
              </a:extLst>
            </p:cNvPr>
            <p:cNvSpPr>
              <a:spLocks noEditPoints="1"/>
            </p:cNvSpPr>
            <p:nvPr/>
          </p:nvSpPr>
          <p:spPr bwMode="auto">
            <a:xfrm>
              <a:off x="869950" y="1979613"/>
              <a:ext cx="277813" cy="277812"/>
            </a:xfrm>
            <a:custGeom>
              <a:avLst/>
              <a:gdLst>
                <a:gd name="T0" fmla="*/ 756 w 1754"/>
                <a:gd name="T1" fmla="*/ 177 h 1753"/>
                <a:gd name="T2" fmla="*/ 582 w 1754"/>
                <a:gd name="T3" fmla="*/ 232 h 1753"/>
                <a:gd name="T4" fmla="*/ 424 w 1754"/>
                <a:gd name="T5" fmla="*/ 332 h 1753"/>
                <a:gd name="T6" fmla="*/ 295 w 1754"/>
                <a:gd name="T7" fmla="*/ 471 h 1753"/>
                <a:gd name="T8" fmla="*/ 210 w 1754"/>
                <a:gd name="T9" fmla="*/ 634 h 1753"/>
                <a:gd name="T10" fmla="*/ 170 w 1754"/>
                <a:gd name="T11" fmla="*/ 815 h 1753"/>
                <a:gd name="T12" fmla="*/ 179 w 1754"/>
                <a:gd name="T13" fmla="*/ 1001 h 1753"/>
                <a:gd name="T14" fmla="*/ 233 w 1754"/>
                <a:gd name="T15" fmla="*/ 1176 h 1753"/>
                <a:gd name="T16" fmla="*/ 333 w 1754"/>
                <a:gd name="T17" fmla="*/ 1333 h 1753"/>
                <a:gd name="T18" fmla="*/ 474 w 1754"/>
                <a:gd name="T19" fmla="*/ 1460 h 1753"/>
                <a:gd name="T20" fmla="*/ 638 w 1754"/>
                <a:gd name="T21" fmla="*/ 1545 h 1753"/>
                <a:gd name="T22" fmla="*/ 817 w 1754"/>
                <a:gd name="T23" fmla="*/ 1584 h 1753"/>
                <a:gd name="T24" fmla="*/ 998 w 1754"/>
                <a:gd name="T25" fmla="*/ 1576 h 1753"/>
                <a:gd name="T26" fmla="*/ 1172 w 1754"/>
                <a:gd name="T27" fmla="*/ 1522 h 1753"/>
                <a:gd name="T28" fmla="*/ 1331 w 1754"/>
                <a:gd name="T29" fmla="*/ 1422 h 1753"/>
                <a:gd name="T30" fmla="*/ 1460 w 1754"/>
                <a:gd name="T31" fmla="*/ 1283 h 1753"/>
                <a:gd name="T32" fmla="*/ 1545 w 1754"/>
                <a:gd name="T33" fmla="*/ 1120 h 1753"/>
                <a:gd name="T34" fmla="*/ 1584 w 1754"/>
                <a:gd name="T35" fmla="*/ 939 h 1753"/>
                <a:gd name="T36" fmla="*/ 1575 w 1754"/>
                <a:gd name="T37" fmla="*/ 753 h 1753"/>
                <a:gd name="T38" fmla="*/ 1521 w 1754"/>
                <a:gd name="T39" fmla="*/ 577 h 1753"/>
                <a:gd name="T40" fmla="*/ 1421 w 1754"/>
                <a:gd name="T41" fmla="*/ 421 h 1753"/>
                <a:gd name="T42" fmla="*/ 1281 w 1754"/>
                <a:gd name="T43" fmla="*/ 293 h 1753"/>
                <a:gd name="T44" fmla="*/ 1116 w 1754"/>
                <a:gd name="T45" fmla="*/ 208 h 1753"/>
                <a:gd name="T46" fmla="*/ 937 w 1754"/>
                <a:gd name="T47" fmla="*/ 170 h 1753"/>
                <a:gd name="T48" fmla="*/ 945 w 1754"/>
                <a:gd name="T49" fmla="*/ 3 h 1753"/>
                <a:gd name="T50" fmla="*/ 1144 w 1754"/>
                <a:gd name="T51" fmla="*/ 41 h 1753"/>
                <a:gd name="T52" fmla="*/ 1331 w 1754"/>
                <a:gd name="T53" fmla="*/ 126 h 1753"/>
                <a:gd name="T54" fmla="*/ 1497 w 1754"/>
                <a:gd name="T55" fmla="*/ 257 h 1753"/>
                <a:gd name="T56" fmla="*/ 1625 w 1754"/>
                <a:gd name="T57" fmla="*/ 420 h 1753"/>
                <a:gd name="T58" fmla="*/ 1712 w 1754"/>
                <a:gd name="T59" fmla="*/ 605 h 1753"/>
                <a:gd name="T60" fmla="*/ 1751 w 1754"/>
                <a:gd name="T61" fmla="*/ 807 h 1753"/>
                <a:gd name="T62" fmla="*/ 1744 w 1754"/>
                <a:gd name="T63" fmla="*/ 1016 h 1753"/>
                <a:gd name="T64" fmla="*/ 1688 w 1754"/>
                <a:gd name="T65" fmla="*/ 1212 h 1753"/>
                <a:gd name="T66" fmla="*/ 1587 w 1754"/>
                <a:gd name="T67" fmla="*/ 1391 h 1753"/>
                <a:gd name="T68" fmla="*/ 1445 w 1754"/>
                <a:gd name="T69" fmla="*/ 1545 h 1753"/>
                <a:gd name="T70" fmla="*/ 1270 w 1754"/>
                <a:gd name="T71" fmla="*/ 1661 h 1753"/>
                <a:gd name="T72" fmla="*/ 1078 w 1754"/>
                <a:gd name="T73" fmla="*/ 1730 h 1753"/>
                <a:gd name="T74" fmla="*/ 878 w 1754"/>
                <a:gd name="T75" fmla="*/ 1753 h 1753"/>
                <a:gd name="T76" fmla="*/ 677 w 1754"/>
                <a:gd name="T77" fmla="*/ 1730 h 1753"/>
                <a:gd name="T78" fmla="*/ 484 w 1754"/>
                <a:gd name="T79" fmla="*/ 1661 h 1753"/>
                <a:gd name="T80" fmla="*/ 310 w 1754"/>
                <a:gd name="T81" fmla="*/ 1545 h 1753"/>
                <a:gd name="T82" fmla="*/ 167 w 1754"/>
                <a:gd name="T83" fmla="*/ 1391 h 1753"/>
                <a:gd name="T84" fmla="*/ 66 w 1754"/>
                <a:gd name="T85" fmla="*/ 1212 h 1753"/>
                <a:gd name="T86" fmla="*/ 11 w 1754"/>
                <a:gd name="T87" fmla="*/ 1016 h 1753"/>
                <a:gd name="T88" fmla="*/ 3 w 1754"/>
                <a:gd name="T89" fmla="*/ 807 h 1753"/>
                <a:gd name="T90" fmla="*/ 43 w 1754"/>
                <a:gd name="T91" fmla="*/ 605 h 1753"/>
                <a:gd name="T92" fmla="*/ 129 w 1754"/>
                <a:gd name="T93" fmla="*/ 420 h 1753"/>
                <a:gd name="T94" fmla="*/ 258 w 1754"/>
                <a:gd name="T95" fmla="*/ 257 h 1753"/>
                <a:gd name="T96" fmla="*/ 424 w 1754"/>
                <a:gd name="T97" fmla="*/ 126 h 1753"/>
                <a:gd name="T98" fmla="*/ 611 w 1754"/>
                <a:gd name="T99" fmla="*/ 41 h 1753"/>
                <a:gd name="T100" fmla="*/ 810 w 1754"/>
                <a:gd name="T101" fmla="*/ 3 h 1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54" h="1753">
                  <a:moveTo>
                    <a:pt x="878" y="168"/>
                  </a:moveTo>
                  <a:lnTo>
                    <a:pt x="817" y="170"/>
                  </a:lnTo>
                  <a:lnTo>
                    <a:pt x="756" y="177"/>
                  </a:lnTo>
                  <a:lnTo>
                    <a:pt x="697" y="190"/>
                  </a:lnTo>
                  <a:lnTo>
                    <a:pt x="638" y="208"/>
                  </a:lnTo>
                  <a:lnTo>
                    <a:pt x="582" y="232"/>
                  </a:lnTo>
                  <a:lnTo>
                    <a:pt x="527" y="259"/>
                  </a:lnTo>
                  <a:lnTo>
                    <a:pt x="474" y="293"/>
                  </a:lnTo>
                  <a:lnTo>
                    <a:pt x="424" y="332"/>
                  </a:lnTo>
                  <a:lnTo>
                    <a:pt x="376" y="375"/>
                  </a:lnTo>
                  <a:lnTo>
                    <a:pt x="333" y="421"/>
                  </a:lnTo>
                  <a:lnTo>
                    <a:pt x="295" y="471"/>
                  </a:lnTo>
                  <a:lnTo>
                    <a:pt x="262" y="522"/>
                  </a:lnTo>
                  <a:lnTo>
                    <a:pt x="233" y="577"/>
                  </a:lnTo>
                  <a:lnTo>
                    <a:pt x="210" y="634"/>
                  </a:lnTo>
                  <a:lnTo>
                    <a:pt x="192" y="692"/>
                  </a:lnTo>
                  <a:lnTo>
                    <a:pt x="179" y="753"/>
                  </a:lnTo>
                  <a:lnTo>
                    <a:pt x="170" y="815"/>
                  </a:lnTo>
                  <a:lnTo>
                    <a:pt x="167" y="876"/>
                  </a:lnTo>
                  <a:lnTo>
                    <a:pt x="170" y="939"/>
                  </a:lnTo>
                  <a:lnTo>
                    <a:pt x="179" y="1001"/>
                  </a:lnTo>
                  <a:lnTo>
                    <a:pt x="192" y="1061"/>
                  </a:lnTo>
                  <a:lnTo>
                    <a:pt x="210" y="1120"/>
                  </a:lnTo>
                  <a:lnTo>
                    <a:pt x="233" y="1176"/>
                  </a:lnTo>
                  <a:lnTo>
                    <a:pt x="262" y="1230"/>
                  </a:lnTo>
                  <a:lnTo>
                    <a:pt x="295" y="1283"/>
                  </a:lnTo>
                  <a:lnTo>
                    <a:pt x="333" y="1333"/>
                  </a:lnTo>
                  <a:lnTo>
                    <a:pt x="376" y="1378"/>
                  </a:lnTo>
                  <a:lnTo>
                    <a:pt x="424" y="1422"/>
                  </a:lnTo>
                  <a:lnTo>
                    <a:pt x="474" y="1460"/>
                  </a:lnTo>
                  <a:lnTo>
                    <a:pt x="527" y="1494"/>
                  </a:lnTo>
                  <a:lnTo>
                    <a:pt x="582" y="1522"/>
                  </a:lnTo>
                  <a:lnTo>
                    <a:pt x="638" y="1545"/>
                  </a:lnTo>
                  <a:lnTo>
                    <a:pt x="697" y="1563"/>
                  </a:lnTo>
                  <a:lnTo>
                    <a:pt x="756" y="1576"/>
                  </a:lnTo>
                  <a:lnTo>
                    <a:pt x="817" y="1584"/>
                  </a:lnTo>
                  <a:lnTo>
                    <a:pt x="878" y="1586"/>
                  </a:lnTo>
                  <a:lnTo>
                    <a:pt x="937" y="1584"/>
                  </a:lnTo>
                  <a:lnTo>
                    <a:pt x="998" y="1576"/>
                  </a:lnTo>
                  <a:lnTo>
                    <a:pt x="1057" y="1563"/>
                  </a:lnTo>
                  <a:lnTo>
                    <a:pt x="1116" y="1545"/>
                  </a:lnTo>
                  <a:lnTo>
                    <a:pt x="1172" y="1522"/>
                  </a:lnTo>
                  <a:lnTo>
                    <a:pt x="1228" y="1494"/>
                  </a:lnTo>
                  <a:lnTo>
                    <a:pt x="1281" y="1460"/>
                  </a:lnTo>
                  <a:lnTo>
                    <a:pt x="1331" y="1422"/>
                  </a:lnTo>
                  <a:lnTo>
                    <a:pt x="1379" y="1378"/>
                  </a:lnTo>
                  <a:lnTo>
                    <a:pt x="1421" y="1333"/>
                  </a:lnTo>
                  <a:lnTo>
                    <a:pt x="1460" y="1283"/>
                  </a:lnTo>
                  <a:lnTo>
                    <a:pt x="1492" y="1230"/>
                  </a:lnTo>
                  <a:lnTo>
                    <a:pt x="1521" y="1176"/>
                  </a:lnTo>
                  <a:lnTo>
                    <a:pt x="1545" y="1120"/>
                  </a:lnTo>
                  <a:lnTo>
                    <a:pt x="1563" y="1061"/>
                  </a:lnTo>
                  <a:lnTo>
                    <a:pt x="1575" y="1001"/>
                  </a:lnTo>
                  <a:lnTo>
                    <a:pt x="1584" y="939"/>
                  </a:lnTo>
                  <a:lnTo>
                    <a:pt x="1587" y="876"/>
                  </a:lnTo>
                  <a:lnTo>
                    <a:pt x="1584" y="815"/>
                  </a:lnTo>
                  <a:lnTo>
                    <a:pt x="1575" y="753"/>
                  </a:lnTo>
                  <a:lnTo>
                    <a:pt x="1563" y="692"/>
                  </a:lnTo>
                  <a:lnTo>
                    <a:pt x="1545" y="634"/>
                  </a:lnTo>
                  <a:lnTo>
                    <a:pt x="1521" y="577"/>
                  </a:lnTo>
                  <a:lnTo>
                    <a:pt x="1492" y="522"/>
                  </a:lnTo>
                  <a:lnTo>
                    <a:pt x="1460" y="471"/>
                  </a:lnTo>
                  <a:lnTo>
                    <a:pt x="1421" y="421"/>
                  </a:lnTo>
                  <a:lnTo>
                    <a:pt x="1379" y="375"/>
                  </a:lnTo>
                  <a:lnTo>
                    <a:pt x="1331" y="332"/>
                  </a:lnTo>
                  <a:lnTo>
                    <a:pt x="1281" y="293"/>
                  </a:lnTo>
                  <a:lnTo>
                    <a:pt x="1228" y="259"/>
                  </a:lnTo>
                  <a:lnTo>
                    <a:pt x="1172" y="232"/>
                  </a:lnTo>
                  <a:lnTo>
                    <a:pt x="1116" y="208"/>
                  </a:lnTo>
                  <a:lnTo>
                    <a:pt x="1057" y="190"/>
                  </a:lnTo>
                  <a:lnTo>
                    <a:pt x="998" y="177"/>
                  </a:lnTo>
                  <a:lnTo>
                    <a:pt x="937" y="170"/>
                  </a:lnTo>
                  <a:lnTo>
                    <a:pt x="878" y="168"/>
                  </a:lnTo>
                  <a:close/>
                  <a:moveTo>
                    <a:pt x="878" y="0"/>
                  </a:moveTo>
                  <a:lnTo>
                    <a:pt x="945" y="3"/>
                  </a:lnTo>
                  <a:lnTo>
                    <a:pt x="1012" y="11"/>
                  </a:lnTo>
                  <a:lnTo>
                    <a:pt x="1078" y="23"/>
                  </a:lnTo>
                  <a:lnTo>
                    <a:pt x="1144" y="41"/>
                  </a:lnTo>
                  <a:lnTo>
                    <a:pt x="1207" y="65"/>
                  </a:lnTo>
                  <a:lnTo>
                    <a:pt x="1270" y="92"/>
                  </a:lnTo>
                  <a:lnTo>
                    <a:pt x="1331" y="126"/>
                  </a:lnTo>
                  <a:lnTo>
                    <a:pt x="1388" y="165"/>
                  </a:lnTo>
                  <a:lnTo>
                    <a:pt x="1445" y="208"/>
                  </a:lnTo>
                  <a:lnTo>
                    <a:pt x="1497" y="257"/>
                  </a:lnTo>
                  <a:lnTo>
                    <a:pt x="1545" y="308"/>
                  </a:lnTo>
                  <a:lnTo>
                    <a:pt x="1587" y="363"/>
                  </a:lnTo>
                  <a:lnTo>
                    <a:pt x="1625" y="420"/>
                  </a:lnTo>
                  <a:lnTo>
                    <a:pt x="1659" y="480"/>
                  </a:lnTo>
                  <a:lnTo>
                    <a:pt x="1688" y="541"/>
                  </a:lnTo>
                  <a:lnTo>
                    <a:pt x="1712" y="605"/>
                  </a:lnTo>
                  <a:lnTo>
                    <a:pt x="1730" y="671"/>
                  </a:lnTo>
                  <a:lnTo>
                    <a:pt x="1744" y="738"/>
                  </a:lnTo>
                  <a:lnTo>
                    <a:pt x="1751" y="807"/>
                  </a:lnTo>
                  <a:lnTo>
                    <a:pt x="1754" y="876"/>
                  </a:lnTo>
                  <a:lnTo>
                    <a:pt x="1751" y="947"/>
                  </a:lnTo>
                  <a:lnTo>
                    <a:pt x="1744" y="1016"/>
                  </a:lnTo>
                  <a:lnTo>
                    <a:pt x="1730" y="1083"/>
                  </a:lnTo>
                  <a:lnTo>
                    <a:pt x="1712" y="1149"/>
                  </a:lnTo>
                  <a:lnTo>
                    <a:pt x="1688" y="1212"/>
                  </a:lnTo>
                  <a:lnTo>
                    <a:pt x="1659" y="1274"/>
                  </a:lnTo>
                  <a:lnTo>
                    <a:pt x="1625" y="1334"/>
                  </a:lnTo>
                  <a:lnTo>
                    <a:pt x="1587" y="1391"/>
                  </a:lnTo>
                  <a:lnTo>
                    <a:pt x="1545" y="1445"/>
                  </a:lnTo>
                  <a:lnTo>
                    <a:pt x="1497" y="1496"/>
                  </a:lnTo>
                  <a:lnTo>
                    <a:pt x="1445" y="1545"/>
                  </a:lnTo>
                  <a:lnTo>
                    <a:pt x="1388" y="1589"/>
                  </a:lnTo>
                  <a:lnTo>
                    <a:pt x="1331" y="1627"/>
                  </a:lnTo>
                  <a:lnTo>
                    <a:pt x="1270" y="1661"/>
                  </a:lnTo>
                  <a:lnTo>
                    <a:pt x="1207" y="1689"/>
                  </a:lnTo>
                  <a:lnTo>
                    <a:pt x="1144" y="1712"/>
                  </a:lnTo>
                  <a:lnTo>
                    <a:pt x="1078" y="1730"/>
                  </a:lnTo>
                  <a:lnTo>
                    <a:pt x="1012" y="1743"/>
                  </a:lnTo>
                  <a:lnTo>
                    <a:pt x="945" y="1751"/>
                  </a:lnTo>
                  <a:lnTo>
                    <a:pt x="878" y="1753"/>
                  </a:lnTo>
                  <a:lnTo>
                    <a:pt x="810" y="1751"/>
                  </a:lnTo>
                  <a:lnTo>
                    <a:pt x="743" y="1743"/>
                  </a:lnTo>
                  <a:lnTo>
                    <a:pt x="677" y="1730"/>
                  </a:lnTo>
                  <a:lnTo>
                    <a:pt x="611" y="1712"/>
                  </a:lnTo>
                  <a:lnTo>
                    <a:pt x="547" y="1689"/>
                  </a:lnTo>
                  <a:lnTo>
                    <a:pt x="484" y="1661"/>
                  </a:lnTo>
                  <a:lnTo>
                    <a:pt x="424" y="1627"/>
                  </a:lnTo>
                  <a:lnTo>
                    <a:pt x="366" y="1589"/>
                  </a:lnTo>
                  <a:lnTo>
                    <a:pt x="310" y="1545"/>
                  </a:lnTo>
                  <a:lnTo>
                    <a:pt x="258" y="1496"/>
                  </a:lnTo>
                  <a:lnTo>
                    <a:pt x="210" y="1445"/>
                  </a:lnTo>
                  <a:lnTo>
                    <a:pt x="167" y="1391"/>
                  </a:lnTo>
                  <a:lnTo>
                    <a:pt x="129" y="1334"/>
                  </a:lnTo>
                  <a:lnTo>
                    <a:pt x="95" y="1274"/>
                  </a:lnTo>
                  <a:lnTo>
                    <a:pt x="66" y="1212"/>
                  </a:lnTo>
                  <a:lnTo>
                    <a:pt x="43" y="1149"/>
                  </a:lnTo>
                  <a:lnTo>
                    <a:pt x="25" y="1083"/>
                  </a:lnTo>
                  <a:lnTo>
                    <a:pt x="11" y="1016"/>
                  </a:lnTo>
                  <a:lnTo>
                    <a:pt x="3" y="947"/>
                  </a:lnTo>
                  <a:lnTo>
                    <a:pt x="0" y="876"/>
                  </a:lnTo>
                  <a:lnTo>
                    <a:pt x="3" y="807"/>
                  </a:lnTo>
                  <a:lnTo>
                    <a:pt x="11" y="738"/>
                  </a:lnTo>
                  <a:lnTo>
                    <a:pt x="25" y="671"/>
                  </a:lnTo>
                  <a:lnTo>
                    <a:pt x="43" y="605"/>
                  </a:lnTo>
                  <a:lnTo>
                    <a:pt x="66" y="541"/>
                  </a:lnTo>
                  <a:lnTo>
                    <a:pt x="95" y="480"/>
                  </a:lnTo>
                  <a:lnTo>
                    <a:pt x="129" y="420"/>
                  </a:lnTo>
                  <a:lnTo>
                    <a:pt x="167" y="363"/>
                  </a:lnTo>
                  <a:lnTo>
                    <a:pt x="210" y="308"/>
                  </a:lnTo>
                  <a:lnTo>
                    <a:pt x="258" y="257"/>
                  </a:lnTo>
                  <a:lnTo>
                    <a:pt x="310" y="208"/>
                  </a:lnTo>
                  <a:lnTo>
                    <a:pt x="366" y="165"/>
                  </a:lnTo>
                  <a:lnTo>
                    <a:pt x="424" y="126"/>
                  </a:lnTo>
                  <a:lnTo>
                    <a:pt x="484" y="92"/>
                  </a:lnTo>
                  <a:lnTo>
                    <a:pt x="547" y="65"/>
                  </a:lnTo>
                  <a:lnTo>
                    <a:pt x="611" y="41"/>
                  </a:lnTo>
                  <a:lnTo>
                    <a:pt x="677" y="23"/>
                  </a:lnTo>
                  <a:lnTo>
                    <a:pt x="743" y="11"/>
                  </a:lnTo>
                  <a:lnTo>
                    <a:pt x="810" y="3"/>
                  </a:lnTo>
                  <a:lnTo>
                    <a:pt x="8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83">
              <a:extLst>
                <a:ext uri="{FF2B5EF4-FFF2-40B4-BE49-F238E27FC236}">
                  <a16:creationId xmlns:a16="http://schemas.microsoft.com/office/drawing/2014/main" id="{F8031E64-CF02-B293-F449-8C4DA1D0A331}"/>
                </a:ext>
              </a:extLst>
            </p:cNvPr>
            <p:cNvSpPr>
              <a:spLocks/>
            </p:cNvSpPr>
            <p:nvPr/>
          </p:nvSpPr>
          <p:spPr bwMode="auto">
            <a:xfrm>
              <a:off x="952500" y="2105025"/>
              <a:ext cx="112713" cy="26987"/>
            </a:xfrm>
            <a:custGeom>
              <a:avLst/>
              <a:gdLst>
                <a:gd name="T0" fmla="*/ 84 w 714"/>
                <a:gd name="T1" fmla="*/ 0 h 167"/>
                <a:gd name="T2" fmla="*/ 630 w 714"/>
                <a:gd name="T3" fmla="*/ 0 h 167"/>
                <a:gd name="T4" fmla="*/ 652 w 714"/>
                <a:gd name="T5" fmla="*/ 4 h 167"/>
                <a:gd name="T6" fmla="*/ 673 w 714"/>
                <a:gd name="T7" fmla="*/ 12 h 167"/>
                <a:gd name="T8" fmla="*/ 690 w 714"/>
                <a:gd name="T9" fmla="*/ 25 h 167"/>
                <a:gd name="T10" fmla="*/ 702 w 714"/>
                <a:gd name="T11" fmla="*/ 42 h 167"/>
                <a:gd name="T12" fmla="*/ 711 w 714"/>
                <a:gd name="T13" fmla="*/ 62 h 167"/>
                <a:gd name="T14" fmla="*/ 714 w 714"/>
                <a:gd name="T15" fmla="*/ 83 h 167"/>
                <a:gd name="T16" fmla="*/ 711 w 714"/>
                <a:gd name="T17" fmla="*/ 106 h 167"/>
                <a:gd name="T18" fmla="*/ 702 w 714"/>
                <a:gd name="T19" fmla="*/ 126 h 167"/>
                <a:gd name="T20" fmla="*/ 690 w 714"/>
                <a:gd name="T21" fmla="*/ 143 h 167"/>
                <a:gd name="T22" fmla="*/ 673 w 714"/>
                <a:gd name="T23" fmla="*/ 156 h 167"/>
                <a:gd name="T24" fmla="*/ 652 w 714"/>
                <a:gd name="T25" fmla="*/ 164 h 167"/>
                <a:gd name="T26" fmla="*/ 630 w 714"/>
                <a:gd name="T27" fmla="*/ 167 h 167"/>
                <a:gd name="T28" fmla="*/ 84 w 714"/>
                <a:gd name="T29" fmla="*/ 167 h 167"/>
                <a:gd name="T30" fmla="*/ 62 w 714"/>
                <a:gd name="T31" fmla="*/ 164 h 167"/>
                <a:gd name="T32" fmla="*/ 42 w 714"/>
                <a:gd name="T33" fmla="*/ 156 h 167"/>
                <a:gd name="T34" fmla="*/ 25 w 714"/>
                <a:gd name="T35" fmla="*/ 143 h 167"/>
                <a:gd name="T36" fmla="*/ 12 w 714"/>
                <a:gd name="T37" fmla="*/ 126 h 167"/>
                <a:gd name="T38" fmla="*/ 4 w 714"/>
                <a:gd name="T39" fmla="*/ 106 h 167"/>
                <a:gd name="T40" fmla="*/ 0 w 714"/>
                <a:gd name="T41" fmla="*/ 83 h 167"/>
                <a:gd name="T42" fmla="*/ 4 w 714"/>
                <a:gd name="T43" fmla="*/ 62 h 167"/>
                <a:gd name="T44" fmla="*/ 12 w 714"/>
                <a:gd name="T45" fmla="*/ 42 h 167"/>
                <a:gd name="T46" fmla="*/ 25 w 714"/>
                <a:gd name="T47" fmla="*/ 25 h 167"/>
                <a:gd name="T48" fmla="*/ 42 w 714"/>
                <a:gd name="T49" fmla="*/ 12 h 167"/>
                <a:gd name="T50" fmla="*/ 62 w 714"/>
                <a:gd name="T51" fmla="*/ 4 h 167"/>
                <a:gd name="T52" fmla="*/ 84 w 714"/>
                <a:gd name="T53"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4" h="167">
                  <a:moveTo>
                    <a:pt x="84" y="0"/>
                  </a:moveTo>
                  <a:lnTo>
                    <a:pt x="630" y="0"/>
                  </a:lnTo>
                  <a:lnTo>
                    <a:pt x="652" y="4"/>
                  </a:lnTo>
                  <a:lnTo>
                    <a:pt x="673" y="12"/>
                  </a:lnTo>
                  <a:lnTo>
                    <a:pt x="690" y="25"/>
                  </a:lnTo>
                  <a:lnTo>
                    <a:pt x="702" y="42"/>
                  </a:lnTo>
                  <a:lnTo>
                    <a:pt x="711" y="62"/>
                  </a:lnTo>
                  <a:lnTo>
                    <a:pt x="714" y="83"/>
                  </a:lnTo>
                  <a:lnTo>
                    <a:pt x="711" y="106"/>
                  </a:lnTo>
                  <a:lnTo>
                    <a:pt x="702" y="126"/>
                  </a:lnTo>
                  <a:lnTo>
                    <a:pt x="690" y="143"/>
                  </a:lnTo>
                  <a:lnTo>
                    <a:pt x="673" y="156"/>
                  </a:lnTo>
                  <a:lnTo>
                    <a:pt x="652" y="164"/>
                  </a:lnTo>
                  <a:lnTo>
                    <a:pt x="630" y="167"/>
                  </a:lnTo>
                  <a:lnTo>
                    <a:pt x="84" y="167"/>
                  </a:lnTo>
                  <a:lnTo>
                    <a:pt x="62" y="164"/>
                  </a:lnTo>
                  <a:lnTo>
                    <a:pt x="42" y="156"/>
                  </a:lnTo>
                  <a:lnTo>
                    <a:pt x="25" y="143"/>
                  </a:lnTo>
                  <a:lnTo>
                    <a:pt x="12" y="126"/>
                  </a:lnTo>
                  <a:lnTo>
                    <a:pt x="4" y="106"/>
                  </a:lnTo>
                  <a:lnTo>
                    <a:pt x="0" y="83"/>
                  </a:lnTo>
                  <a:lnTo>
                    <a:pt x="4" y="62"/>
                  </a:lnTo>
                  <a:lnTo>
                    <a:pt x="12" y="42"/>
                  </a:lnTo>
                  <a:lnTo>
                    <a:pt x="25" y="25"/>
                  </a:lnTo>
                  <a:lnTo>
                    <a:pt x="42" y="12"/>
                  </a:lnTo>
                  <a:lnTo>
                    <a:pt x="62" y="4"/>
                  </a:lnTo>
                  <a:lnTo>
                    <a:pt x="8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7" name="Group 96">
            <a:extLst>
              <a:ext uri="{FF2B5EF4-FFF2-40B4-BE49-F238E27FC236}">
                <a16:creationId xmlns:a16="http://schemas.microsoft.com/office/drawing/2014/main" id="{8F9D2EBE-6B68-690B-2DF7-3CA8991703DC}"/>
              </a:ext>
            </a:extLst>
          </p:cNvPr>
          <p:cNvGrpSpPr/>
          <p:nvPr userDrawn="1"/>
        </p:nvGrpSpPr>
        <p:grpSpPr>
          <a:xfrm>
            <a:off x="4371758" y="2688591"/>
            <a:ext cx="581025" cy="569913"/>
            <a:chOff x="6296025" y="4225925"/>
            <a:chExt cx="581025" cy="569913"/>
          </a:xfrm>
          <a:solidFill>
            <a:schemeClr val="tx1"/>
          </a:solidFill>
        </p:grpSpPr>
        <p:sp>
          <p:nvSpPr>
            <p:cNvPr id="98" name="Freeform 294">
              <a:extLst>
                <a:ext uri="{FF2B5EF4-FFF2-40B4-BE49-F238E27FC236}">
                  <a16:creationId xmlns:a16="http://schemas.microsoft.com/office/drawing/2014/main" id="{508D53ED-48A5-2A38-6AF4-C9A345EC2369}"/>
                </a:ext>
              </a:extLst>
            </p:cNvPr>
            <p:cNvSpPr>
              <a:spLocks noEditPoints="1"/>
            </p:cNvSpPr>
            <p:nvPr/>
          </p:nvSpPr>
          <p:spPr bwMode="auto">
            <a:xfrm>
              <a:off x="6329363" y="4225925"/>
              <a:ext cx="514350" cy="490538"/>
            </a:xfrm>
            <a:custGeom>
              <a:avLst/>
              <a:gdLst>
                <a:gd name="T0" fmla="*/ 1592 w 3236"/>
                <a:gd name="T1" fmla="*/ 199 h 3086"/>
                <a:gd name="T2" fmla="*/ 1200 w 3236"/>
                <a:gd name="T3" fmla="*/ 969 h 3086"/>
                <a:gd name="T4" fmla="*/ 1099 w 3236"/>
                <a:gd name="T5" fmla="*/ 1053 h 3086"/>
                <a:gd name="T6" fmla="*/ 219 w 3236"/>
                <a:gd name="T7" fmla="*/ 1192 h 3086"/>
                <a:gd name="T8" fmla="*/ 195 w 3236"/>
                <a:gd name="T9" fmla="*/ 1221 h 3086"/>
                <a:gd name="T10" fmla="*/ 198 w 3236"/>
                <a:gd name="T11" fmla="*/ 1258 h 3086"/>
                <a:gd name="T12" fmla="*/ 827 w 3236"/>
                <a:gd name="T13" fmla="*/ 1884 h 3086"/>
                <a:gd name="T14" fmla="*/ 859 w 3236"/>
                <a:gd name="T15" fmla="*/ 2011 h 3086"/>
                <a:gd name="T16" fmla="*/ 722 w 3236"/>
                <a:gd name="T17" fmla="*/ 2864 h 3086"/>
                <a:gd name="T18" fmla="*/ 744 w 3236"/>
                <a:gd name="T19" fmla="*/ 2888 h 3086"/>
                <a:gd name="T20" fmla="*/ 790 w 3236"/>
                <a:gd name="T21" fmla="*/ 2888 h 3086"/>
                <a:gd name="T22" fmla="*/ 1618 w 3236"/>
                <a:gd name="T23" fmla="*/ 2486 h 3086"/>
                <a:gd name="T24" fmla="*/ 2446 w 3236"/>
                <a:gd name="T25" fmla="*/ 2888 h 3086"/>
                <a:gd name="T26" fmla="*/ 2492 w 3236"/>
                <a:gd name="T27" fmla="*/ 2888 h 3086"/>
                <a:gd name="T28" fmla="*/ 2514 w 3236"/>
                <a:gd name="T29" fmla="*/ 2864 h 3086"/>
                <a:gd name="T30" fmla="*/ 2377 w 3236"/>
                <a:gd name="T31" fmla="*/ 2011 h 3086"/>
                <a:gd name="T32" fmla="*/ 2409 w 3236"/>
                <a:gd name="T33" fmla="*/ 1884 h 3086"/>
                <a:gd name="T34" fmla="*/ 3038 w 3236"/>
                <a:gd name="T35" fmla="*/ 1258 h 3086"/>
                <a:gd name="T36" fmla="*/ 3041 w 3236"/>
                <a:gd name="T37" fmla="*/ 1221 h 3086"/>
                <a:gd name="T38" fmla="*/ 3017 w 3236"/>
                <a:gd name="T39" fmla="*/ 1192 h 3086"/>
                <a:gd name="T40" fmla="*/ 2137 w 3236"/>
                <a:gd name="T41" fmla="*/ 1053 h 3086"/>
                <a:gd name="T42" fmla="*/ 2036 w 3236"/>
                <a:gd name="T43" fmla="*/ 970 h 3086"/>
                <a:gd name="T44" fmla="*/ 1653 w 3236"/>
                <a:gd name="T45" fmla="*/ 207 h 3086"/>
                <a:gd name="T46" fmla="*/ 1618 w 3236"/>
                <a:gd name="T47" fmla="*/ 192 h 3086"/>
                <a:gd name="T48" fmla="*/ 1717 w 3236"/>
                <a:gd name="T49" fmla="*/ 20 h 3086"/>
                <a:gd name="T50" fmla="*/ 1818 w 3236"/>
                <a:gd name="T51" fmla="*/ 104 h 3086"/>
                <a:gd name="T52" fmla="*/ 2214 w 3236"/>
                <a:gd name="T53" fmla="*/ 878 h 3086"/>
                <a:gd name="T54" fmla="*/ 3103 w 3236"/>
                <a:gd name="T55" fmla="*/ 1021 h 3086"/>
                <a:gd name="T56" fmla="*/ 3210 w 3236"/>
                <a:gd name="T57" fmla="*/ 1125 h 3086"/>
                <a:gd name="T58" fmla="*/ 3235 w 3236"/>
                <a:gd name="T59" fmla="*/ 1260 h 3086"/>
                <a:gd name="T60" fmla="*/ 3186 w 3236"/>
                <a:gd name="T61" fmla="*/ 1382 h 3086"/>
                <a:gd name="T62" fmla="*/ 2570 w 3236"/>
                <a:gd name="T63" fmla="*/ 1996 h 3086"/>
                <a:gd name="T64" fmla="*/ 2709 w 3236"/>
                <a:gd name="T65" fmla="*/ 2872 h 3086"/>
                <a:gd name="T66" fmla="*/ 2659 w 3236"/>
                <a:gd name="T67" fmla="*/ 2994 h 3086"/>
                <a:gd name="T68" fmla="*/ 2543 w 3236"/>
                <a:gd name="T69" fmla="*/ 3074 h 3086"/>
                <a:gd name="T70" fmla="*/ 2393 w 3236"/>
                <a:gd name="T71" fmla="*/ 3074 h 3086"/>
                <a:gd name="T72" fmla="*/ 1610 w 3236"/>
                <a:gd name="T73" fmla="*/ 2679 h 3086"/>
                <a:gd name="T74" fmla="*/ 806 w 3236"/>
                <a:gd name="T75" fmla="*/ 3083 h 3086"/>
                <a:gd name="T76" fmla="*/ 659 w 3236"/>
                <a:gd name="T77" fmla="*/ 3060 h 3086"/>
                <a:gd name="T78" fmla="*/ 558 w 3236"/>
                <a:gd name="T79" fmla="*/ 2966 h 3086"/>
                <a:gd name="T80" fmla="*/ 526 w 3236"/>
                <a:gd name="T81" fmla="*/ 2839 h 3086"/>
                <a:gd name="T82" fmla="*/ 661 w 3236"/>
                <a:gd name="T83" fmla="*/ 1982 h 3086"/>
                <a:gd name="T84" fmla="*/ 31 w 3236"/>
                <a:gd name="T85" fmla="*/ 1354 h 3086"/>
                <a:gd name="T86" fmla="*/ 0 w 3236"/>
                <a:gd name="T87" fmla="*/ 1227 h 3086"/>
                <a:gd name="T88" fmla="*/ 46 w 3236"/>
                <a:gd name="T89" fmla="*/ 1093 h 3086"/>
                <a:gd name="T90" fmla="*/ 168 w 3236"/>
                <a:gd name="T91" fmla="*/ 1007 h 3086"/>
                <a:gd name="T92" fmla="*/ 1035 w 3236"/>
                <a:gd name="T93" fmla="*/ 869 h 3086"/>
                <a:gd name="T94" fmla="*/ 1439 w 3236"/>
                <a:gd name="T95" fmla="*/ 78 h 3086"/>
                <a:gd name="T96" fmla="*/ 1551 w 3236"/>
                <a:gd name="T97" fmla="*/ 9 h 3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36" h="3086">
                  <a:moveTo>
                    <a:pt x="1618" y="192"/>
                  </a:moveTo>
                  <a:lnTo>
                    <a:pt x="1611" y="192"/>
                  </a:lnTo>
                  <a:lnTo>
                    <a:pt x="1602" y="195"/>
                  </a:lnTo>
                  <a:lnTo>
                    <a:pt x="1592" y="199"/>
                  </a:lnTo>
                  <a:lnTo>
                    <a:pt x="1583" y="207"/>
                  </a:lnTo>
                  <a:lnTo>
                    <a:pt x="1575" y="219"/>
                  </a:lnTo>
                  <a:lnTo>
                    <a:pt x="1217" y="940"/>
                  </a:lnTo>
                  <a:lnTo>
                    <a:pt x="1200" y="969"/>
                  </a:lnTo>
                  <a:lnTo>
                    <a:pt x="1179" y="996"/>
                  </a:lnTo>
                  <a:lnTo>
                    <a:pt x="1156" y="1019"/>
                  </a:lnTo>
                  <a:lnTo>
                    <a:pt x="1128" y="1037"/>
                  </a:lnTo>
                  <a:lnTo>
                    <a:pt x="1099" y="1053"/>
                  </a:lnTo>
                  <a:lnTo>
                    <a:pt x="1068" y="1065"/>
                  </a:lnTo>
                  <a:lnTo>
                    <a:pt x="1035" y="1072"/>
                  </a:lnTo>
                  <a:lnTo>
                    <a:pt x="234" y="1188"/>
                  </a:lnTo>
                  <a:lnTo>
                    <a:pt x="219" y="1192"/>
                  </a:lnTo>
                  <a:lnTo>
                    <a:pt x="209" y="1199"/>
                  </a:lnTo>
                  <a:lnTo>
                    <a:pt x="203" y="1206"/>
                  </a:lnTo>
                  <a:lnTo>
                    <a:pt x="197" y="1214"/>
                  </a:lnTo>
                  <a:lnTo>
                    <a:pt x="195" y="1221"/>
                  </a:lnTo>
                  <a:lnTo>
                    <a:pt x="194" y="1227"/>
                  </a:lnTo>
                  <a:lnTo>
                    <a:pt x="193" y="1236"/>
                  </a:lnTo>
                  <a:lnTo>
                    <a:pt x="194" y="1247"/>
                  </a:lnTo>
                  <a:lnTo>
                    <a:pt x="198" y="1258"/>
                  </a:lnTo>
                  <a:lnTo>
                    <a:pt x="207" y="1269"/>
                  </a:lnTo>
                  <a:lnTo>
                    <a:pt x="787" y="1832"/>
                  </a:lnTo>
                  <a:lnTo>
                    <a:pt x="809" y="1856"/>
                  </a:lnTo>
                  <a:lnTo>
                    <a:pt x="827" y="1884"/>
                  </a:lnTo>
                  <a:lnTo>
                    <a:pt x="843" y="1913"/>
                  </a:lnTo>
                  <a:lnTo>
                    <a:pt x="853" y="1945"/>
                  </a:lnTo>
                  <a:lnTo>
                    <a:pt x="858" y="1977"/>
                  </a:lnTo>
                  <a:lnTo>
                    <a:pt x="859" y="2011"/>
                  </a:lnTo>
                  <a:lnTo>
                    <a:pt x="856" y="2044"/>
                  </a:lnTo>
                  <a:lnTo>
                    <a:pt x="720" y="2837"/>
                  </a:lnTo>
                  <a:lnTo>
                    <a:pt x="719" y="2852"/>
                  </a:lnTo>
                  <a:lnTo>
                    <a:pt x="722" y="2864"/>
                  </a:lnTo>
                  <a:lnTo>
                    <a:pt x="727" y="2873"/>
                  </a:lnTo>
                  <a:lnTo>
                    <a:pt x="733" y="2880"/>
                  </a:lnTo>
                  <a:lnTo>
                    <a:pt x="738" y="2884"/>
                  </a:lnTo>
                  <a:lnTo>
                    <a:pt x="744" y="2888"/>
                  </a:lnTo>
                  <a:lnTo>
                    <a:pt x="753" y="2892"/>
                  </a:lnTo>
                  <a:lnTo>
                    <a:pt x="763" y="2893"/>
                  </a:lnTo>
                  <a:lnTo>
                    <a:pt x="775" y="2893"/>
                  </a:lnTo>
                  <a:lnTo>
                    <a:pt x="790" y="2888"/>
                  </a:lnTo>
                  <a:lnTo>
                    <a:pt x="1506" y="2514"/>
                  </a:lnTo>
                  <a:lnTo>
                    <a:pt x="1541" y="2498"/>
                  </a:lnTo>
                  <a:lnTo>
                    <a:pt x="1579" y="2489"/>
                  </a:lnTo>
                  <a:lnTo>
                    <a:pt x="1618" y="2486"/>
                  </a:lnTo>
                  <a:lnTo>
                    <a:pt x="1657" y="2489"/>
                  </a:lnTo>
                  <a:lnTo>
                    <a:pt x="1695" y="2498"/>
                  </a:lnTo>
                  <a:lnTo>
                    <a:pt x="1730" y="2514"/>
                  </a:lnTo>
                  <a:lnTo>
                    <a:pt x="2446" y="2888"/>
                  </a:lnTo>
                  <a:lnTo>
                    <a:pt x="2461" y="2893"/>
                  </a:lnTo>
                  <a:lnTo>
                    <a:pt x="2473" y="2894"/>
                  </a:lnTo>
                  <a:lnTo>
                    <a:pt x="2483" y="2892"/>
                  </a:lnTo>
                  <a:lnTo>
                    <a:pt x="2492" y="2888"/>
                  </a:lnTo>
                  <a:lnTo>
                    <a:pt x="2498" y="2884"/>
                  </a:lnTo>
                  <a:lnTo>
                    <a:pt x="2503" y="2880"/>
                  </a:lnTo>
                  <a:lnTo>
                    <a:pt x="2509" y="2873"/>
                  </a:lnTo>
                  <a:lnTo>
                    <a:pt x="2514" y="2864"/>
                  </a:lnTo>
                  <a:lnTo>
                    <a:pt x="2517" y="2852"/>
                  </a:lnTo>
                  <a:lnTo>
                    <a:pt x="2516" y="2838"/>
                  </a:lnTo>
                  <a:lnTo>
                    <a:pt x="2380" y="2044"/>
                  </a:lnTo>
                  <a:lnTo>
                    <a:pt x="2377" y="2011"/>
                  </a:lnTo>
                  <a:lnTo>
                    <a:pt x="2378" y="1977"/>
                  </a:lnTo>
                  <a:lnTo>
                    <a:pt x="2383" y="1945"/>
                  </a:lnTo>
                  <a:lnTo>
                    <a:pt x="2394" y="1913"/>
                  </a:lnTo>
                  <a:lnTo>
                    <a:pt x="2409" y="1884"/>
                  </a:lnTo>
                  <a:lnTo>
                    <a:pt x="2427" y="1856"/>
                  </a:lnTo>
                  <a:lnTo>
                    <a:pt x="2450" y="1832"/>
                  </a:lnTo>
                  <a:lnTo>
                    <a:pt x="3029" y="1269"/>
                  </a:lnTo>
                  <a:lnTo>
                    <a:pt x="3038" y="1258"/>
                  </a:lnTo>
                  <a:lnTo>
                    <a:pt x="3042" y="1247"/>
                  </a:lnTo>
                  <a:lnTo>
                    <a:pt x="3043" y="1236"/>
                  </a:lnTo>
                  <a:lnTo>
                    <a:pt x="3043" y="1227"/>
                  </a:lnTo>
                  <a:lnTo>
                    <a:pt x="3041" y="1221"/>
                  </a:lnTo>
                  <a:lnTo>
                    <a:pt x="3039" y="1214"/>
                  </a:lnTo>
                  <a:lnTo>
                    <a:pt x="3034" y="1206"/>
                  </a:lnTo>
                  <a:lnTo>
                    <a:pt x="3027" y="1199"/>
                  </a:lnTo>
                  <a:lnTo>
                    <a:pt x="3017" y="1192"/>
                  </a:lnTo>
                  <a:lnTo>
                    <a:pt x="3002" y="1188"/>
                  </a:lnTo>
                  <a:lnTo>
                    <a:pt x="2201" y="1072"/>
                  </a:lnTo>
                  <a:lnTo>
                    <a:pt x="2168" y="1065"/>
                  </a:lnTo>
                  <a:lnTo>
                    <a:pt x="2137" y="1053"/>
                  </a:lnTo>
                  <a:lnTo>
                    <a:pt x="2108" y="1037"/>
                  </a:lnTo>
                  <a:lnTo>
                    <a:pt x="2080" y="1019"/>
                  </a:lnTo>
                  <a:lnTo>
                    <a:pt x="2057" y="996"/>
                  </a:lnTo>
                  <a:lnTo>
                    <a:pt x="2036" y="970"/>
                  </a:lnTo>
                  <a:lnTo>
                    <a:pt x="2019" y="940"/>
                  </a:lnTo>
                  <a:lnTo>
                    <a:pt x="1661" y="219"/>
                  </a:lnTo>
                  <a:lnTo>
                    <a:pt x="1661" y="219"/>
                  </a:lnTo>
                  <a:lnTo>
                    <a:pt x="1653" y="207"/>
                  </a:lnTo>
                  <a:lnTo>
                    <a:pt x="1644" y="199"/>
                  </a:lnTo>
                  <a:lnTo>
                    <a:pt x="1634" y="195"/>
                  </a:lnTo>
                  <a:lnTo>
                    <a:pt x="1625" y="192"/>
                  </a:lnTo>
                  <a:lnTo>
                    <a:pt x="1618" y="192"/>
                  </a:lnTo>
                  <a:close/>
                  <a:moveTo>
                    <a:pt x="1618" y="0"/>
                  </a:moveTo>
                  <a:lnTo>
                    <a:pt x="1652" y="3"/>
                  </a:lnTo>
                  <a:lnTo>
                    <a:pt x="1686" y="9"/>
                  </a:lnTo>
                  <a:lnTo>
                    <a:pt x="1717" y="20"/>
                  </a:lnTo>
                  <a:lnTo>
                    <a:pt x="1746" y="36"/>
                  </a:lnTo>
                  <a:lnTo>
                    <a:pt x="1772" y="56"/>
                  </a:lnTo>
                  <a:lnTo>
                    <a:pt x="1797" y="78"/>
                  </a:lnTo>
                  <a:lnTo>
                    <a:pt x="1818" y="104"/>
                  </a:lnTo>
                  <a:lnTo>
                    <a:pt x="1834" y="134"/>
                  </a:lnTo>
                  <a:lnTo>
                    <a:pt x="2193" y="855"/>
                  </a:lnTo>
                  <a:lnTo>
                    <a:pt x="2201" y="869"/>
                  </a:lnTo>
                  <a:lnTo>
                    <a:pt x="2214" y="878"/>
                  </a:lnTo>
                  <a:lnTo>
                    <a:pt x="2229" y="882"/>
                  </a:lnTo>
                  <a:lnTo>
                    <a:pt x="3030" y="998"/>
                  </a:lnTo>
                  <a:lnTo>
                    <a:pt x="3068" y="1007"/>
                  </a:lnTo>
                  <a:lnTo>
                    <a:pt x="3103" y="1021"/>
                  </a:lnTo>
                  <a:lnTo>
                    <a:pt x="3136" y="1040"/>
                  </a:lnTo>
                  <a:lnTo>
                    <a:pt x="3165" y="1064"/>
                  </a:lnTo>
                  <a:lnTo>
                    <a:pt x="3190" y="1093"/>
                  </a:lnTo>
                  <a:lnTo>
                    <a:pt x="3210" y="1125"/>
                  </a:lnTo>
                  <a:lnTo>
                    <a:pt x="3225" y="1161"/>
                  </a:lnTo>
                  <a:lnTo>
                    <a:pt x="3233" y="1194"/>
                  </a:lnTo>
                  <a:lnTo>
                    <a:pt x="3236" y="1227"/>
                  </a:lnTo>
                  <a:lnTo>
                    <a:pt x="3235" y="1260"/>
                  </a:lnTo>
                  <a:lnTo>
                    <a:pt x="3230" y="1292"/>
                  </a:lnTo>
                  <a:lnTo>
                    <a:pt x="3220" y="1324"/>
                  </a:lnTo>
                  <a:lnTo>
                    <a:pt x="3205" y="1354"/>
                  </a:lnTo>
                  <a:lnTo>
                    <a:pt x="3186" y="1382"/>
                  </a:lnTo>
                  <a:lnTo>
                    <a:pt x="3164" y="1407"/>
                  </a:lnTo>
                  <a:lnTo>
                    <a:pt x="2584" y="1969"/>
                  </a:lnTo>
                  <a:lnTo>
                    <a:pt x="2575" y="1982"/>
                  </a:lnTo>
                  <a:lnTo>
                    <a:pt x="2570" y="1996"/>
                  </a:lnTo>
                  <a:lnTo>
                    <a:pt x="2571" y="2012"/>
                  </a:lnTo>
                  <a:lnTo>
                    <a:pt x="2707" y="2805"/>
                  </a:lnTo>
                  <a:lnTo>
                    <a:pt x="2710" y="2839"/>
                  </a:lnTo>
                  <a:lnTo>
                    <a:pt x="2709" y="2872"/>
                  </a:lnTo>
                  <a:lnTo>
                    <a:pt x="2703" y="2905"/>
                  </a:lnTo>
                  <a:lnTo>
                    <a:pt x="2693" y="2936"/>
                  </a:lnTo>
                  <a:lnTo>
                    <a:pt x="2678" y="2966"/>
                  </a:lnTo>
                  <a:lnTo>
                    <a:pt x="2659" y="2994"/>
                  </a:lnTo>
                  <a:lnTo>
                    <a:pt x="2637" y="3018"/>
                  </a:lnTo>
                  <a:lnTo>
                    <a:pt x="2611" y="3040"/>
                  </a:lnTo>
                  <a:lnTo>
                    <a:pt x="2578" y="3060"/>
                  </a:lnTo>
                  <a:lnTo>
                    <a:pt x="2543" y="3074"/>
                  </a:lnTo>
                  <a:lnTo>
                    <a:pt x="2506" y="3083"/>
                  </a:lnTo>
                  <a:lnTo>
                    <a:pt x="2470" y="3086"/>
                  </a:lnTo>
                  <a:lnTo>
                    <a:pt x="2431" y="3083"/>
                  </a:lnTo>
                  <a:lnTo>
                    <a:pt x="2393" y="3074"/>
                  </a:lnTo>
                  <a:lnTo>
                    <a:pt x="2357" y="3058"/>
                  </a:lnTo>
                  <a:lnTo>
                    <a:pt x="1640" y="2684"/>
                  </a:lnTo>
                  <a:lnTo>
                    <a:pt x="1626" y="2679"/>
                  </a:lnTo>
                  <a:lnTo>
                    <a:pt x="1610" y="2679"/>
                  </a:lnTo>
                  <a:lnTo>
                    <a:pt x="1596" y="2684"/>
                  </a:lnTo>
                  <a:lnTo>
                    <a:pt x="879" y="3058"/>
                  </a:lnTo>
                  <a:lnTo>
                    <a:pt x="844" y="3073"/>
                  </a:lnTo>
                  <a:lnTo>
                    <a:pt x="806" y="3083"/>
                  </a:lnTo>
                  <a:lnTo>
                    <a:pt x="768" y="3086"/>
                  </a:lnTo>
                  <a:lnTo>
                    <a:pt x="731" y="3083"/>
                  </a:lnTo>
                  <a:lnTo>
                    <a:pt x="694" y="3074"/>
                  </a:lnTo>
                  <a:lnTo>
                    <a:pt x="659" y="3060"/>
                  </a:lnTo>
                  <a:lnTo>
                    <a:pt x="625" y="3040"/>
                  </a:lnTo>
                  <a:lnTo>
                    <a:pt x="599" y="3018"/>
                  </a:lnTo>
                  <a:lnTo>
                    <a:pt x="577" y="2994"/>
                  </a:lnTo>
                  <a:lnTo>
                    <a:pt x="558" y="2966"/>
                  </a:lnTo>
                  <a:lnTo>
                    <a:pt x="543" y="2936"/>
                  </a:lnTo>
                  <a:lnTo>
                    <a:pt x="533" y="2905"/>
                  </a:lnTo>
                  <a:lnTo>
                    <a:pt x="527" y="2872"/>
                  </a:lnTo>
                  <a:lnTo>
                    <a:pt x="526" y="2839"/>
                  </a:lnTo>
                  <a:lnTo>
                    <a:pt x="529" y="2805"/>
                  </a:lnTo>
                  <a:lnTo>
                    <a:pt x="666" y="2012"/>
                  </a:lnTo>
                  <a:lnTo>
                    <a:pt x="666" y="1996"/>
                  </a:lnTo>
                  <a:lnTo>
                    <a:pt x="661" y="1982"/>
                  </a:lnTo>
                  <a:lnTo>
                    <a:pt x="652" y="1969"/>
                  </a:lnTo>
                  <a:lnTo>
                    <a:pt x="73" y="1407"/>
                  </a:lnTo>
                  <a:lnTo>
                    <a:pt x="50" y="1382"/>
                  </a:lnTo>
                  <a:lnTo>
                    <a:pt x="31" y="1354"/>
                  </a:lnTo>
                  <a:lnTo>
                    <a:pt x="16" y="1324"/>
                  </a:lnTo>
                  <a:lnTo>
                    <a:pt x="6" y="1292"/>
                  </a:lnTo>
                  <a:lnTo>
                    <a:pt x="1" y="1260"/>
                  </a:lnTo>
                  <a:lnTo>
                    <a:pt x="0" y="1227"/>
                  </a:lnTo>
                  <a:lnTo>
                    <a:pt x="3" y="1194"/>
                  </a:lnTo>
                  <a:lnTo>
                    <a:pt x="11" y="1161"/>
                  </a:lnTo>
                  <a:lnTo>
                    <a:pt x="26" y="1125"/>
                  </a:lnTo>
                  <a:lnTo>
                    <a:pt x="46" y="1093"/>
                  </a:lnTo>
                  <a:lnTo>
                    <a:pt x="71" y="1064"/>
                  </a:lnTo>
                  <a:lnTo>
                    <a:pt x="100" y="1040"/>
                  </a:lnTo>
                  <a:lnTo>
                    <a:pt x="133" y="1021"/>
                  </a:lnTo>
                  <a:lnTo>
                    <a:pt x="168" y="1007"/>
                  </a:lnTo>
                  <a:lnTo>
                    <a:pt x="206" y="998"/>
                  </a:lnTo>
                  <a:lnTo>
                    <a:pt x="1007" y="882"/>
                  </a:lnTo>
                  <a:lnTo>
                    <a:pt x="1022" y="878"/>
                  </a:lnTo>
                  <a:lnTo>
                    <a:pt x="1035" y="869"/>
                  </a:lnTo>
                  <a:lnTo>
                    <a:pt x="1043" y="855"/>
                  </a:lnTo>
                  <a:lnTo>
                    <a:pt x="1402" y="134"/>
                  </a:lnTo>
                  <a:lnTo>
                    <a:pt x="1418" y="104"/>
                  </a:lnTo>
                  <a:lnTo>
                    <a:pt x="1439" y="78"/>
                  </a:lnTo>
                  <a:lnTo>
                    <a:pt x="1464" y="56"/>
                  </a:lnTo>
                  <a:lnTo>
                    <a:pt x="1490" y="36"/>
                  </a:lnTo>
                  <a:lnTo>
                    <a:pt x="1519" y="20"/>
                  </a:lnTo>
                  <a:lnTo>
                    <a:pt x="1551" y="9"/>
                  </a:lnTo>
                  <a:lnTo>
                    <a:pt x="1584" y="3"/>
                  </a:lnTo>
                  <a:lnTo>
                    <a:pt x="16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295">
              <a:extLst>
                <a:ext uri="{FF2B5EF4-FFF2-40B4-BE49-F238E27FC236}">
                  <a16:creationId xmlns:a16="http://schemas.microsoft.com/office/drawing/2014/main" id="{374E1E6A-FD68-65E0-B86D-2C22EB6EF91A}"/>
                </a:ext>
              </a:extLst>
            </p:cNvPr>
            <p:cNvSpPr>
              <a:spLocks/>
            </p:cNvSpPr>
            <p:nvPr/>
          </p:nvSpPr>
          <p:spPr bwMode="auto">
            <a:xfrm>
              <a:off x="6724650" y="4244975"/>
              <a:ext cx="47625" cy="52388"/>
            </a:xfrm>
            <a:custGeom>
              <a:avLst/>
              <a:gdLst>
                <a:gd name="T0" fmla="*/ 195 w 296"/>
                <a:gd name="T1" fmla="*/ 0 h 332"/>
                <a:gd name="T2" fmla="*/ 216 w 296"/>
                <a:gd name="T3" fmla="*/ 1 h 332"/>
                <a:gd name="T4" fmla="*/ 236 w 296"/>
                <a:gd name="T5" fmla="*/ 8 h 332"/>
                <a:gd name="T6" fmla="*/ 256 w 296"/>
                <a:gd name="T7" fmla="*/ 19 h 332"/>
                <a:gd name="T8" fmla="*/ 273 w 296"/>
                <a:gd name="T9" fmla="*/ 33 h 332"/>
                <a:gd name="T10" fmla="*/ 285 w 296"/>
                <a:gd name="T11" fmla="*/ 51 h 332"/>
                <a:gd name="T12" fmla="*/ 293 w 296"/>
                <a:gd name="T13" fmla="*/ 71 h 332"/>
                <a:gd name="T14" fmla="*/ 296 w 296"/>
                <a:gd name="T15" fmla="*/ 92 h 332"/>
                <a:gd name="T16" fmla="*/ 295 w 296"/>
                <a:gd name="T17" fmla="*/ 113 h 332"/>
                <a:gd name="T18" fmla="*/ 288 w 296"/>
                <a:gd name="T19" fmla="*/ 134 h 332"/>
                <a:gd name="T20" fmla="*/ 277 w 296"/>
                <a:gd name="T21" fmla="*/ 152 h 332"/>
                <a:gd name="T22" fmla="*/ 175 w 296"/>
                <a:gd name="T23" fmla="*/ 294 h 332"/>
                <a:gd name="T24" fmla="*/ 158 w 296"/>
                <a:gd name="T25" fmla="*/ 310 h 332"/>
                <a:gd name="T26" fmla="*/ 139 w 296"/>
                <a:gd name="T27" fmla="*/ 322 h 332"/>
                <a:gd name="T28" fmla="*/ 118 w 296"/>
                <a:gd name="T29" fmla="*/ 330 h 332"/>
                <a:gd name="T30" fmla="*/ 96 w 296"/>
                <a:gd name="T31" fmla="*/ 332 h 332"/>
                <a:gd name="T32" fmla="*/ 77 w 296"/>
                <a:gd name="T33" fmla="*/ 331 h 332"/>
                <a:gd name="T34" fmla="*/ 57 w 296"/>
                <a:gd name="T35" fmla="*/ 325 h 332"/>
                <a:gd name="T36" fmla="*/ 40 w 296"/>
                <a:gd name="T37" fmla="*/ 315 h 332"/>
                <a:gd name="T38" fmla="*/ 23 w 296"/>
                <a:gd name="T39" fmla="*/ 299 h 332"/>
                <a:gd name="T40" fmla="*/ 11 w 296"/>
                <a:gd name="T41" fmla="*/ 281 h 332"/>
                <a:gd name="T42" fmla="*/ 3 w 296"/>
                <a:gd name="T43" fmla="*/ 262 h 332"/>
                <a:gd name="T44" fmla="*/ 0 w 296"/>
                <a:gd name="T45" fmla="*/ 242 h 332"/>
                <a:gd name="T46" fmla="*/ 2 w 296"/>
                <a:gd name="T47" fmla="*/ 220 h 332"/>
                <a:gd name="T48" fmla="*/ 8 w 296"/>
                <a:gd name="T49" fmla="*/ 200 h 332"/>
                <a:gd name="T50" fmla="*/ 19 w 296"/>
                <a:gd name="T51" fmla="*/ 180 h 332"/>
                <a:gd name="T52" fmla="*/ 121 w 296"/>
                <a:gd name="T53" fmla="*/ 40 h 332"/>
                <a:gd name="T54" fmla="*/ 136 w 296"/>
                <a:gd name="T55" fmla="*/ 23 h 332"/>
                <a:gd name="T56" fmla="*/ 154 w 296"/>
                <a:gd name="T57" fmla="*/ 11 h 332"/>
                <a:gd name="T58" fmla="*/ 174 w 296"/>
                <a:gd name="T59" fmla="*/ 3 h 332"/>
                <a:gd name="T60" fmla="*/ 195 w 296"/>
                <a:gd name="T6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6" h="332">
                  <a:moveTo>
                    <a:pt x="195" y="0"/>
                  </a:moveTo>
                  <a:lnTo>
                    <a:pt x="216" y="1"/>
                  </a:lnTo>
                  <a:lnTo>
                    <a:pt x="236" y="8"/>
                  </a:lnTo>
                  <a:lnTo>
                    <a:pt x="256" y="19"/>
                  </a:lnTo>
                  <a:lnTo>
                    <a:pt x="273" y="33"/>
                  </a:lnTo>
                  <a:lnTo>
                    <a:pt x="285" y="51"/>
                  </a:lnTo>
                  <a:lnTo>
                    <a:pt x="293" y="71"/>
                  </a:lnTo>
                  <a:lnTo>
                    <a:pt x="296" y="92"/>
                  </a:lnTo>
                  <a:lnTo>
                    <a:pt x="295" y="113"/>
                  </a:lnTo>
                  <a:lnTo>
                    <a:pt x="288" y="134"/>
                  </a:lnTo>
                  <a:lnTo>
                    <a:pt x="277" y="152"/>
                  </a:lnTo>
                  <a:lnTo>
                    <a:pt x="175" y="294"/>
                  </a:lnTo>
                  <a:lnTo>
                    <a:pt x="158" y="310"/>
                  </a:lnTo>
                  <a:lnTo>
                    <a:pt x="139" y="322"/>
                  </a:lnTo>
                  <a:lnTo>
                    <a:pt x="118" y="330"/>
                  </a:lnTo>
                  <a:lnTo>
                    <a:pt x="96" y="332"/>
                  </a:lnTo>
                  <a:lnTo>
                    <a:pt x="77" y="331"/>
                  </a:lnTo>
                  <a:lnTo>
                    <a:pt x="57" y="325"/>
                  </a:lnTo>
                  <a:lnTo>
                    <a:pt x="40" y="315"/>
                  </a:lnTo>
                  <a:lnTo>
                    <a:pt x="23" y="299"/>
                  </a:lnTo>
                  <a:lnTo>
                    <a:pt x="11" y="281"/>
                  </a:lnTo>
                  <a:lnTo>
                    <a:pt x="3" y="262"/>
                  </a:lnTo>
                  <a:lnTo>
                    <a:pt x="0" y="242"/>
                  </a:lnTo>
                  <a:lnTo>
                    <a:pt x="2" y="220"/>
                  </a:lnTo>
                  <a:lnTo>
                    <a:pt x="8" y="200"/>
                  </a:lnTo>
                  <a:lnTo>
                    <a:pt x="19" y="180"/>
                  </a:lnTo>
                  <a:lnTo>
                    <a:pt x="121" y="40"/>
                  </a:lnTo>
                  <a:lnTo>
                    <a:pt x="136" y="23"/>
                  </a:lnTo>
                  <a:lnTo>
                    <a:pt x="154" y="11"/>
                  </a:lnTo>
                  <a:lnTo>
                    <a:pt x="174" y="3"/>
                  </a:lnTo>
                  <a:lnTo>
                    <a:pt x="19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296">
              <a:extLst>
                <a:ext uri="{FF2B5EF4-FFF2-40B4-BE49-F238E27FC236}">
                  <a16:creationId xmlns:a16="http://schemas.microsoft.com/office/drawing/2014/main" id="{554FC333-B378-907D-FDB0-96425032F335}"/>
                </a:ext>
              </a:extLst>
            </p:cNvPr>
            <p:cNvSpPr>
              <a:spLocks/>
            </p:cNvSpPr>
            <p:nvPr/>
          </p:nvSpPr>
          <p:spPr bwMode="auto">
            <a:xfrm>
              <a:off x="6400800" y="4244975"/>
              <a:ext cx="47625" cy="52388"/>
            </a:xfrm>
            <a:custGeom>
              <a:avLst/>
              <a:gdLst>
                <a:gd name="T0" fmla="*/ 101 w 295"/>
                <a:gd name="T1" fmla="*/ 0 h 332"/>
                <a:gd name="T2" fmla="*/ 122 w 295"/>
                <a:gd name="T3" fmla="*/ 3 h 332"/>
                <a:gd name="T4" fmla="*/ 142 w 295"/>
                <a:gd name="T5" fmla="*/ 11 h 332"/>
                <a:gd name="T6" fmla="*/ 160 w 295"/>
                <a:gd name="T7" fmla="*/ 23 h 332"/>
                <a:gd name="T8" fmla="*/ 174 w 295"/>
                <a:gd name="T9" fmla="*/ 40 h 332"/>
                <a:gd name="T10" fmla="*/ 277 w 295"/>
                <a:gd name="T11" fmla="*/ 180 h 332"/>
                <a:gd name="T12" fmla="*/ 288 w 295"/>
                <a:gd name="T13" fmla="*/ 199 h 332"/>
                <a:gd name="T14" fmla="*/ 294 w 295"/>
                <a:gd name="T15" fmla="*/ 220 h 332"/>
                <a:gd name="T16" fmla="*/ 295 w 295"/>
                <a:gd name="T17" fmla="*/ 241 h 332"/>
                <a:gd name="T18" fmla="*/ 292 w 295"/>
                <a:gd name="T19" fmla="*/ 262 h 332"/>
                <a:gd name="T20" fmla="*/ 284 w 295"/>
                <a:gd name="T21" fmla="*/ 281 h 332"/>
                <a:gd name="T22" fmla="*/ 272 w 295"/>
                <a:gd name="T23" fmla="*/ 299 h 332"/>
                <a:gd name="T24" fmla="*/ 255 w 295"/>
                <a:gd name="T25" fmla="*/ 313 h 332"/>
                <a:gd name="T26" fmla="*/ 237 w 295"/>
                <a:gd name="T27" fmla="*/ 325 h 332"/>
                <a:gd name="T28" fmla="*/ 219 w 295"/>
                <a:gd name="T29" fmla="*/ 330 h 332"/>
                <a:gd name="T30" fmla="*/ 199 w 295"/>
                <a:gd name="T31" fmla="*/ 332 h 332"/>
                <a:gd name="T32" fmla="*/ 176 w 295"/>
                <a:gd name="T33" fmla="*/ 330 h 332"/>
                <a:gd name="T34" fmla="*/ 155 w 295"/>
                <a:gd name="T35" fmla="*/ 322 h 332"/>
                <a:gd name="T36" fmla="*/ 137 w 295"/>
                <a:gd name="T37" fmla="*/ 310 h 332"/>
                <a:gd name="T38" fmla="*/ 121 w 295"/>
                <a:gd name="T39" fmla="*/ 293 h 332"/>
                <a:gd name="T40" fmla="*/ 18 w 295"/>
                <a:gd name="T41" fmla="*/ 152 h 332"/>
                <a:gd name="T42" fmla="*/ 8 w 295"/>
                <a:gd name="T43" fmla="*/ 133 h 332"/>
                <a:gd name="T44" fmla="*/ 1 w 295"/>
                <a:gd name="T45" fmla="*/ 113 h 332"/>
                <a:gd name="T46" fmla="*/ 0 w 295"/>
                <a:gd name="T47" fmla="*/ 92 h 332"/>
                <a:gd name="T48" fmla="*/ 3 w 295"/>
                <a:gd name="T49" fmla="*/ 71 h 332"/>
                <a:gd name="T50" fmla="*/ 11 w 295"/>
                <a:gd name="T51" fmla="*/ 51 h 332"/>
                <a:gd name="T52" fmla="*/ 23 w 295"/>
                <a:gd name="T53" fmla="*/ 33 h 332"/>
                <a:gd name="T54" fmla="*/ 40 w 295"/>
                <a:gd name="T55" fmla="*/ 18 h 332"/>
                <a:gd name="T56" fmla="*/ 59 w 295"/>
                <a:gd name="T57" fmla="*/ 7 h 332"/>
                <a:gd name="T58" fmla="*/ 80 w 295"/>
                <a:gd name="T59" fmla="*/ 1 h 332"/>
                <a:gd name="T60" fmla="*/ 101 w 295"/>
                <a:gd name="T61"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95" h="332">
                  <a:moveTo>
                    <a:pt x="101" y="0"/>
                  </a:moveTo>
                  <a:lnTo>
                    <a:pt x="122" y="3"/>
                  </a:lnTo>
                  <a:lnTo>
                    <a:pt x="142" y="11"/>
                  </a:lnTo>
                  <a:lnTo>
                    <a:pt x="160" y="23"/>
                  </a:lnTo>
                  <a:lnTo>
                    <a:pt x="174" y="40"/>
                  </a:lnTo>
                  <a:lnTo>
                    <a:pt x="277" y="180"/>
                  </a:lnTo>
                  <a:lnTo>
                    <a:pt x="288" y="199"/>
                  </a:lnTo>
                  <a:lnTo>
                    <a:pt x="294" y="220"/>
                  </a:lnTo>
                  <a:lnTo>
                    <a:pt x="295" y="241"/>
                  </a:lnTo>
                  <a:lnTo>
                    <a:pt x="292" y="262"/>
                  </a:lnTo>
                  <a:lnTo>
                    <a:pt x="284" y="281"/>
                  </a:lnTo>
                  <a:lnTo>
                    <a:pt x="272" y="299"/>
                  </a:lnTo>
                  <a:lnTo>
                    <a:pt x="255" y="313"/>
                  </a:lnTo>
                  <a:lnTo>
                    <a:pt x="237" y="325"/>
                  </a:lnTo>
                  <a:lnTo>
                    <a:pt x="219" y="330"/>
                  </a:lnTo>
                  <a:lnTo>
                    <a:pt x="199" y="332"/>
                  </a:lnTo>
                  <a:lnTo>
                    <a:pt x="176" y="330"/>
                  </a:lnTo>
                  <a:lnTo>
                    <a:pt x="155" y="322"/>
                  </a:lnTo>
                  <a:lnTo>
                    <a:pt x="137" y="310"/>
                  </a:lnTo>
                  <a:lnTo>
                    <a:pt x="121" y="293"/>
                  </a:lnTo>
                  <a:lnTo>
                    <a:pt x="18" y="152"/>
                  </a:lnTo>
                  <a:lnTo>
                    <a:pt x="8" y="133"/>
                  </a:lnTo>
                  <a:lnTo>
                    <a:pt x="1" y="113"/>
                  </a:lnTo>
                  <a:lnTo>
                    <a:pt x="0" y="92"/>
                  </a:lnTo>
                  <a:lnTo>
                    <a:pt x="3" y="71"/>
                  </a:lnTo>
                  <a:lnTo>
                    <a:pt x="11" y="51"/>
                  </a:lnTo>
                  <a:lnTo>
                    <a:pt x="23" y="33"/>
                  </a:lnTo>
                  <a:lnTo>
                    <a:pt x="40" y="18"/>
                  </a:lnTo>
                  <a:lnTo>
                    <a:pt x="59" y="7"/>
                  </a:lnTo>
                  <a:lnTo>
                    <a:pt x="80" y="1"/>
                  </a:lnTo>
                  <a:lnTo>
                    <a:pt x="1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297">
              <a:extLst>
                <a:ext uri="{FF2B5EF4-FFF2-40B4-BE49-F238E27FC236}">
                  <a16:creationId xmlns:a16="http://schemas.microsoft.com/office/drawing/2014/main" id="{C13E7DF3-1ED1-AF64-5C4D-2F7F42FB8086}"/>
                </a:ext>
              </a:extLst>
            </p:cNvPr>
            <p:cNvSpPr>
              <a:spLocks/>
            </p:cNvSpPr>
            <p:nvPr/>
          </p:nvSpPr>
          <p:spPr bwMode="auto">
            <a:xfrm>
              <a:off x="6296025" y="4557713"/>
              <a:ext cx="57150" cy="39688"/>
            </a:xfrm>
            <a:custGeom>
              <a:avLst/>
              <a:gdLst>
                <a:gd name="T0" fmla="*/ 254 w 358"/>
                <a:gd name="T1" fmla="*/ 0 h 245"/>
                <a:gd name="T2" fmla="*/ 276 w 358"/>
                <a:gd name="T3" fmla="*/ 0 h 245"/>
                <a:gd name="T4" fmla="*/ 296 w 358"/>
                <a:gd name="T5" fmla="*/ 5 h 245"/>
                <a:gd name="T6" fmla="*/ 315 w 358"/>
                <a:gd name="T7" fmla="*/ 15 h 245"/>
                <a:gd name="T8" fmla="*/ 332 w 358"/>
                <a:gd name="T9" fmla="*/ 29 h 245"/>
                <a:gd name="T10" fmla="*/ 345 w 358"/>
                <a:gd name="T11" fmla="*/ 45 h 245"/>
                <a:gd name="T12" fmla="*/ 354 w 358"/>
                <a:gd name="T13" fmla="*/ 66 h 245"/>
                <a:gd name="T14" fmla="*/ 358 w 358"/>
                <a:gd name="T15" fmla="*/ 87 h 245"/>
                <a:gd name="T16" fmla="*/ 358 w 358"/>
                <a:gd name="T17" fmla="*/ 109 h 245"/>
                <a:gd name="T18" fmla="*/ 353 w 358"/>
                <a:gd name="T19" fmla="*/ 129 h 245"/>
                <a:gd name="T20" fmla="*/ 343 w 358"/>
                <a:gd name="T21" fmla="*/ 148 h 245"/>
                <a:gd name="T22" fmla="*/ 329 w 358"/>
                <a:gd name="T23" fmla="*/ 164 h 245"/>
                <a:gd name="T24" fmla="*/ 313 w 358"/>
                <a:gd name="T25" fmla="*/ 178 h 245"/>
                <a:gd name="T26" fmla="*/ 292 w 358"/>
                <a:gd name="T27" fmla="*/ 186 h 245"/>
                <a:gd name="T28" fmla="*/ 126 w 358"/>
                <a:gd name="T29" fmla="*/ 240 h 245"/>
                <a:gd name="T30" fmla="*/ 112 w 358"/>
                <a:gd name="T31" fmla="*/ 244 h 245"/>
                <a:gd name="T32" fmla="*/ 96 w 358"/>
                <a:gd name="T33" fmla="*/ 245 h 245"/>
                <a:gd name="T34" fmla="*/ 77 w 358"/>
                <a:gd name="T35" fmla="*/ 243 h 245"/>
                <a:gd name="T36" fmla="*/ 58 w 358"/>
                <a:gd name="T37" fmla="*/ 237 h 245"/>
                <a:gd name="T38" fmla="*/ 40 w 358"/>
                <a:gd name="T39" fmla="*/ 227 h 245"/>
                <a:gd name="T40" fmla="*/ 26 w 358"/>
                <a:gd name="T41" fmla="*/ 214 h 245"/>
                <a:gd name="T42" fmla="*/ 13 w 358"/>
                <a:gd name="T43" fmla="*/ 197 h 245"/>
                <a:gd name="T44" fmla="*/ 4 w 358"/>
                <a:gd name="T45" fmla="*/ 179 h 245"/>
                <a:gd name="T46" fmla="*/ 0 w 358"/>
                <a:gd name="T47" fmla="*/ 157 h 245"/>
                <a:gd name="T48" fmla="*/ 1 w 358"/>
                <a:gd name="T49" fmla="*/ 136 h 245"/>
                <a:gd name="T50" fmla="*/ 7 w 358"/>
                <a:gd name="T51" fmla="*/ 115 h 245"/>
                <a:gd name="T52" fmla="*/ 16 w 358"/>
                <a:gd name="T53" fmla="*/ 96 h 245"/>
                <a:gd name="T54" fmla="*/ 29 w 358"/>
                <a:gd name="T55" fmla="*/ 80 h 245"/>
                <a:gd name="T56" fmla="*/ 47 w 358"/>
                <a:gd name="T57" fmla="*/ 67 h 245"/>
                <a:gd name="T58" fmla="*/ 67 w 358"/>
                <a:gd name="T59" fmla="*/ 57 h 245"/>
                <a:gd name="T60" fmla="*/ 233 w 358"/>
                <a:gd name="T61" fmla="*/ 4 h 245"/>
                <a:gd name="T62" fmla="*/ 254 w 358"/>
                <a:gd name="T6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245">
                  <a:moveTo>
                    <a:pt x="254" y="0"/>
                  </a:moveTo>
                  <a:lnTo>
                    <a:pt x="276" y="0"/>
                  </a:lnTo>
                  <a:lnTo>
                    <a:pt x="296" y="5"/>
                  </a:lnTo>
                  <a:lnTo>
                    <a:pt x="315" y="15"/>
                  </a:lnTo>
                  <a:lnTo>
                    <a:pt x="332" y="29"/>
                  </a:lnTo>
                  <a:lnTo>
                    <a:pt x="345" y="45"/>
                  </a:lnTo>
                  <a:lnTo>
                    <a:pt x="354" y="66"/>
                  </a:lnTo>
                  <a:lnTo>
                    <a:pt x="358" y="87"/>
                  </a:lnTo>
                  <a:lnTo>
                    <a:pt x="358" y="109"/>
                  </a:lnTo>
                  <a:lnTo>
                    <a:pt x="353" y="129"/>
                  </a:lnTo>
                  <a:lnTo>
                    <a:pt x="343" y="148"/>
                  </a:lnTo>
                  <a:lnTo>
                    <a:pt x="329" y="164"/>
                  </a:lnTo>
                  <a:lnTo>
                    <a:pt x="313" y="178"/>
                  </a:lnTo>
                  <a:lnTo>
                    <a:pt x="292" y="186"/>
                  </a:lnTo>
                  <a:lnTo>
                    <a:pt x="126" y="240"/>
                  </a:lnTo>
                  <a:lnTo>
                    <a:pt x="112" y="244"/>
                  </a:lnTo>
                  <a:lnTo>
                    <a:pt x="96" y="245"/>
                  </a:lnTo>
                  <a:lnTo>
                    <a:pt x="77" y="243"/>
                  </a:lnTo>
                  <a:lnTo>
                    <a:pt x="58" y="237"/>
                  </a:lnTo>
                  <a:lnTo>
                    <a:pt x="40" y="227"/>
                  </a:lnTo>
                  <a:lnTo>
                    <a:pt x="26" y="214"/>
                  </a:lnTo>
                  <a:lnTo>
                    <a:pt x="13" y="197"/>
                  </a:lnTo>
                  <a:lnTo>
                    <a:pt x="4" y="179"/>
                  </a:lnTo>
                  <a:lnTo>
                    <a:pt x="0" y="157"/>
                  </a:lnTo>
                  <a:lnTo>
                    <a:pt x="1" y="136"/>
                  </a:lnTo>
                  <a:lnTo>
                    <a:pt x="7" y="115"/>
                  </a:lnTo>
                  <a:lnTo>
                    <a:pt x="16" y="96"/>
                  </a:lnTo>
                  <a:lnTo>
                    <a:pt x="29" y="80"/>
                  </a:lnTo>
                  <a:lnTo>
                    <a:pt x="47" y="67"/>
                  </a:lnTo>
                  <a:lnTo>
                    <a:pt x="67" y="57"/>
                  </a:lnTo>
                  <a:lnTo>
                    <a:pt x="233" y="4"/>
                  </a:lnTo>
                  <a:lnTo>
                    <a:pt x="2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298">
              <a:extLst>
                <a:ext uri="{FF2B5EF4-FFF2-40B4-BE49-F238E27FC236}">
                  <a16:creationId xmlns:a16="http://schemas.microsoft.com/office/drawing/2014/main" id="{27F3D873-8A76-6792-7320-518A8B298B4D}"/>
                </a:ext>
              </a:extLst>
            </p:cNvPr>
            <p:cNvSpPr>
              <a:spLocks/>
            </p:cNvSpPr>
            <p:nvPr/>
          </p:nvSpPr>
          <p:spPr bwMode="auto">
            <a:xfrm>
              <a:off x="6570663" y="4737100"/>
              <a:ext cx="31750" cy="58738"/>
            </a:xfrm>
            <a:custGeom>
              <a:avLst/>
              <a:gdLst>
                <a:gd name="T0" fmla="*/ 96 w 192"/>
                <a:gd name="T1" fmla="*/ 0 h 365"/>
                <a:gd name="T2" fmla="*/ 118 w 192"/>
                <a:gd name="T3" fmla="*/ 2 h 365"/>
                <a:gd name="T4" fmla="*/ 138 w 192"/>
                <a:gd name="T5" fmla="*/ 10 h 365"/>
                <a:gd name="T6" fmla="*/ 156 w 192"/>
                <a:gd name="T7" fmla="*/ 21 h 365"/>
                <a:gd name="T8" fmla="*/ 171 w 192"/>
                <a:gd name="T9" fmla="*/ 36 h 365"/>
                <a:gd name="T10" fmla="*/ 183 w 192"/>
                <a:gd name="T11" fmla="*/ 54 h 365"/>
                <a:gd name="T12" fmla="*/ 190 w 192"/>
                <a:gd name="T13" fmla="*/ 74 h 365"/>
                <a:gd name="T14" fmla="*/ 192 w 192"/>
                <a:gd name="T15" fmla="*/ 96 h 365"/>
                <a:gd name="T16" fmla="*/ 192 w 192"/>
                <a:gd name="T17" fmla="*/ 269 h 365"/>
                <a:gd name="T18" fmla="*/ 190 w 192"/>
                <a:gd name="T19" fmla="*/ 291 h 365"/>
                <a:gd name="T20" fmla="*/ 183 w 192"/>
                <a:gd name="T21" fmla="*/ 312 h 365"/>
                <a:gd name="T22" fmla="*/ 171 w 192"/>
                <a:gd name="T23" fmla="*/ 330 h 365"/>
                <a:gd name="T24" fmla="*/ 156 w 192"/>
                <a:gd name="T25" fmla="*/ 344 h 365"/>
                <a:gd name="T26" fmla="*/ 138 w 192"/>
                <a:gd name="T27" fmla="*/ 356 h 365"/>
                <a:gd name="T28" fmla="*/ 118 w 192"/>
                <a:gd name="T29" fmla="*/ 363 h 365"/>
                <a:gd name="T30" fmla="*/ 96 w 192"/>
                <a:gd name="T31" fmla="*/ 365 h 365"/>
                <a:gd name="T32" fmla="*/ 74 w 192"/>
                <a:gd name="T33" fmla="*/ 363 h 365"/>
                <a:gd name="T34" fmla="*/ 54 w 192"/>
                <a:gd name="T35" fmla="*/ 356 h 365"/>
                <a:gd name="T36" fmla="*/ 36 w 192"/>
                <a:gd name="T37" fmla="*/ 344 h 365"/>
                <a:gd name="T38" fmla="*/ 21 w 192"/>
                <a:gd name="T39" fmla="*/ 330 h 365"/>
                <a:gd name="T40" fmla="*/ 9 w 192"/>
                <a:gd name="T41" fmla="*/ 312 h 365"/>
                <a:gd name="T42" fmla="*/ 2 w 192"/>
                <a:gd name="T43" fmla="*/ 291 h 365"/>
                <a:gd name="T44" fmla="*/ 0 w 192"/>
                <a:gd name="T45" fmla="*/ 269 h 365"/>
                <a:gd name="T46" fmla="*/ 0 w 192"/>
                <a:gd name="T47" fmla="*/ 96 h 365"/>
                <a:gd name="T48" fmla="*/ 2 w 192"/>
                <a:gd name="T49" fmla="*/ 74 h 365"/>
                <a:gd name="T50" fmla="*/ 9 w 192"/>
                <a:gd name="T51" fmla="*/ 54 h 365"/>
                <a:gd name="T52" fmla="*/ 21 w 192"/>
                <a:gd name="T53" fmla="*/ 36 h 365"/>
                <a:gd name="T54" fmla="*/ 36 w 192"/>
                <a:gd name="T55" fmla="*/ 21 h 365"/>
                <a:gd name="T56" fmla="*/ 54 w 192"/>
                <a:gd name="T57" fmla="*/ 10 h 365"/>
                <a:gd name="T58" fmla="*/ 74 w 192"/>
                <a:gd name="T59" fmla="*/ 2 h 365"/>
                <a:gd name="T60" fmla="*/ 96 w 192"/>
                <a:gd name="T61" fmla="*/ 0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2" h="365">
                  <a:moveTo>
                    <a:pt x="96" y="0"/>
                  </a:moveTo>
                  <a:lnTo>
                    <a:pt x="118" y="2"/>
                  </a:lnTo>
                  <a:lnTo>
                    <a:pt x="138" y="10"/>
                  </a:lnTo>
                  <a:lnTo>
                    <a:pt x="156" y="21"/>
                  </a:lnTo>
                  <a:lnTo>
                    <a:pt x="171" y="36"/>
                  </a:lnTo>
                  <a:lnTo>
                    <a:pt x="183" y="54"/>
                  </a:lnTo>
                  <a:lnTo>
                    <a:pt x="190" y="74"/>
                  </a:lnTo>
                  <a:lnTo>
                    <a:pt x="192" y="96"/>
                  </a:lnTo>
                  <a:lnTo>
                    <a:pt x="192" y="269"/>
                  </a:lnTo>
                  <a:lnTo>
                    <a:pt x="190" y="291"/>
                  </a:lnTo>
                  <a:lnTo>
                    <a:pt x="183" y="312"/>
                  </a:lnTo>
                  <a:lnTo>
                    <a:pt x="171" y="330"/>
                  </a:lnTo>
                  <a:lnTo>
                    <a:pt x="156" y="344"/>
                  </a:lnTo>
                  <a:lnTo>
                    <a:pt x="138" y="356"/>
                  </a:lnTo>
                  <a:lnTo>
                    <a:pt x="118" y="363"/>
                  </a:lnTo>
                  <a:lnTo>
                    <a:pt x="96" y="365"/>
                  </a:lnTo>
                  <a:lnTo>
                    <a:pt x="74" y="363"/>
                  </a:lnTo>
                  <a:lnTo>
                    <a:pt x="54" y="356"/>
                  </a:lnTo>
                  <a:lnTo>
                    <a:pt x="36" y="344"/>
                  </a:lnTo>
                  <a:lnTo>
                    <a:pt x="21" y="330"/>
                  </a:lnTo>
                  <a:lnTo>
                    <a:pt x="9" y="312"/>
                  </a:lnTo>
                  <a:lnTo>
                    <a:pt x="2" y="291"/>
                  </a:lnTo>
                  <a:lnTo>
                    <a:pt x="0" y="269"/>
                  </a:lnTo>
                  <a:lnTo>
                    <a:pt x="0" y="96"/>
                  </a:lnTo>
                  <a:lnTo>
                    <a:pt x="2" y="74"/>
                  </a:lnTo>
                  <a:lnTo>
                    <a:pt x="9" y="54"/>
                  </a:lnTo>
                  <a:lnTo>
                    <a:pt x="21" y="36"/>
                  </a:lnTo>
                  <a:lnTo>
                    <a:pt x="36" y="21"/>
                  </a:lnTo>
                  <a:lnTo>
                    <a:pt x="54" y="10"/>
                  </a:lnTo>
                  <a:lnTo>
                    <a:pt x="74" y="2"/>
                  </a:lnTo>
                  <a:lnTo>
                    <a:pt x="9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299">
              <a:extLst>
                <a:ext uri="{FF2B5EF4-FFF2-40B4-BE49-F238E27FC236}">
                  <a16:creationId xmlns:a16="http://schemas.microsoft.com/office/drawing/2014/main" id="{30EBC282-EAF2-5ED9-25D2-63DAEED6C1FB}"/>
                </a:ext>
              </a:extLst>
            </p:cNvPr>
            <p:cNvSpPr>
              <a:spLocks/>
            </p:cNvSpPr>
            <p:nvPr/>
          </p:nvSpPr>
          <p:spPr bwMode="auto">
            <a:xfrm>
              <a:off x="6819900" y="4557713"/>
              <a:ext cx="57150" cy="39688"/>
            </a:xfrm>
            <a:custGeom>
              <a:avLst/>
              <a:gdLst>
                <a:gd name="T0" fmla="*/ 104 w 358"/>
                <a:gd name="T1" fmla="*/ 0 h 245"/>
                <a:gd name="T2" fmla="*/ 125 w 358"/>
                <a:gd name="T3" fmla="*/ 4 h 245"/>
                <a:gd name="T4" fmla="*/ 291 w 358"/>
                <a:gd name="T5" fmla="*/ 57 h 245"/>
                <a:gd name="T6" fmla="*/ 311 w 358"/>
                <a:gd name="T7" fmla="*/ 67 h 245"/>
                <a:gd name="T8" fmla="*/ 329 w 358"/>
                <a:gd name="T9" fmla="*/ 80 h 245"/>
                <a:gd name="T10" fmla="*/ 342 w 358"/>
                <a:gd name="T11" fmla="*/ 96 h 245"/>
                <a:gd name="T12" fmla="*/ 351 w 358"/>
                <a:gd name="T13" fmla="*/ 115 h 245"/>
                <a:gd name="T14" fmla="*/ 357 w 358"/>
                <a:gd name="T15" fmla="*/ 136 h 245"/>
                <a:gd name="T16" fmla="*/ 358 w 358"/>
                <a:gd name="T17" fmla="*/ 157 h 245"/>
                <a:gd name="T18" fmla="*/ 354 w 358"/>
                <a:gd name="T19" fmla="*/ 179 h 245"/>
                <a:gd name="T20" fmla="*/ 345 w 358"/>
                <a:gd name="T21" fmla="*/ 197 h 245"/>
                <a:gd name="T22" fmla="*/ 332 w 358"/>
                <a:gd name="T23" fmla="*/ 214 h 245"/>
                <a:gd name="T24" fmla="*/ 318 w 358"/>
                <a:gd name="T25" fmla="*/ 227 h 245"/>
                <a:gd name="T26" fmla="*/ 300 w 358"/>
                <a:gd name="T27" fmla="*/ 237 h 245"/>
                <a:gd name="T28" fmla="*/ 281 w 358"/>
                <a:gd name="T29" fmla="*/ 243 h 245"/>
                <a:gd name="T30" fmla="*/ 262 w 358"/>
                <a:gd name="T31" fmla="*/ 245 h 245"/>
                <a:gd name="T32" fmla="*/ 246 w 358"/>
                <a:gd name="T33" fmla="*/ 244 h 245"/>
                <a:gd name="T34" fmla="*/ 232 w 358"/>
                <a:gd name="T35" fmla="*/ 240 h 245"/>
                <a:gd name="T36" fmla="*/ 66 w 358"/>
                <a:gd name="T37" fmla="*/ 186 h 245"/>
                <a:gd name="T38" fmla="*/ 45 w 358"/>
                <a:gd name="T39" fmla="*/ 178 h 245"/>
                <a:gd name="T40" fmla="*/ 29 w 358"/>
                <a:gd name="T41" fmla="*/ 164 h 245"/>
                <a:gd name="T42" fmla="*/ 15 w 358"/>
                <a:gd name="T43" fmla="*/ 148 h 245"/>
                <a:gd name="T44" fmla="*/ 5 w 358"/>
                <a:gd name="T45" fmla="*/ 129 h 245"/>
                <a:gd name="T46" fmla="*/ 0 w 358"/>
                <a:gd name="T47" fmla="*/ 109 h 245"/>
                <a:gd name="T48" fmla="*/ 0 w 358"/>
                <a:gd name="T49" fmla="*/ 87 h 245"/>
                <a:gd name="T50" fmla="*/ 4 w 358"/>
                <a:gd name="T51" fmla="*/ 66 h 245"/>
                <a:gd name="T52" fmla="*/ 13 w 358"/>
                <a:gd name="T53" fmla="*/ 45 h 245"/>
                <a:gd name="T54" fmla="*/ 26 w 358"/>
                <a:gd name="T55" fmla="*/ 29 h 245"/>
                <a:gd name="T56" fmla="*/ 43 w 358"/>
                <a:gd name="T57" fmla="*/ 15 h 245"/>
                <a:gd name="T58" fmla="*/ 62 w 358"/>
                <a:gd name="T59" fmla="*/ 5 h 245"/>
                <a:gd name="T60" fmla="*/ 82 w 358"/>
                <a:gd name="T61" fmla="*/ 0 h 245"/>
                <a:gd name="T62" fmla="*/ 104 w 358"/>
                <a:gd name="T63" fmla="*/ 0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8" h="245">
                  <a:moveTo>
                    <a:pt x="104" y="0"/>
                  </a:moveTo>
                  <a:lnTo>
                    <a:pt x="125" y="4"/>
                  </a:lnTo>
                  <a:lnTo>
                    <a:pt x="291" y="57"/>
                  </a:lnTo>
                  <a:lnTo>
                    <a:pt x="311" y="67"/>
                  </a:lnTo>
                  <a:lnTo>
                    <a:pt x="329" y="80"/>
                  </a:lnTo>
                  <a:lnTo>
                    <a:pt x="342" y="96"/>
                  </a:lnTo>
                  <a:lnTo>
                    <a:pt x="351" y="115"/>
                  </a:lnTo>
                  <a:lnTo>
                    <a:pt x="357" y="136"/>
                  </a:lnTo>
                  <a:lnTo>
                    <a:pt x="358" y="157"/>
                  </a:lnTo>
                  <a:lnTo>
                    <a:pt x="354" y="179"/>
                  </a:lnTo>
                  <a:lnTo>
                    <a:pt x="345" y="197"/>
                  </a:lnTo>
                  <a:lnTo>
                    <a:pt x="332" y="214"/>
                  </a:lnTo>
                  <a:lnTo>
                    <a:pt x="318" y="227"/>
                  </a:lnTo>
                  <a:lnTo>
                    <a:pt x="300" y="237"/>
                  </a:lnTo>
                  <a:lnTo>
                    <a:pt x="281" y="243"/>
                  </a:lnTo>
                  <a:lnTo>
                    <a:pt x="262" y="245"/>
                  </a:lnTo>
                  <a:lnTo>
                    <a:pt x="246" y="244"/>
                  </a:lnTo>
                  <a:lnTo>
                    <a:pt x="232" y="240"/>
                  </a:lnTo>
                  <a:lnTo>
                    <a:pt x="66" y="186"/>
                  </a:lnTo>
                  <a:lnTo>
                    <a:pt x="45" y="178"/>
                  </a:lnTo>
                  <a:lnTo>
                    <a:pt x="29" y="164"/>
                  </a:lnTo>
                  <a:lnTo>
                    <a:pt x="15" y="148"/>
                  </a:lnTo>
                  <a:lnTo>
                    <a:pt x="5" y="129"/>
                  </a:lnTo>
                  <a:lnTo>
                    <a:pt x="0" y="109"/>
                  </a:lnTo>
                  <a:lnTo>
                    <a:pt x="0" y="87"/>
                  </a:lnTo>
                  <a:lnTo>
                    <a:pt x="4" y="66"/>
                  </a:lnTo>
                  <a:lnTo>
                    <a:pt x="13" y="45"/>
                  </a:lnTo>
                  <a:lnTo>
                    <a:pt x="26" y="29"/>
                  </a:lnTo>
                  <a:lnTo>
                    <a:pt x="43" y="15"/>
                  </a:lnTo>
                  <a:lnTo>
                    <a:pt x="62" y="5"/>
                  </a:lnTo>
                  <a:lnTo>
                    <a:pt x="82" y="0"/>
                  </a:lnTo>
                  <a:lnTo>
                    <a:pt x="10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77" name="Freeform 32">
            <a:extLst>
              <a:ext uri="{FF2B5EF4-FFF2-40B4-BE49-F238E27FC236}">
                <a16:creationId xmlns:a16="http://schemas.microsoft.com/office/drawing/2014/main" id="{9A7B1D87-F37B-9827-6181-E5123853F635}"/>
              </a:ext>
            </a:extLst>
          </p:cNvPr>
          <p:cNvSpPr>
            <a:spLocks noEditPoints="1"/>
          </p:cNvSpPr>
          <p:nvPr userDrawn="1"/>
        </p:nvSpPr>
        <p:spPr bwMode="auto">
          <a:xfrm>
            <a:off x="4438433" y="3830985"/>
            <a:ext cx="447675" cy="371475"/>
          </a:xfrm>
          <a:custGeom>
            <a:avLst/>
            <a:gdLst>
              <a:gd name="T0" fmla="*/ 174 w 282"/>
              <a:gd name="T1" fmla="*/ 26 h 234"/>
              <a:gd name="T2" fmla="*/ 200 w 282"/>
              <a:gd name="T3" fmla="*/ 76 h 234"/>
              <a:gd name="T4" fmla="*/ 196 w 282"/>
              <a:gd name="T5" fmla="*/ 91 h 234"/>
              <a:gd name="T6" fmla="*/ 152 w 282"/>
              <a:gd name="T7" fmla="*/ 113 h 234"/>
              <a:gd name="T8" fmla="*/ 138 w 282"/>
              <a:gd name="T9" fmla="*/ 144 h 234"/>
              <a:gd name="T10" fmla="*/ 103 w 282"/>
              <a:gd name="T11" fmla="*/ 158 h 234"/>
              <a:gd name="T12" fmla="*/ 53 w 282"/>
              <a:gd name="T13" fmla="*/ 193 h 234"/>
              <a:gd name="T14" fmla="*/ 61 w 282"/>
              <a:gd name="T15" fmla="*/ 152 h 234"/>
              <a:gd name="T16" fmla="*/ 6 w 282"/>
              <a:gd name="T17" fmla="*/ 107 h 234"/>
              <a:gd name="T18" fmla="*/ 1 w 282"/>
              <a:gd name="T19" fmla="*/ 71 h 234"/>
              <a:gd name="T20" fmla="*/ 12 w 282"/>
              <a:gd name="T21" fmla="*/ 41 h 234"/>
              <a:gd name="T22" fmla="*/ 45 w 282"/>
              <a:gd name="T23" fmla="*/ 13 h 234"/>
              <a:gd name="T24" fmla="*/ 99 w 282"/>
              <a:gd name="T25" fmla="*/ 0 h 234"/>
              <a:gd name="T26" fmla="*/ 115 w 282"/>
              <a:gd name="T27" fmla="*/ 58 h 234"/>
              <a:gd name="T28" fmla="*/ 144 w 282"/>
              <a:gd name="T29" fmla="*/ 71 h 234"/>
              <a:gd name="T30" fmla="*/ 143 w 282"/>
              <a:gd name="T31" fmla="*/ 84 h 234"/>
              <a:gd name="T32" fmla="*/ 139 w 282"/>
              <a:gd name="T33" fmla="*/ 97 h 234"/>
              <a:gd name="T34" fmla="*/ 103 w 282"/>
              <a:gd name="T35" fmla="*/ 110 h 234"/>
              <a:gd name="T36" fmla="*/ 93 w 282"/>
              <a:gd name="T37" fmla="*/ 107 h 234"/>
              <a:gd name="T38" fmla="*/ 83 w 282"/>
              <a:gd name="T39" fmla="*/ 104 h 234"/>
              <a:gd name="T40" fmla="*/ 86 w 282"/>
              <a:gd name="T41" fmla="*/ 68 h 234"/>
              <a:gd name="T42" fmla="*/ 97 w 282"/>
              <a:gd name="T43" fmla="*/ 53 h 234"/>
              <a:gd name="T44" fmla="*/ 102 w 282"/>
              <a:gd name="T45" fmla="*/ 31 h 234"/>
              <a:gd name="T46" fmla="*/ 113 w 282"/>
              <a:gd name="T47" fmla="*/ 32 h 234"/>
              <a:gd name="T48" fmla="*/ 114 w 282"/>
              <a:gd name="T49" fmla="*/ 54 h 234"/>
              <a:gd name="T50" fmla="*/ 52 w 282"/>
              <a:gd name="T51" fmla="*/ 63 h 234"/>
              <a:gd name="T52" fmla="*/ 74 w 282"/>
              <a:gd name="T53" fmla="*/ 109 h 234"/>
              <a:gd name="T54" fmla="*/ 52 w 282"/>
              <a:gd name="T55" fmla="*/ 112 h 234"/>
              <a:gd name="T56" fmla="*/ 51 w 282"/>
              <a:gd name="T57" fmla="*/ 63 h 234"/>
              <a:gd name="T58" fmla="*/ 67 w 282"/>
              <a:gd name="T59" fmla="*/ 96 h 234"/>
              <a:gd name="T60" fmla="*/ 66 w 282"/>
              <a:gd name="T61" fmla="*/ 103 h 234"/>
              <a:gd name="T62" fmla="*/ 62 w 282"/>
              <a:gd name="T63" fmla="*/ 97 h 234"/>
              <a:gd name="T64" fmla="*/ 154 w 282"/>
              <a:gd name="T65" fmla="*/ 123 h 234"/>
              <a:gd name="T66" fmla="*/ 150 w 282"/>
              <a:gd name="T67" fmla="*/ 171 h 234"/>
              <a:gd name="T68" fmla="*/ 179 w 282"/>
              <a:gd name="T69" fmla="*/ 200 h 234"/>
              <a:gd name="T70" fmla="*/ 212 w 282"/>
              <a:gd name="T71" fmla="*/ 216 h 234"/>
              <a:gd name="T72" fmla="*/ 239 w 282"/>
              <a:gd name="T73" fmla="*/ 234 h 234"/>
              <a:gd name="T74" fmla="*/ 247 w 282"/>
              <a:gd name="T75" fmla="*/ 230 h 234"/>
              <a:gd name="T76" fmla="*/ 254 w 282"/>
              <a:gd name="T77" fmla="*/ 201 h 234"/>
              <a:gd name="T78" fmla="*/ 280 w 282"/>
              <a:gd name="T79" fmla="*/ 174 h 234"/>
              <a:gd name="T80" fmla="*/ 275 w 282"/>
              <a:gd name="T81" fmla="*/ 133 h 234"/>
              <a:gd name="T82" fmla="*/ 236 w 282"/>
              <a:gd name="T83" fmla="*/ 103 h 234"/>
              <a:gd name="T84" fmla="*/ 174 w 282"/>
              <a:gd name="T85" fmla="*/ 107 h 234"/>
              <a:gd name="T86" fmla="*/ 241 w 282"/>
              <a:gd name="T87" fmla="*/ 119 h 234"/>
              <a:gd name="T88" fmla="*/ 267 w 282"/>
              <a:gd name="T89" fmla="*/ 148 h 234"/>
              <a:gd name="T90" fmla="*/ 263 w 282"/>
              <a:gd name="T91" fmla="*/ 176 h 234"/>
              <a:gd name="T92" fmla="*/ 235 w 282"/>
              <a:gd name="T93" fmla="*/ 195 h 234"/>
              <a:gd name="T94" fmla="*/ 230 w 282"/>
              <a:gd name="T95" fmla="*/ 203 h 234"/>
              <a:gd name="T96" fmla="*/ 221 w 282"/>
              <a:gd name="T97" fmla="*/ 206 h 234"/>
              <a:gd name="T98" fmla="*/ 211 w 282"/>
              <a:gd name="T99" fmla="*/ 196 h 234"/>
              <a:gd name="T100" fmla="*/ 179 w 282"/>
              <a:gd name="T101" fmla="*/ 184 h 234"/>
              <a:gd name="T102" fmla="*/ 159 w 282"/>
              <a:gd name="T103" fmla="*/ 153 h 234"/>
              <a:gd name="T104" fmla="*/ 173 w 282"/>
              <a:gd name="T105" fmla="*/ 123 h 234"/>
              <a:gd name="T106" fmla="*/ 222 w 282"/>
              <a:gd name="T107" fmla="*/ 11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2" h="234">
                <a:moveTo>
                  <a:pt x="129" y="3"/>
                </a:moveTo>
                <a:lnTo>
                  <a:pt x="129" y="3"/>
                </a:lnTo>
                <a:lnTo>
                  <a:pt x="147" y="8"/>
                </a:lnTo>
                <a:lnTo>
                  <a:pt x="161" y="16"/>
                </a:lnTo>
                <a:lnTo>
                  <a:pt x="174" y="26"/>
                </a:lnTo>
                <a:lnTo>
                  <a:pt x="185" y="37"/>
                </a:lnTo>
                <a:lnTo>
                  <a:pt x="193" y="48"/>
                </a:lnTo>
                <a:lnTo>
                  <a:pt x="198" y="62"/>
                </a:lnTo>
                <a:lnTo>
                  <a:pt x="200" y="69"/>
                </a:lnTo>
                <a:lnTo>
                  <a:pt x="200" y="76"/>
                </a:lnTo>
                <a:lnTo>
                  <a:pt x="200" y="83"/>
                </a:lnTo>
                <a:lnTo>
                  <a:pt x="200" y="91"/>
                </a:lnTo>
                <a:lnTo>
                  <a:pt x="200" y="91"/>
                </a:lnTo>
                <a:lnTo>
                  <a:pt x="196" y="91"/>
                </a:lnTo>
                <a:lnTo>
                  <a:pt x="196" y="91"/>
                </a:lnTo>
                <a:lnTo>
                  <a:pt x="181" y="94"/>
                </a:lnTo>
                <a:lnTo>
                  <a:pt x="169" y="99"/>
                </a:lnTo>
                <a:lnTo>
                  <a:pt x="163" y="103"/>
                </a:lnTo>
                <a:lnTo>
                  <a:pt x="156" y="108"/>
                </a:lnTo>
                <a:lnTo>
                  <a:pt x="152" y="113"/>
                </a:lnTo>
                <a:lnTo>
                  <a:pt x="148" y="118"/>
                </a:lnTo>
                <a:lnTo>
                  <a:pt x="148" y="118"/>
                </a:lnTo>
                <a:lnTo>
                  <a:pt x="143" y="127"/>
                </a:lnTo>
                <a:lnTo>
                  <a:pt x="139" y="134"/>
                </a:lnTo>
                <a:lnTo>
                  <a:pt x="138" y="144"/>
                </a:lnTo>
                <a:lnTo>
                  <a:pt x="137" y="153"/>
                </a:lnTo>
                <a:lnTo>
                  <a:pt x="137" y="153"/>
                </a:lnTo>
                <a:lnTo>
                  <a:pt x="120" y="156"/>
                </a:lnTo>
                <a:lnTo>
                  <a:pt x="103" y="158"/>
                </a:lnTo>
                <a:lnTo>
                  <a:pt x="103" y="158"/>
                </a:lnTo>
                <a:lnTo>
                  <a:pt x="93" y="170"/>
                </a:lnTo>
                <a:lnTo>
                  <a:pt x="82" y="179"/>
                </a:lnTo>
                <a:lnTo>
                  <a:pt x="69" y="188"/>
                </a:lnTo>
                <a:lnTo>
                  <a:pt x="53" y="193"/>
                </a:lnTo>
                <a:lnTo>
                  <a:pt x="53" y="193"/>
                </a:lnTo>
                <a:lnTo>
                  <a:pt x="52" y="193"/>
                </a:lnTo>
                <a:lnTo>
                  <a:pt x="52" y="191"/>
                </a:lnTo>
                <a:lnTo>
                  <a:pt x="52" y="191"/>
                </a:lnTo>
                <a:lnTo>
                  <a:pt x="61" y="152"/>
                </a:lnTo>
                <a:lnTo>
                  <a:pt x="61" y="152"/>
                </a:lnTo>
                <a:lnTo>
                  <a:pt x="45" y="144"/>
                </a:lnTo>
                <a:lnTo>
                  <a:pt x="31" y="135"/>
                </a:lnTo>
                <a:lnTo>
                  <a:pt x="18" y="125"/>
                </a:lnTo>
                <a:lnTo>
                  <a:pt x="10" y="113"/>
                </a:lnTo>
                <a:lnTo>
                  <a:pt x="6" y="107"/>
                </a:lnTo>
                <a:lnTo>
                  <a:pt x="3" y="99"/>
                </a:lnTo>
                <a:lnTo>
                  <a:pt x="1" y="93"/>
                </a:lnTo>
                <a:lnTo>
                  <a:pt x="0" y="86"/>
                </a:lnTo>
                <a:lnTo>
                  <a:pt x="0" y="78"/>
                </a:lnTo>
                <a:lnTo>
                  <a:pt x="1" y="71"/>
                </a:lnTo>
                <a:lnTo>
                  <a:pt x="2" y="63"/>
                </a:lnTo>
                <a:lnTo>
                  <a:pt x="5" y="56"/>
                </a:lnTo>
                <a:lnTo>
                  <a:pt x="5" y="56"/>
                </a:lnTo>
                <a:lnTo>
                  <a:pt x="7" y="48"/>
                </a:lnTo>
                <a:lnTo>
                  <a:pt x="12" y="41"/>
                </a:lnTo>
                <a:lnTo>
                  <a:pt x="17" y="35"/>
                </a:lnTo>
                <a:lnTo>
                  <a:pt x="23" y="28"/>
                </a:lnTo>
                <a:lnTo>
                  <a:pt x="30" y="23"/>
                </a:lnTo>
                <a:lnTo>
                  <a:pt x="37" y="18"/>
                </a:lnTo>
                <a:lnTo>
                  <a:pt x="45" y="13"/>
                </a:lnTo>
                <a:lnTo>
                  <a:pt x="52" y="10"/>
                </a:lnTo>
                <a:lnTo>
                  <a:pt x="71" y="3"/>
                </a:lnTo>
                <a:lnTo>
                  <a:pt x="79" y="1"/>
                </a:lnTo>
                <a:lnTo>
                  <a:pt x="89" y="0"/>
                </a:lnTo>
                <a:lnTo>
                  <a:pt x="99" y="0"/>
                </a:lnTo>
                <a:lnTo>
                  <a:pt x="109" y="0"/>
                </a:lnTo>
                <a:lnTo>
                  <a:pt x="119" y="1"/>
                </a:lnTo>
                <a:lnTo>
                  <a:pt x="129" y="3"/>
                </a:lnTo>
                <a:lnTo>
                  <a:pt x="129" y="3"/>
                </a:lnTo>
                <a:close/>
                <a:moveTo>
                  <a:pt x="115" y="58"/>
                </a:moveTo>
                <a:lnTo>
                  <a:pt x="134" y="59"/>
                </a:lnTo>
                <a:lnTo>
                  <a:pt x="134" y="59"/>
                </a:lnTo>
                <a:lnTo>
                  <a:pt x="139" y="62"/>
                </a:lnTo>
                <a:lnTo>
                  <a:pt x="143" y="66"/>
                </a:lnTo>
                <a:lnTo>
                  <a:pt x="144" y="71"/>
                </a:lnTo>
                <a:lnTo>
                  <a:pt x="143" y="76"/>
                </a:lnTo>
                <a:lnTo>
                  <a:pt x="143" y="76"/>
                </a:lnTo>
                <a:lnTo>
                  <a:pt x="144" y="78"/>
                </a:lnTo>
                <a:lnTo>
                  <a:pt x="144" y="82"/>
                </a:lnTo>
                <a:lnTo>
                  <a:pt x="143" y="84"/>
                </a:lnTo>
                <a:lnTo>
                  <a:pt x="142" y="87"/>
                </a:lnTo>
                <a:lnTo>
                  <a:pt x="142" y="87"/>
                </a:lnTo>
                <a:lnTo>
                  <a:pt x="142" y="93"/>
                </a:lnTo>
                <a:lnTo>
                  <a:pt x="139" y="97"/>
                </a:lnTo>
                <a:lnTo>
                  <a:pt x="139" y="97"/>
                </a:lnTo>
                <a:lnTo>
                  <a:pt x="138" y="102"/>
                </a:lnTo>
                <a:lnTo>
                  <a:pt x="135" y="105"/>
                </a:lnTo>
                <a:lnTo>
                  <a:pt x="132" y="108"/>
                </a:lnTo>
                <a:lnTo>
                  <a:pt x="127" y="109"/>
                </a:lnTo>
                <a:lnTo>
                  <a:pt x="103" y="110"/>
                </a:lnTo>
                <a:lnTo>
                  <a:pt x="103" y="110"/>
                </a:lnTo>
                <a:lnTo>
                  <a:pt x="99" y="109"/>
                </a:lnTo>
                <a:lnTo>
                  <a:pt x="94" y="108"/>
                </a:lnTo>
                <a:lnTo>
                  <a:pt x="94" y="108"/>
                </a:lnTo>
                <a:lnTo>
                  <a:pt x="93" y="107"/>
                </a:lnTo>
                <a:lnTo>
                  <a:pt x="91" y="105"/>
                </a:lnTo>
                <a:lnTo>
                  <a:pt x="84" y="105"/>
                </a:lnTo>
                <a:lnTo>
                  <a:pt x="84" y="105"/>
                </a:lnTo>
                <a:lnTo>
                  <a:pt x="83" y="105"/>
                </a:lnTo>
                <a:lnTo>
                  <a:pt x="83" y="104"/>
                </a:lnTo>
                <a:lnTo>
                  <a:pt x="83" y="71"/>
                </a:lnTo>
                <a:lnTo>
                  <a:pt x="83" y="71"/>
                </a:lnTo>
                <a:lnTo>
                  <a:pt x="83" y="69"/>
                </a:lnTo>
                <a:lnTo>
                  <a:pt x="84" y="68"/>
                </a:lnTo>
                <a:lnTo>
                  <a:pt x="86" y="68"/>
                </a:lnTo>
                <a:lnTo>
                  <a:pt x="86" y="68"/>
                </a:lnTo>
                <a:lnTo>
                  <a:pt x="88" y="68"/>
                </a:lnTo>
                <a:lnTo>
                  <a:pt x="88" y="68"/>
                </a:lnTo>
                <a:lnTo>
                  <a:pt x="94" y="58"/>
                </a:lnTo>
                <a:lnTo>
                  <a:pt x="97" y="53"/>
                </a:lnTo>
                <a:lnTo>
                  <a:pt x="99" y="47"/>
                </a:lnTo>
                <a:lnTo>
                  <a:pt x="99" y="47"/>
                </a:lnTo>
                <a:lnTo>
                  <a:pt x="100" y="35"/>
                </a:lnTo>
                <a:lnTo>
                  <a:pt x="100" y="35"/>
                </a:lnTo>
                <a:lnTo>
                  <a:pt x="102" y="31"/>
                </a:lnTo>
                <a:lnTo>
                  <a:pt x="103" y="28"/>
                </a:lnTo>
                <a:lnTo>
                  <a:pt x="105" y="27"/>
                </a:lnTo>
                <a:lnTo>
                  <a:pt x="108" y="27"/>
                </a:lnTo>
                <a:lnTo>
                  <a:pt x="110" y="30"/>
                </a:lnTo>
                <a:lnTo>
                  <a:pt x="113" y="32"/>
                </a:lnTo>
                <a:lnTo>
                  <a:pt x="114" y="36"/>
                </a:lnTo>
                <a:lnTo>
                  <a:pt x="115" y="41"/>
                </a:lnTo>
                <a:lnTo>
                  <a:pt x="115" y="41"/>
                </a:lnTo>
                <a:lnTo>
                  <a:pt x="114" y="48"/>
                </a:lnTo>
                <a:lnTo>
                  <a:pt x="114" y="54"/>
                </a:lnTo>
                <a:lnTo>
                  <a:pt x="114" y="54"/>
                </a:lnTo>
                <a:lnTo>
                  <a:pt x="114" y="57"/>
                </a:lnTo>
                <a:lnTo>
                  <a:pt x="115" y="58"/>
                </a:lnTo>
                <a:lnTo>
                  <a:pt x="115" y="58"/>
                </a:lnTo>
                <a:close/>
                <a:moveTo>
                  <a:pt x="52" y="63"/>
                </a:moveTo>
                <a:lnTo>
                  <a:pt x="72" y="63"/>
                </a:lnTo>
                <a:lnTo>
                  <a:pt x="72" y="63"/>
                </a:lnTo>
                <a:lnTo>
                  <a:pt x="73" y="63"/>
                </a:lnTo>
                <a:lnTo>
                  <a:pt x="74" y="64"/>
                </a:lnTo>
                <a:lnTo>
                  <a:pt x="74" y="109"/>
                </a:lnTo>
                <a:lnTo>
                  <a:pt x="74" y="109"/>
                </a:lnTo>
                <a:lnTo>
                  <a:pt x="73" y="110"/>
                </a:lnTo>
                <a:lnTo>
                  <a:pt x="72" y="112"/>
                </a:lnTo>
                <a:lnTo>
                  <a:pt x="52" y="112"/>
                </a:lnTo>
                <a:lnTo>
                  <a:pt x="52" y="112"/>
                </a:lnTo>
                <a:lnTo>
                  <a:pt x="51" y="110"/>
                </a:lnTo>
                <a:lnTo>
                  <a:pt x="49" y="109"/>
                </a:lnTo>
                <a:lnTo>
                  <a:pt x="49" y="64"/>
                </a:lnTo>
                <a:lnTo>
                  <a:pt x="49" y="64"/>
                </a:lnTo>
                <a:lnTo>
                  <a:pt x="51" y="63"/>
                </a:lnTo>
                <a:lnTo>
                  <a:pt x="52" y="63"/>
                </a:lnTo>
                <a:lnTo>
                  <a:pt x="52" y="63"/>
                </a:lnTo>
                <a:close/>
                <a:moveTo>
                  <a:pt x="66" y="96"/>
                </a:moveTo>
                <a:lnTo>
                  <a:pt x="66" y="96"/>
                </a:lnTo>
                <a:lnTo>
                  <a:pt x="67" y="96"/>
                </a:lnTo>
                <a:lnTo>
                  <a:pt x="68" y="97"/>
                </a:lnTo>
                <a:lnTo>
                  <a:pt x="69" y="99"/>
                </a:lnTo>
                <a:lnTo>
                  <a:pt x="68" y="102"/>
                </a:lnTo>
                <a:lnTo>
                  <a:pt x="67" y="103"/>
                </a:lnTo>
                <a:lnTo>
                  <a:pt x="66" y="103"/>
                </a:lnTo>
                <a:lnTo>
                  <a:pt x="66" y="103"/>
                </a:lnTo>
                <a:lnTo>
                  <a:pt x="63" y="103"/>
                </a:lnTo>
                <a:lnTo>
                  <a:pt x="62" y="102"/>
                </a:lnTo>
                <a:lnTo>
                  <a:pt x="61" y="99"/>
                </a:lnTo>
                <a:lnTo>
                  <a:pt x="62" y="97"/>
                </a:lnTo>
                <a:lnTo>
                  <a:pt x="63" y="96"/>
                </a:lnTo>
                <a:lnTo>
                  <a:pt x="66" y="96"/>
                </a:lnTo>
                <a:lnTo>
                  <a:pt x="66" y="96"/>
                </a:lnTo>
                <a:close/>
                <a:moveTo>
                  <a:pt x="154" y="123"/>
                </a:moveTo>
                <a:lnTo>
                  <a:pt x="154" y="123"/>
                </a:lnTo>
                <a:lnTo>
                  <a:pt x="149" y="133"/>
                </a:lnTo>
                <a:lnTo>
                  <a:pt x="147" y="143"/>
                </a:lnTo>
                <a:lnTo>
                  <a:pt x="145" y="153"/>
                </a:lnTo>
                <a:lnTo>
                  <a:pt x="148" y="163"/>
                </a:lnTo>
                <a:lnTo>
                  <a:pt x="150" y="171"/>
                </a:lnTo>
                <a:lnTo>
                  <a:pt x="156" y="180"/>
                </a:lnTo>
                <a:lnTo>
                  <a:pt x="163" y="188"/>
                </a:lnTo>
                <a:lnTo>
                  <a:pt x="171" y="195"/>
                </a:lnTo>
                <a:lnTo>
                  <a:pt x="171" y="195"/>
                </a:lnTo>
                <a:lnTo>
                  <a:pt x="179" y="200"/>
                </a:lnTo>
                <a:lnTo>
                  <a:pt x="188" y="204"/>
                </a:lnTo>
                <a:lnTo>
                  <a:pt x="196" y="206"/>
                </a:lnTo>
                <a:lnTo>
                  <a:pt x="206" y="209"/>
                </a:lnTo>
                <a:lnTo>
                  <a:pt x="206" y="209"/>
                </a:lnTo>
                <a:lnTo>
                  <a:pt x="212" y="216"/>
                </a:lnTo>
                <a:lnTo>
                  <a:pt x="219" y="222"/>
                </a:lnTo>
                <a:lnTo>
                  <a:pt x="219" y="222"/>
                </a:lnTo>
                <a:lnTo>
                  <a:pt x="227" y="229"/>
                </a:lnTo>
                <a:lnTo>
                  <a:pt x="239" y="234"/>
                </a:lnTo>
                <a:lnTo>
                  <a:pt x="239" y="234"/>
                </a:lnTo>
                <a:lnTo>
                  <a:pt x="241" y="234"/>
                </a:lnTo>
                <a:lnTo>
                  <a:pt x="244" y="234"/>
                </a:lnTo>
                <a:lnTo>
                  <a:pt x="246" y="232"/>
                </a:lnTo>
                <a:lnTo>
                  <a:pt x="247" y="230"/>
                </a:lnTo>
                <a:lnTo>
                  <a:pt x="247" y="230"/>
                </a:lnTo>
                <a:lnTo>
                  <a:pt x="247" y="227"/>
                </a:lnTo>
                <a:lnTo>
                  <a:pt x="247" y="225"/>
                </a:lnTo>
                <a:lnTo>
                  <a:pt x="244" y="206"/>
                </a:lnTo>
                <a:lnTo>
                  <a:pt x="244" y="206"/>
                </a:lnTo>
                <a:lnTo>
                  <a:pt x="254" y="201"/>
                </a:lnTo>
                <a:lnTo>
                  <a:pt x="262" y="196"/>
                </a:lnTo>
                <a:lnTo>
                  <a:pt x="268" y="190"/>
                </a:lnTo>
                <a:lnTo>
                  <a:pt x="275" y="184"/>
                </a:lnTo>
                <a:lnTo>
                  <a:pt x="275" y="184"/>
                </a:lnTo>
                <a:lnTo>
                  <a:pt x="280" y="174"/>
                </a:lnTo>
                <a:lnTo>
                  <a:pt x="282" y="164"/>
                </a:lnTo>
                <a:lnTo>
                  <a:pt x="282" y="154"/>
                </a:lnTo>
                <a:lnTo>
                  <a:pt x="280" y="143"/>
                </a:lnTo>
                <a:lnTo>
                  <a:pt x="280" y="143"/>
                </a:lnTo>
                <a:lnTo>
                  <a:pt x="275" y="133"/>
                </a:lnTo>
                <a:lnTo>
                  <a:pt x="267" y="123"/>
                </a:lnTo>
                <a:lnTo>
                  <a:pt x="258" y="114"/>
                </a:lnTo>
                <a:lnTo>
                  <a:pt x="247" y="108"/>
                </a:lnTo>
                <a:lnTo>
                  <a:pt x="247" y="108"/>
                </a:lnTo>
                <a:lnTo>
                  <a:pt x="236" y="103"/>
                </a:lnTo>
                <a:lnTo>
                  <a:pt x="224" y="99"/>
                </a:lnTo>
                <a:lnTo>
                  <a:pt x="211" y="98"/>
                </a:lnTo>
                <a:lnTo>
                  <a:pt x="198" y="99"/>
                </a:lnTo>
                <a:lnTo>
                  <a:pt x="185" y="102"/>
                </a:lnTo>
                <a:lnTo>
                  <a:pt x="174" y="107"/>
                </a:lnTo>
                <a:lnTo>
                  <a:pt x="163" y="114"/>
                </a:lnTo>
                <a:lnTo>
                  <a:pt x="159" y="118"/>
                </a:lnTo>
                <a:lnTo>
                  <a:pt x="154" y="123"/>
                </a:lnTo>
                <a:lnTo>
                  <a:pt x="154" y="123"/>
                </a:lnTo>
                <a:close/>
                <a:moveTo>
                  <a:pt x="241" y="119"/>
                </a:moveTo>
                <a:lnTo>
                  <a:pt x="241" y="119"/>
                </a:lnTo>
                <a:lnTo>
                  <a:pt x="250" y="125"/>
                </a:lnTo>
                <a:lnTo>
                  <a:pt x="257" y="132"/>
                </a:lnTo>
                <a:lnTo>
                  <a:pt x="263" y="139"/>
                </a:lnTo>
                <a:lnTo>
                  <a:pt x="267" y="148"/>
                </a:lnTo>
                <a:lnTo>
                  <a:pt x="267" y="148"/>
                </a:lnTo>
                <a:lnTo>
                  <a:pt x="268" y="155"/>
                </a:lnTo>
                <a:lnTo>
                  <a:pt x="268" y="161"/>
                </a:lnTo>
                <a:lnTo>
                  <a:pt x="267" y="169"/>
                </a:lnTo>
                <a:lnTo>
                  <a:pt x="263" y="176"/>
                </a:lnTo>
                <a:lnTo>
                  <a:pt x="263" y="176"/>
                </a:lnTo>
                <a:lnTo>
                  <a:pt x="258" y="183"/>
                </a:lnTo>
                <a:lnTo>
                  <a:pt x="251" y="188"/>
                </a:lnTo>
                <a:lnTo>
                  <a:pt x="244" y="191"/>
                </a:lnTo>
                <a:lnTo>
                  <a:pt x="235" y="195"/>
                </a:lnTo>
                <a:lnTo>
                  <a:pt x="235" y="195"/>
                </a:lnTo>
                <a:lnTo>
                  <a:pt x="232" y="195"/>
                </a:lnTo>
                <a:lnTo>
                  <a:pt x="231" y="198"/>
                </a:lnTo>
                <a:lnTo>
                  <a:pt x="230" y="200"/>
                </a:lnTo>
                <a:lnTo>
                  <a:pt x="230" y="203"/>
                </a:lnTo>
                <a:lnTo>
                  <a:pt x="232" y="216"/>
                </a:lnTo>
                <a:lnTo>
                  <a:pt x="232" y="216"/>
                </a:lnTo>
                <a:lnTo>
                  <a:pt x="227" y="212"/>
                </a:lnTo>
                <a:lnTo>
                  <a:pt x="227" y="212"/>
                </a:lnTo>
                <a:lnTo>
                  <a:pt x="221" y="206"/>
                </a:lnTo>
                <a:lnTo>
                  <a:pt x="216" y="199"/>
                </a:lnTo>
                <a:lnTo>
                  <a:pt x="216" y="199"/>
                </a:lnTo>
                <a:lnTo>
                  <a:pt x="214" y="198"/>
                </a:lnTo>
                <a:lnTo>
                  <a:pt x="211" y="196"/>
                </a:lnTo>
                <a:lnTo>
                  <a:pt x="211" y="196"/>
                </a:lnTo>
                <a:lnTo>
                  <a:pt x="203" y="195"/>
                </a:lnTo>
                <a:lnTo>
                  <a:pt x="194" y="193"/>
                </a:lnTo>
                <a:lnTo>
                  <a:pt x="185" y="189"/>
                </a:lnTo>
                <a:lnTo>
                  <a:pt x="179" y="184"/>
                </a:lnTo>
                <a:lnTo>
                  <a:pt x="179" y="184"/>
                </a:lnTo>
                <a:lnTo>
                  <a:pt x="173" y="179"/>
                </a:lnTo>
                <a:lnTo>
                  <a:pt x="168" y="173"/>
                </a:lnTo>
                <a:lnTo>
                  <a:pt x="163" y="166"/>
                </a:lnTo>
                <a:lnTo>
                  <a:pt x="160" y="160"/>
                </a:lnTo>
                <a:lnTo>
                  <a:pt x="159" y="153"/>
                </a:lnTo>
                <a:lnTo>
                  <a:pt x="159" y="145"/>
                </a:lnTo>
                <a:lnTo>
                  <a:pt x="161" y="138"/>
                </a:lnTo>
                <a:lnTo>
                  <a:pt x="165" y="132"/>
                </a:lnTo>
                <a:lnTo>
                  <a:pt x="165" y="132"/>
                </a:lnTo>
                <a:lnTo>
                  <a:pt x="173" y="123"/>
                </a:lnTo>
                <a:lnTo>
                  <a:pt x="181" y="118"/>
                </a:lnTo>
                <a:lnTo>
                  <a:pt x="190" y="114"/>
                </a:lnTo>
                <a:lnTo>
                  <a:pt x="201" y="112"/>
                </a:lnTo>
                <a:lnTo>
                  <a:pt x="211" y="112"/>
                </a:lnTo>
                <a:lnTo>
                  <a:pt x="222" y="113"/>
                </a:lnTo>
                <a:lnTo>
                  <a:pt x="232" y="115"/>
                </a:lnTo>
                <a:lnTo>
                  <a:pt x="241" y="119"/>
                </a:lnTo>
                <a:lnTo>
                  <a:pt x="241" y="119"/>
                </a:lnTo>
                <a:close/>
              </a:path>
            </a:pathLst>
          </a:custGeom>
          <a:solidFill>
            <a:schemeClr val="tx1"/>
          </a:solidFill>
          <a:ln>
            <a:solidFill>
              <a:schemeClr val="bg1"/>
            </a:solidFill>
          </a:ln>
        </p:spPr>
        <p:txBody>
          <a:bodyPr vert="horz" wrap="square" lIns="91440" tIns="45720" rIns="91440" bIns="45720" numCol="1" anchor="t" anchorCtr="0" compatLnSpc="1">
            <a:prstTxWarp prst="textNoShape">
              <a:avLst/>
            </a:prstTxWarp>
          </a:bodyPr>
          <a:lstStyle/>
          <a:p>
            <a:endParaRPr lang="en-US" sz="1351">
              <a:latin typeface="+mj-lt"/>
            </a:endParaRPr>
          </a:p>
        </p:txBody>
      </p:sp>
      <p:sp>
        <p:nvSpPr>
          <p:cNvPr id="60" name="Freeform 164">
            <a:extLst>
              <a:ext uri="{FF2B5EF4-FFF2-40B4-BE49-F238E27FC236}">
                <a16:creationId xmlns:a16="http://schemas.microsoft.com/office/drawing/2014/main" id="{9A1ADAF1-38B4-87CB-4F98-D0B2CA8DFA11}"/>
              </a:ext>
            </a:extLst>
          </p:cNvPr>
          <p:cNvSpPr>
            <a:spLocks noEditPoints="1"/>
          </p:cNvSpPr>
          <p:nvPr userDrawn="1"/>
        </p:nvSpPr>
        <p:spPr bwMode="auto">
          <a:xfrm>
            <a:off x="10280537" y="1651728"/>
            <a:ext cx="596934" cy="531516"/>
          </a:xfrm>
          <a:custGeom>
            <a:avLst/>
            <a:gdLst>
              <a:gd name="T0" fmla="*/ 171 w 3653"/>
              <a:gd name="T1" fmla="*/ 2242 h 3248"/>
              <a:gd name="T2" fmla="*/ 171 w 3653"/>
              <a:gd name="T3" fmla="*/ 2273 h 3248"/>
              <a:gd name="T4" fmla="*/ 1756 w 3653"/>
              <a:gd name="T5" fmla="*/ 3070 h 3248"/>
              <a:gd name="T6" fmla="*/ 1897 w 3653"/>
              <a:gd name="T7" fmla="*/ 3070 h 3248"/>
              <a:gd name="T8" fmla="*/ 3481 w 3653"/>
              <a:gd name="T9" fmla="*/ 2273 h 3248"/>
              <a:gd name="T10" fmla="*/ 3481 w 3653"/>
              <a:gd name="T11" fmla="*/ 2242 h 3248"/>
              <a:gd name="T12" fmla="*/ 2005 w 3653"/>
              <a:gd name="T13" fmla="*/ 2572 h 3248"/>
              <a:gd name="T14" fmla="*/ 1827 w 3653"/>
              <a:gd name="T15" fmla="*/ 2614 h 3248"/>
              <a:gd name="T16" fmla="*/ 1647 w 3653"/>
              <a:gd name="T17" fmla="*/ 2572 h 3248"/>
              <a:gd name="T18" fmla="*/ 1962 w 3653"/>
              <a:gd name="T19" fmla="*/ 1956 h 3248"/>
              <a:gd name="T20" fmla="*/ 1780 w 3653"/>
              <a:gd name="T21" fmla="*/ 1977 h 3248"/>
              <a:gd name="T22" fmla="*/ 571 w 3653"/>
              <a:gd name="T23" fmla="*/ 1401 h 3248"/>
              <a:gd name="T24" fmla="*/ 169 w 3653"/>
              <a:gd name="T25" fmla="*/ 1617 h 3248"/>
              <a:gd name="T26" fmla="*/ 177 w 3653"/>
              <a:gd name="T27" fmla="*/ 1648 h 3248"/>
              <a:gd name="T28" fmla="*/ 1791 w 3653"/>
              <a:gd name="T29" fmla="*/ 2444 h 3248"/>
              <a:gd name="T30" fmla="*/ 1931 w 3653"/>
              <a:gd name="T31" fmla="*/ 2421 h 3248"/>
              <a:gd name="T32" fmla="*/ 3485 w 3653"/>
              <a:gd name="T33" fmla="*/ 1631 h 3248"/>
              <a:gd name="T34" fmla="*/ 3476 w 3653"/>
              <a:gd name="T35" fmla="*/ 1600 h 3248"/>
              <a:gd name="T36" fmla="*/ 1791 w 3653"/>
              <a:gd name="T37" fmla="*/ 171 h 3248"/>
              <a:gd name="T38" fmla="*/ 177 w 3653"/>
              <a:gd name="T39" fmla="*/ 966 h 3248"/>
              <a:gd name="T40" fmla="*/ 169 w 3653"/>
              <a:gd name="T41" fmla="*/ 997 h 3248"/>
              <a:gd name="T42" fmla="*/ 1722 w 3653"/>
              <a:gd name="T43" fmla="*/ 1788 h 3248"/>
              <a:gd name="T44" fmla="*/ 1862 w 3653"/>
              <a:gd name="T45" fmla="*/ 1810 h 3248"/>
              <a:gd name="T46" fmla="*/ 3476 w 3653"/>
              <a:gd name="T47" fmla="*/ 1014 h 3248"/>
              <a:gd name="T48" fmla="*/ 3485 w 3653"/>
              <a:gd name="T49" fmla="*/ 983 h 3248"/>
              <a:gd name="T50" fmla="*/ 1930 w 3653"/>
              <a:gd name="T51" fmla="*/ 192 h 3248"/>
              <a:gd name="T52" fmla="*/ 1827 w 3653"/>
              <a:gd name="T53" fmla="*/ 0 h 3248"/>
              <a:gd name="T54" fmla="*/ 2005 w 3653"/>
              <a:gd name="T55" fmla="*/ 42 h 3248"/>
              <a:gd name="T56" fmla="*/ 3613 w 3653"/>
              <a:gd name="T57" fmla="*/ 870 h 3248"/>
              <a:gd name="T58" fmla="*/ 3653 w 3653"/>
              <a:gd name="T59" fmla="*/ 990 h 3248"/>
              <a:gd name="T60" fmla="*/ 3615 w 3653"/>
              <a:gd name="T61" fmla="*/ 1109 h 3248"/>
              <a:gd name="T62" fmla="*/ 3541 w 3653"/>
              <a:gd name="T63" fmla="*/ 1171 h 3248"/>
              <a:gd name="T64" fmla="*/ 3593 w 3653"/>
              <a:gd name="T65" fmla="*/ 1481 h 3248"/>
              <a:gd name="T66" fmla="*/ 3650 w 3653"/>
              <a:gd name="T67" fmla="*/ 1591 h 3248"/>
              <a:gd name="T68" fmla="*/ 3630 w 3653"/>
              <a:gd name="T69" fmla="*/ 1717 h 3248"/>
              <a:gd name="T70" fmla="*/ 3541 w 3653"/>
              <a:gd name="T71" fmla="*/ 1805 h 3248"/>
              <a:gd name="T72" fmla="*/ 3593 w 3653"/>
              <a:gd name="T73" fmla="*/ 2114 h 3248"/>
              <a:gd name="T74" fmla="*/ 3650 w 3653"/>
              <a:gd name="T75" fmla="*/ 2225 h 3248"/>
              <a:gd name="T76" fmla="*/ 3630 w 3653"/>
              <a:gd name="T77" fmla="*/ 2350 h 3248"/>
              <a:gd name="T78" fmla="*/ 3541 w 3653"/>
              <a:gd name="T79" fmla="*/ 2439 h 3248"/>
              <a:gd name="T80" fmla="*/ 1872 w 3653"/>
              <a:gd name="T81" fmla="*/ 3245 h 3248"/>
              <a:gd name="T82" fmla="*/ 1690 w 3653"/>
              <a:gd name="T83" fmla="*/ 3224 h 3248"/>
              <a:gd name="T84" fmla="*/ 60 w 3653"/>
              <a:gd name="T85" fmla="*/ 2401 h 3248"/>
              <a:gd name="T86" fmla="*/ 2 w 3653"/>
              <a:gd name="T87" fmla="*/ 2290 h 3248"/>
              <a:gd name="T88" fmla="*/ 22 w 3653"/>
              <a:gd name="T89" fmla="*/ 2164 h 3248"/>
              <a:gd name="T90" fmla="*/ 112 w 3653"/>
              <a:gd name="T91" fmla="*/ 2077 h 3248"/>
              <a:gd name="T92" fmla="*/ 60 w 3653"/>
              <a:gd name="T93" fmla="*/ 1768 h 3248"/>
              <a:gd name="T94" fmla="*/ 2 w 3653"/>
              <a:gd name="T95" fmla="*/ 1657 h 3248"/>
              <a:gd name="T96" fmla="*/ 22 w 3653"/>
              <a:gd name="T97" fmla="*/ 1532 h 3248"/>
              <a:gd name="T98" fmla="*/ 112 w 3653"/>
              <a:gd name="T99" fmla="*/ 1443 h 3248"/>
              <a:gd name="T100" fmla="*/ 60 w 3653"/>
              <a:gd name="T101" fmla="*/ 1134 h 3248"/>
              <a:gd name="T102" fmla="*/ 2 w 3653"/>
              <a:gd name="T103" fmla="*/ 1023 h 3248"/>
              <a:gd name="T104" fmla="*/ 22 w 3653"/>
              <a:gd name="T105" fmla="*/ 898 h 3248"/>
              <a:gd name="T106" fmla="*/ 112 w 3653"/>
              <a:gd name="T107" fmla="*/ 809 h 3248"/>
              <a:gd name="T108" fmla="*/ 1780 w 3653"/>
              <a:gd name="T109" fmla="*/ 2 h 3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653" h="3248">
                <a:moveTo>
                  <a:pt x="571" y="2035"/>
                </a:moveTo>
                <a:lnTo>
                  <a:pt x="187" y="2226"/>
                </a:lnTo>
                <a:lnTo>
                  <a:pt x="177" y="2234"/>
                </a:lnTo>
                <a:lnTo>
                  <a:pt x="171" y="2242"/>
                </a:lnTo>
                <a:lnTo>
                  <a:pt x="169" y="2251"/>
                </a:lnTo>
                <a:lnTo>
                  <a:pt x="167" y="2257"/>
                </a:lnTo>
                <a:lnTo>
                  <a:pt x="169" y="2265"/>
                </a:lnTo>
                <a:lnTo>
                  <a:pt x="171" y="2273"/>
                </a:lnTo>
                <a:lnTo>
                  <a:pt x="177" y="2282"/>
                </a:lnTo>
                <a:lnTo>
                  <a:pt x="187" y="2288"/>
                </a:lnTo>
                <a:lnTo>
                  <a:pt x="1722" y="3055"/>
                </a:lnTo>
                <a:lnTo>
                  <a:pt x="1756" y="3070"/>
                </a:lnTo>
                <a:lnTo>
                  <a:pt x="1791" y="3077"/>
                </a:lnTo>
                <a:lnTo>
                  <a:pt x="1827" y="3080"/>
                </a:lnTo>
                <a:lnTo>
                  <a:pt x="1862" y="3077"/>
                </a:lnTo>
                <a:lnTo>
                  <a:pt x="1897" y="3070"/>
                </a:lnTo>
                <a:lnTo>
                  <a:pt x="1931" y="3055"/>
                </a:lnTo>
                <a:lnTo>
                  <a:pt x="3466" y="2288"/>
                </a:lnTo>
                <a:lnTo>
                  <a:pt x="3476" y="2282"/>
                </a:lnTo>
                <a:lnTo>
                  <a:pt x="3481" y="2273"/>
                </a:lnTo>
                <a:lnTo>
                  <a:pt x="3485" y="2265"/>
                </a:lnTo>
                <a:lnTo>
                  <a:pt x="3485" y="2257"/>
                </a:lnTo>
                <a:lnTo>
                  <a:pt x="3485" y="2251"/>
                </a:lnTo>
                <a:lnTo>
                  <a:pt x="3481" y="2242"/>
                </a:lnTo>
                <a:lnTo>
                  <a:pt x="3476" y="2234"/>
                </a:lnTo>
                <a:lnTo>
                  <a:pt x="3466" y="2226"/>
                </a:lnTo>
                <a:lnTo>
                  <a:pt x="3081" y="2035"/>
                </a:lnTo>
                <a:lnTo>
                  <a:pt x="2005" y="2572"/>
                </a:lnTo>
                <a:lnTo>
                  <a:pt x="1962" y="2590"/>
                </a:lnTo>
                <a:lnTo>
                  <a:pt x="1918" y="2603"/>
                </a:lnTo>
                <a:lnTo>
                  <a:pt x="1872" y="2611"/>
                </a:lnTo>
                <a:lnTo>
                  <a:pt x="1827" y="2614"/>
                </a:lnTo>
                <a:lnTo>
                  <a:pt x="1780" y="2611"/>
                </a:lnTo>
                <a:lnTo>
                  <a:pt x="1735" y="2603"/>
                </a:lnTo>
                <a:lnTo>
                  <a:pt x="1690" y="2590"/>
                </a:lnTo>
                <a:lnTo>
                  <a:pt x="1647" y="2572"/>
                </a:lnTo>
                <a:lnTo>
                  <a:pt x="571" y="2035"/>
                </a:lnTo>
                <a:close/>
                <a:moveTo>
                  <a:pt x="3081" y="1401"/>
                </a:moveTo>
                <a:lnTo>
                  <a:pt x="2005" y="1938"/>
                </a:lnTo>
                <a:lnTo>
                  <a:pt x="1962" y="1956"/>
                </a:lnTo>
                <a:lnTo>
                  <a:pt x="1918" y="1969"/>
                </a:lnTo>
                <a:lnTo>
                  <a:pt x="1872" y="1977"/>
                </a:lnTo>
                <a:lnTo>
                  <a:pt x="1827" y="1980"/>
                </a:lnTo>
                <a:lnTo>
                  <a:pt x="1780" y="1977"/>
                </a:lnTo>
                <a:lnTo>
                  <a:pt x="1735" y="1969"/>
                </a:lnTo>
                <a:lnTo>
                  <a:pt x="1690" y="1956"/>
                </a:lnTo>
                <a:lnTo>
                  <a:pt x="1647" y="1938"/>
                </a:lnTo>
                <a:lnTo>
                  <a:pt x="571" y="1401"/>
                </a:lnTo>
                <a:lnTo>
                  <a:pt x="187" y="1593"/>
                </a:lnTo>
                <a:lnTo>
                  <a:pt x="177" y="1600"/>
                </a:lnTo>
                <a:lnTo>
                  <a:pt x="171" y="1608"/>
                </a:lnTo>
                <a:lnTo>
                  <a:pt x="169" y="1617"/>
                </a:lnTo>
                <a:lnTo>
                  <a:pt x="167" y="1624"/>
                </a:lnTo>
                <a:lnTo>
                  <a:pt x="169" y="1631"/>
                </a:lnTo>
                <a:lnTo>
                  <a:pt x="171" y="1639"/>
                </a:lnTo>
                <a:lnTo>
                  <a:pt x="177" y="1648"/>
                </a:lnTo>
                <a:lnTo>
                  <a:pt x="187" y="1655"/>
                </a:lnTo>
                <a:lnTo>
                  <a:pt x="1722" y="2421"/>
                </a:lnTo>
                <a:lnTo>
                  <a:pt x="1756" y="2436"/>
                </a:lnTo>
                <a:lnTo>
                  <a:pt x="1791" y="2444"/>
                </a:lnTo>
                <a:lnTo>
                  <a:pt x="1827" y="2446"/>
                </a:lnTo>
                <a:lnTo>
                  <a:pt x="1862" y="2444"/>
                </a:lnTo>
                <a:lnTo>
                  <a:pt x="1897" y="2436"/>
                </a:lnTo>
                <a:lnTo>
                  <a:pt x="1931" y="2421"/>
                </a:lnTo>
                <a:lnTo>
                  <a:pt x="3466" y="1655"/>
                </a:lnTo>
                <a:lnTo>
                  <a:pt x="3476" y="1648"/>
                </a:lnTo>
                <a:lnTo>
                  <a:pt x="3481" y="1639"/>
                </a:lnTo>
                <a:lnTo>
                  <a:pt x="3485" y="1631"/>
                </a:lnTo>
                <a:lnTo>
                  <a:pt x="3485" y="1624"/>
                </a:lnTo>
                <a:lnTo>
                  <a:pt x="3485" y="1617"/>
                </a:lnTo>
                <a:lnTo>
                  <a:pt x="3481" y="1608"/>
                </a:lnTo>
                <a:lnTo>
                  <a:pt x="3476" y="1600"/>
                </a:lnTo>
                <a:lnTo>
                  <a:pt x="3466" y="1593"/>
                </a:lnTo>
                <a:lnTo>
                  <a:pt x="3081" y="1401"/>
                </a:lnTo>
                <a:close/>
                <a:moveTo>
                  <a:pt x="1827" y="168"/>
                </a:moveTo>
                <a:lnTo>
                  <a:pt x="1791" y="171"/>
                </a:lnTo>
                <a:lnTo>
                  <a:pt x="1756" y="179"/>
                </a:lnTo>
                <a:lnTo>
                  <a:pt x="1722" y="192"/>
                </a:lnTo>
                <a:lnTo>
                  <a:pt x="187" y="959"/>
                </a:lnTo>
                <a:lnTo>
                  <a:pt x="177" y="966"/>
                </a:lnTo>
                <a:lnTo>
                  <a:pt x="171" y="974"/>
                </a:lnTo>
                <a:lnTo>
                  <a:pt x="169" y="983"/>
                </a:lnTo>
                <a:lnTo>
                  <a:pt x="167" y="990"/>
                </a:lnTo>
                <a:lnTo>
                  <a:pt x="169" y="997"/>
                </a:lnTo>
                <a:lnTo>
                  <a:pt x="171" y="1005"/>
                </a:lnTo>
                <a:lnTo>
                  <a:pt x="177" y="1014"/>
                </a:lnTo>
                <a:lnTo>
                  <a:pt x="187" y="1021"/>
                </a:lnTo>
                <a:lnTo>
                  <a:pt x="1722" y="1788"/>
                </a:lnTo>
                <a:lnTo>
                  <a:pt x="1756" y="1802"/>
                </a:lnTo>
                <a:lnTo>
                  <a:pt x="1791" y="1810"/>
                </a:lnTo>
                <a:lnTo>
                  <a:pt x="1827" y="1812"/>
                </a:lnTo>
                <a:lnTo>
                  <a:pt x="1862" y="1810"/>
                </a:lnTo>
                <a:lnTo>
                  <a:pt x="1897" y="1802"/>
                </a:lnTo>
                <a:lnTo>
                  <a:pt x="1931" y="1788"/>
                </a:lnTo>
                <a:lnTo>
                  <a:pt x="3466" y="1021"/>
                </a:lnTo>
                <a:lnTo>
                  <a:pt x="3476" y="1014"/>
                </a:lnTo>
                <a:lnTo>
                  <a:pt x="3481" y="1005"/>
                </a:lnTo>
                <a:lnTo>
                  <a:pt x="3485" y="997"/>
                </a:lnTo>
                <a:lnTo>
                  <a:pt x="3485" y="990"/>
                </a:lnTo>
                <a:lnTo>
                  <a:pt x="3485" y="983"/>
                </a:lnTo>
                <a:lnTo>
                  <a:pt x="3481" y="974"/>
                </a:lnTo>
                <a:lnTo>
                  <a:pt x="3476" y="966"/>
                </a:lnTo>
                <a:lnTo>
                  <a:pt x="3466" y="959"/>
                </a:lnTo>
                <a:lnTo>
                  <a:pt x="1930" y="192"/>
                </a:lnTo>
                <a:lnTo>
                  <a:pt x="1897" y="179"/>
                </a:lnTo>
                <a:lnTo>
                  <a:pt x="1862" y="171"/>
                </a:lnTo>
                <a:lnTo>
                  <a:pt x="1827" y="168"/>
                </a:lnTo>
                <a:close/>
                <a:moveTo>
                  <a:pt x="1827" y="0"/>
                </a:moveTo>
                <a:lnTo>
                  <a:pt x="1872" y="2"/>
                </a:lnTo>
                <a:lnTo>
                  <a:pt x="1918" y="10"/>
                </a:lnTo>
                <a:lnTo>
                  <a:pt x="1962" y="23"/>
                </a:lnTo>
                <a:lnTo>
                  <a:pt x="2005" y="42"/>
                </a:lnTo>
                <a:lnTo>
                  <a:pt x="3541" y="809"/>
                </a:lnTo>
                <a:lnTo>
                  <a:pt x="3569" y="826"/>
                </a:lnTo>
                <a:lnTo>
                  <a:pt x="3593" y="847"/>
                </a:lnTo>
                <a:lnTo>
                  <a:pt x="3613" y="870"/>
                </a:lnTo>
                <a:lnTo>
                  <a:pt x="3630" y="898"/>
                </a:lnTo>
                <a:lnTo>
                  <a:pt x="3642" y="927"/>
                </a:lnTo>
                <a:lnTo>
                  <a:pt x="3650" y="958"/>
                </a:lnTo>
                <a:lnTo>
                  <a:pt x="3653" y="990"/>
                </a:lnTo>
                <a:lnTo>
                  <a:pt x="3650" y="1023"/>
                </a:lnTo>
                <a:lnTo>
                  <a:pt x="3642" y="1054"/>
                </a:lnTo>
                <a:lnTo>
                  <a:pt x="3630" y="1083"/>
                </a:lnTo>
                <a:lnTo>
                  <a:pt x="3615" y="1109"/>
                </a:lnTo>
                <a:lnTo>
                  <a:pt x="3593" y="1134"/>
                </a:lnTo>
                <a:lnTo>
                  <a:pt x="3569" y="1154"/>
                </a:lnTo>
                <a:lnTo>
                  <a:pt x="3541" y="1171"/>
                </a:lnTo>
                <a:lnTo>
                  <a:pt x="3541" y="1171"/>
                </a:lnTo>
                <a:lnTo>
                  <a:pt x="3268" y="1307"/>
                </a:lnTo>
                <a:lnTo>
                  <a:pt x="3541" y="1443"/>
                </a:lnTo>
                <a:lnTo>
                  <a:pt x="3569" y="1460"/>
                </a:lnTo>
                <a:lnTo>
                  <a:pt x="3593" y="1481"/>
                </a:lnTo>
                <a:lnTo>
                  <a:pt x="3613" y="1504"/>
                </a:lnTo>
                <a:lnTo>
                  <a:pt x="3630" y="1532"/>
                </a:lnTo>
                <a:lnTo>
                  <a:pt x="3642" y="1560"/>
                </a:lnTo>
                <a:lnTo>
                  <a:pt x="3650" y="1591"/>
                </a:lnTo>
                <a:lnTo>
                  <a:pt x="3653" y="1624"/>
                </a:lnTo>
                <a:lnTo>
                  <a:pt x="3650" y="1657"/>
                </a:lnTo>
                <a:lnTo>
                  <a:pt x="3642" y="1688"/>
                </a:lnTo>
                <a:lnTo>
                  <a:pt x="3630" y="1717"/>
                </a:lnTo>
                <a:lnTo>
                  <a:pt x="3613" y="1743"/>
                </a:lnTo>
                <a:lnTo>
                  <a:pt x="3593" y="1768"/>
                </a:lnTo>
                <a:lnTo>
                  <a:pt x="3569" y="1788"/>
                </a:lnTo>
                <a:lnTo>
                  <a:pt x="3541" y="1805"/>
                </a:lnTo>
                <a:lnTo>
                  <a:pt x="3268" y="1940"/>
                </a:lnTo>
                <a:lnTo>
                  <a:pt x="3541" y="2077"/>
                </a:lnTo>
                <a:lnTo>
                  <a:pt x="3569" y="2093"/>
                </a:lnTo>
                <a:lnTo>
                  <a:pt x="3593" y="2114"/>
                </a:lnTo>
                <a:lnTo>
                  <a:pt x="3613" y="2138"/>
                </a:lnTo>
                <a:lnTo>
                  <a:pt x="3630" y="2164"/>
                </a:lnTo>
                <a:lnTo>
                  <a:pt x="3642" y="2194"/>
                </a:lnTo>
                <a:lnTo>
                  <a:pt x="3650" y="2225"/>
                </a:lnTo>
                <a:lnTo>
                  <a:pt x="3653" y="2257"/>
                </a:lnTo>
                <a:lnTo>
                  <a:pt x="3650" y="2290"/>
                </a:lnTo>
                <a:lnTo>
                  <a:pt x="3642" y="2322"/>
                </a:lnTo>
                <a:lnTo>
                  <a:pt x="3630" y="2350"/>
                </a:lnTo>
                <a:lnTo>
                  <a:pt x="3615" y="2377"/>
                </a:lnTo>
                <a:lnTo>
                  <a:pt x="3593" y="2401"/>
                </a:lnTo>
                <a:lnTo>
                  <a:pt x="3569" y="2421"/>
                </a:lnTo>
                <a:lnTo>
                  <a:pt x="3541" y="2439"/>
                </a:lnTo>
                <a:lnTo>
                  <a:pt x="2005" y="3206"/>
                </a:lnTo>
                <a:lnTo>
                  <a:pt x="1962" y="3224"/>
                </a:lnTo>
                <a:lnTo>
                  <a:pt x="1918" y="3237"/>
                </a:lnTo>
                <a:lnTo>
                  <a:pt x="1872" y="3245"/>
                </a:lnTo>
                <a:lnTo>
                  <a:pt x="1827" y="3248"/>
                </a:lnTo>
                <a:lnTo>
                  <a:pt x="1780" y="3245"/>
                </a:lnTo>
                <a:lnTo>
                  <a:pt x="1735" y="3237"/>
                </a:lnTo>
                <a:lnTo>
                  <a:pt x="1690" y="3224"/>
                </a:lnTo>
                <a:lnTo>
                  <a:pt x="1647" y="3206"/>
                </a:lnTo>
                <a:lnTo>
                  <a:pt x="112" y="2439"/>
                </a:lnTo>
                <a:lnTo>
                  <a:pt x="84" y="2421"/>
                </a:lnTo>
                <a:lnTo>
                  <a:pt x="60" y="2401"/>
                </a:lnTo>
                <a:lnTo>
                  <a:pt x="39" y="2377"/>
                </a:lnTo>
                <a:lnTo>
                  <a:pt x="22" y="2350"/>
                </a:lnTo>
                <a:lnTo>
                  <a:pt x="10" y="2322"/>
                </a:lnTo>
                <a:lnTo>
                  <a:pt x="2" y="2290"/>
                </a:lnTo>
                <a:lnTo>
                  <a:pt x="0" y="2257"/>
                </a:lnTo>
                <a:lnTo>
                  <a:pt x="2" y="2225"/>
                </a:lnTo>
                <a:lnTo>
                  <a:pt x="10" y="2194"/>
                </a:lnTo>
                <a:lnTo>
                  <a:pt x="22" y="2164"/>
                </a:lnTo>
                <a:lnTo>
                  <a:pt x="39" y="2138"/>
                </a:lnTo>
                <a:lnTo>
                  <a:pt x="60" y="2114"/>
                </a:lnTo>
                <a:lnTo>
                  <a:pt x="84" y="2093"/>
                </a:lnTo>
                <a:lnTo>
                  <a:pt x="112" y="2077"/>
                </a:lnTo>
                <a:lnTo>
                  <a:pt x="384" y="1940"/>
                </a:lnTo>
                <a:lnTo>
                  <a:pt x="112" y="1805"/>
                </a:lnTo>
                <a:lnTo>
                  <a:pt x="84" y="1788"/>
                </a:lnTo>
                <a:lnTo>
                  <a:pt x="60" y="1768"/>
                </a:lnTo>
                <a:lnTo>
                  <a:pt x="39" y="1743"/>
                </a:lnTo>
                <a:lnTo>
                  <a:pt x="22" y="1717"/>
                </a:lnTo>
                <a:lnTo>
                  <a:pt x="10" y="1688"/>
                </a:lnTo>
                <a:lnTo>
                  <a:pt x="2" y="1657"/>
                </a:lnTo>
                <a:lnTo>
                  <a:pt x="0" y="1624"/>
                </a:lnTo>
                <a:lnTo>
                  <a:pt x="2" y="1591"/>
                </a:lnTo>
                <a:lnTo>
                  <a:pt x="10" y="1560"/>
                </a:lnTo>
                <a:lnTo>
                  <a:pt x="22" y="1532"/>
                </a:lnTo>
                <a:lnTo>
                  <a:pt x="39" y="1504"/>
                </a:lnTo>
                <a:lnTo>
                  <a:pt x="60" y="1481"/>
                </a:lnTo>
                <a:lnTo>
                  <a:pt x="84" y="1460"/>
                </a:lnTo>
                <a:lnTo>
                  <a:pt x="112" y="1443"/>
                </a:lnTo>
                <a:lnTo>
                  <a:pt x="384" y="1307"/>
                </a:lnTo>
                <a:lnTo>
                  <a:pt x="112" y="1171"/>
                </a:lnTo>
                <a:lnTo>
                  <a:pt x="84" y="1154"/>
                </a:lnTo>
                <a:lnTo>
                  <a:pt x="60" y="1134"/>
                </a:lnTo>
                <a:lnTo>
                  <a:pt x="39" y="1109"/>
                </a:lnTo>
                <a:lnTo>
                  <a:pt x="22" y="1083"/>
                </a:lnTo>
                <a:lnTo>
                  <a:pt x="10" y="1054"/>
                </a:lnTo>
                <a:lnTo>
                  <a:pt x="2" y="1023"/>
                </a:lnTo>
                <a:lnTo>
                  <a:pt x="0" y="990"/>
                </a:lnTo>
                <a:lnTo>
                  <a:pt x="2" y="958"/>
                </a:lnTo>
                <a:lnTo>
                  <a:pt x="10" y="927"/>
                </a:lnTo>
                <a:lnTo>
                  <a:pt x="22" y="898"/>
                </a:lnTo>
                <a:lnTo>
                  <a:pt x="39" y="870"/>
                </a:lnTo>
                <a:lnTo>
                  <a:pt x="60" y="847"/>
                </a:lnTo>
                <a:lnTo>
                  <a:pt x="84" y="826"/>
                </a:lnTo>
                <a:lnTo>
                  <a:pt x="112" y="809"/>
                </a:lnTo>
                <a:lnTo>
                  <a:pt x="1647" y="42"/>
                </a:lnTo>
                <a:lnTo>
                  <a:pt x="1690" y="23"/>
                </a:lnTo>
                <a:lnTo>
                  <a:pt x="1735" y="10"/>
                </a:lnTo>
                <a:lnTo>
                  <a:pt x="1780" y="2"/>
                </a:lnTo>
                <a:lnTo>
                  <a:pt x="1827"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26" name="Group 125">
            <a:extLst>
              <a:ext uri="{FF2B5EF4-FFF2-40B4-BE49-F238E27FC236}">
                <a16:creationId xmlns:a16="http://schemas.microsoft.com/office/drawing/2014/main" id="{A2E31874-76F4-BCC6-3574-28956702E19F}"/>
              </a:ext>
            </a:extLst>
          </p:cNvPr>
          <p:cNvGrpSpPr/>
          <p:nvPr userDrawn="1"/>
        </p:nvGrpSpPr>
        <p:grpSpPr>
          <a:xfrm>
            <a:off x="10340086" y="2774316"/>
            <a:ext cx="477837" cy="398463"/>
            <a:chOff x="10987088" y="1993900"/>
            <a:chExt cx="477837" cy="398463"/>
          </a:xfrm>
          <a:solidFill>
            <a:schemeClr val="tx1"/>
          </a:solidFill>
        </p:grpSpPr>
        <p:sp>
          <p:nvSpPr>
            <p:cNvPr id="127" name="Freeform 107">
              <a:extLst>
                <a:ext uri="{FF2B5EF4-FFF2-40B4-BE49-F238E27FC236}">
                  <a16:creationId xmlns:a16="http://schemas.microsoft.com/office/drawing/2014/main" id="{58276E5E-BF6A-7F31-8A82-E2FFA3B0B233}"/>
                </a:ext>
              </a:extLst>
            </p:cNvPr>
            <p:cNvSpPr>
              <a:spLocks/>
            </p:cNvSpPr>
            <p:nvPr/>
          </p:nvSpPr>
          <p:spPr bwMode="auto">
            <a:xfrm>
              <a:off x="10987088" y="1993900"/>
              <a:ext cx="396875" cy="398463"/>
            </a:xfrm>
            <a:custGeom>
              <a:avLst/>
              <a:gdLst>
                <a:gd name="T0" fmla="*/ 0 w 2745"/>
                <a:gd name="T1" fmla="*/ 0 h 2770"/>
                <a:gd name="T2" fmla="*/ 371 w 2745"/>
                <a:gd name="T3" fmla="*/ 0 h 2770"/>
                <a:gd name="T4" fmla="*/ 371 w 2745"/>
                <a:gd name="T5" fmla="*/ 2398 h 2770"/>
                <a:gd name="T6" fmla="*/ 2745 w 2745"/>
                <a:gd name="T7" fmla="*/ 2398 h 2770"/>
                <a:gd name="T8" fmla="*/ 2745 w 2745"/>
                <a:gd name="T9" fmla="*/ 2770 h 2770"/>
                <a:gd name="T10" fmla="*/ 0 w 2745"/>
                <a:gd name="T11" fmla="*/ 2770 h 2770"/>
                <a:gd name="T12" fmla="*/ 0 w 2745"/>
                <a:gd name="T13" fmla="*/ 0 h 2770"/>
              </a:gdLst>
              <a:ahLst/>
              <a:cxnLst>
                <a:cxn ang="0">
                  <a:pos x="T0" y="T1"/>
                </a:cxn>
                <a:cxn ang="0">
                  <a:pos x="T2" y="T3"/>
                </a:cxn>
                <a:cxn ang="0">
                  <a:pos x="T4" y="T5"/>
                </a:cxn>
                <a:cxn ang="0">
                  <a:pos x="T6" y="T7"/>
                </a:cxn>
                <a:cxn ang="0">
                  <a:pos x="T8" y="T9"/>
                </a:cxn>
                <a:cxn ang="0">
                  <a:pos x="T10" y="T11"/>
                </a:cxn>
                <a:cxn ang="0">
                  <a:pos x="T12" y="T13"/>
                </a:cxn>
              </a:cxnLst>
              <a:rect l="0" t="0" r="r" b="b"/>
              <a:pathLst>
                <a:path w="2745" h="2770">
                  <a:moveTo>
                    <a:pt x="0" y="0"/>
                  </a:moveTo>
                  <a:lnTo>
                    <a:pt x="371" y="0"/>
                  </a:lnTo>
                  <a:lnTo>
                    <a:pt x="371" y="2398"/>
                  </a:lnTo>
                  <a:lnTo>
                    <a:pt x="2745" y="2398"/>
                  </a:lnTo>
                  <a:lnTo>
                    <a:pt x="2745" y="2770"/>
                  </a:lnTo>
                  <a:lnTo>
                    <a:pt x="0" y="277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8" name="Freeform 108">
              <a:extLst>
                <a:ext uri="{FF2B5EF4-FFF2-40B4-BE49-F238E27FC236}">
                  <a16:creationId xmlns:a16="http://schemas.microsoft.com/office/drawing/2014/main" id="{6C53BB42-B6B7-39FA-756F-76050B64C4E0}"/>
                </a:ext>
              </a:extLst>
            </p:cNvPr>
            <p:cNvSpPr>
              <a:spLocks/>
            </p:cNvSpPr>
            <p:nvPr/>
          </p:nvSpPr>
          <p:spPr bwMode="auto">
            <a:xfrm>
              <a:off x="11066463" y="2047875"/>
              <a:ext cx="398462" cy="249238"/>
            </a:xfrm>
            <a:custGeom>
              <a:avLst/>
              <a:gdLst>
                <a:gd name="T0" fmla="*/ 2761 w 2761"/>
                <a:gd name="T1" fmla="*/ 0 h 1725"/>
                <a:gd name="T2" fmla="*/ 2559 w 2761"/>
                <a:gd name="T3" fmla="*/ 1146 h 1725"/>
                <a:gd name="T4" fmla="*/ 2274 w 2761"/>
                <a:gd name="T5" fmla="*/ 861 h 1725"/>
                <a:gd name="T6" fmla="*/ 1411 w 2761"/>
                <a:gd name="T7" fmla="*/ 1725 h 1725"/>
                <a:gd name="T8" fmla="*/ 864 w 2761"/>
                <a:gd name="T9" fmla="*/ 1177 h 1725"/>
                <a:gd name="T10" fmla="*/ 349 w 2761"/>
                <a:gd name="T11" fmla="*/ 1693 h 1725"/>
                <a:gd name="T12" fmla="*/ 0 w 2761"/>
                <a:gd name="T13" fmla="*/ 1341 h 1725"/>
                <a:gd name="T14" fmla="*/ 864 w 2761"/>
                <a:gd name="T15" fmla="*/ 476 h 1725"/>
                <a:gd name="T16" fmla="*/ 1411 w 2761"/>
                <a:gd name="T17" fmla="*/ 1025 h 1725"/>
                <a:gd name="T18" fmla="*/ 1924 w 2761"/>
                <a:gd name="T19" fmla="*/ 509 h 1725"/>
                <a:gd name="T20" fmla="*/ 1618 w 2761"/>
                <a:gd name="T21" fmla="*/ 202 h 1725"/>
                <a:gd name="T22" fmla="*/ 2761 w 2761"/>
                <a:gd name="T23" fmla="*/ 0 h 1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61" h="1725">
                  <a:moveTo>
                    <a:pt x="2761" y="0"/>
                  </a:moveTo>
                  <a:lnTo>
                    <a:pt x="2559" y="1146"/>
                  </a:lnTo>
                  <a:lnTo>
                    <a:pt x="2274" y="861"/>
                  </a:lnTo>
                  <a:lnTo>
                    <a:pt x="1411" y="1725"/>
                  </a:lnTo>
                  <a:lnTo>
                    <a:pt x="864" y="1177"/>
                  </a:lnTo>
                  <a:lnTo>
                    <a:pt x="349" y="1693"/>
                  </a:lnTo>
                  <a:lnTo>
                    <a:pt x="0" y="1341"/>
                  </a:lnTo>
                  <a:lnTo>
                    <a:pt x="864" y="476"/>
                  </a:lnTo>
                  <a:lnTo>
                    <a:pt x="1411" y="1025"/>
                  </a:lnTo>
                  <a:lnTo>
                    <a:pt x="1924" y="509"/>
                  </a:lnTo>
                  <a:lnTo>
                    <a:pt x="1618" y="202"/>
                  </a:lnTo>
                  <a:lnTo>
                    <a:pt x="27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0" name="Freeform 863">
            <a:extLst>
              <a:ext uri="{FF2B5EF4-FFF2-40B4-BE49-F238E27FC236}">
                <a16:creationId xmlns:a16="http://schemas.microsoft.com/office/drawing/2014/main" id="{1D8353BB-33FE-5207-A5BE-D2C8915FE2D5}"/>
              </a:ext>
            </a:extLst>
          </p:cNvPr>
          <p:cNvSpPr>
            <a:spLocks noEditPoints="1"/>
          </p:cNvSpPr>
          <p:nvPr/>
        </p:nvSpPr>
        <p:spPr bwMode="auto">
          <a:xfrm>
            <a:off x="10359982" y="3724693"/>
            <a:ext cx="438044" cy="584059"/>
          </a:xfrm>
          <a:custGeom>
            <a:avLst/>
            <a:gdLst>
              <a:gd name="T0" fmla="*/ 11 w 235"/>
              <a:gd name="T1" fmla="*/ 313 h 313"/>
              <a:gd name="T2" fmla="*/ 0 w 235"/>
              <a:gd name="T3" fmla="*/ 303 h 313"/>
              <a:gd name="T4" fmla="*/ 0 w 235"/>
              <a:gd name="T5" fmla="*/ 47 h 313"/>
              <a:gd name="T6" fmla="*/ 5 w 235"/>
              <a:gd name="T7" fmla="*/ 38 h 313"/>
              <a:gd name="T8" fmla="*/ 125 w 235"/>
              <a:gd name="T9" fmla="*/ 39 h 313"/>
              <a:gd name="T10" fmla="*/ 218 w 235"/>
              <a:gd name="T11" fmla="*/ 38 h 313"/>
              <a:gd name="T12" fmla="*/ 229 w 235"/>
              <a:gd name="T13" fmla="*/ 37 h 313"/>
              <a:gd name="T14" fmla="*/ 235 w 235"/>
              <a:gd name="T15" fmla="*/ 47 h 313"/>
              <a:gd name="T16" fmla="*/ 235 w 235"/>
              <a:gd name="T17" fmla="*/ 185 h 313"/>
              <a:gd name="T18" fmla="*/ 230 w 235"/>
              <a:gd name="T19" fmla="*/ 194 h 313"/>
              <a:gd name="T20" fmla="*/ 110 w 235"/>
              <a:gd name="T21" fmla="*/ 193 h 313"/>
              <a:gd name="T22" fmla="*/ 22 w 235"/>
              <a:gd name="T23" fmla="*/ 191 h 313"/>
              <a:gd name="T24" fmla="*/ 22 w 235"/>
              <a:gd name="T25" fmla="*/ 303 h 313"/>
              <a:gd name="T26" fmla="*/ 11 w 235"/>
              <a:gd name="T27" fmla="*/ 313 h 313"/>
              <a:gd name="T28" fmla="*/ 70 w 235"/>
              <a:gd name="T29" fmla="*/ 155 h 313"/>
              <a:gd name="T30" fmla="*/ 125 w 235"/>
              <a:gd name="T31" fmla="*/ 178 h 313"/>
              <a:gd name="T32" fmla="*/ 214 w 235"/>
              <a:gd name="T33" fmla="*/ 179 h 313"/>
              <a:gd name="T34" fmla="*/ 214 w 235"/>
              <a:gd name="T35" fmla="*/ 65 h 313"/>
              <a:gd name="T36" fmla="*/ 110 w 235"/>
              <a:gd name="T37" fmla="*/ 54 h 313"/>
              <a:gd name="T38" fmla="*/ 22 w 235"/>
              <a:gd name="T39" fmla="*/ 53 h 313"/>
              <a:gd name="T40" fmla="*/ 22 w 235"/>
              <a:gd name="T41" fmla="*/ 167 h 313"/>
              <a:gd name="T42" fmla="*/ 70 w 235"/>
              <a:gd name="T43" fmla="*/ 15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5" h="313">
                <a:moveTo>
                  <a:pt x="11" y="313"/>
                </a:moveTo>
                <a:cubicBezTo>
                  <a:pt x="5" y="313"/>
                  <a:pt x="0" y="309"/>
                  <a:pt x="0" y="303"/>
                </a:cubicBezTo>
                <a:cubicBezTo>
                  <a:pt x="0" y="47"/>
                  <a:pt x="0" y="47"/>
                  <a:pt x="0" y="47"/>
                </a:cubicBezTo>
                <a:cubicBezTo>
                  <a:pt x="0" y="43"/>
                  <a:pt x="2" y="40"/>
                  <a:pt x="5" y="38"/>
                </a:cubicBezTo>
                <a:cubicBezTo>
                  <a:pt x="29" y="21"/>
                  <a:pt x="86" y="0"/>
                  <a:pt x="125" y="39"/>
                </a:cubicBezTo>
                <a:cubicBezTo>
                  <a:pt x="161" y="75"/>
                  <a:pt x="218" y="38"/>
                  <a:pt x="218" y="38"/>
                </a:cubicBezTo>
                <a:cubicBezTo>
                  <a:pt x="222" y="36"/>
                  <a:pt x="226" y="35"/>
                  <a:pt x="229" y="37"/>
                </a:cubicBezTo>
                <a:cubicBezTo>
                  <a:pt x="233" y="39"/>
                  <a:pt x="235" y="43"/>
                  <a:pt x="235" y="47"/>
                </a:cubicBezTo>
                <a:cubicBezTo>
                  <a:pt x="235" y="185"/>
                  <a:pt x="235" y="185"/>
                  <a:pt x="235" y="185"/>
                </a:cubicBezTo>
                <a:cubicBezTo>
                  <a:pt x="235" y="189"/>
                  <a:pt x="233" y="192"/>
                  <a:pt x="230" y="194"/>
                </a:cubicBezTo>
                <a:cubicBezTo>
                  <a:pt x="205" y="211"/>
                  <a:pt x="148" y="231"/>
                  <a:pt x="110" y="193"/>
                </a:cubicBezTo>
                <a:cubicBezTo>
                  <a:pt x="79" y="162"/>
                  <a:pt x="36" y="183"/>
                  <a:pt x="22" y="191"/>
                </a:cubicBezTo>
                <a:cubicBezTo>
                  <a:pt x="22" y="303"/>
                  <a:pt x="22" y="303"/>
                  <a:pt x="22" y="303"/>
                </a:cubicBezTo>
                <a:cubicBezTo>
                  <a:pt x="22" y="309"/>
                  <a:pt x="17" y="313"/>
                  <a:pt x="11" y="313"/>
                </a:cubicBezTo>
                <a:close/>
                <a:moveTo>
                  <a:pt x="70" y="155"/>
                </a:moveTo>
                <a:cubicBezTo>
                  <a:pt x="89" y="155"/>
                  <a:pt x="109" y="161"/>
                  <a:pt x="125" y="178"/>
                </a:cubicBezTo>
                <a:cubicBezTo>
                  <a:pt x="155" y="207"/>
                  <a:pt x="199" y="187"/>
                  <a:pt x="214" y="179"/>
                </a:cubicBezTo>
                <a:cubicBezTo>
                  <a:pt x="214" y="65"/>
                  <a:pt x="214" y="65"/>
                  <a:pt x="214" y="65"/>
                </a:cubicBezTo>
                <a:cubicBezTo>
                  <a:pt x="185" y="78"/>
                  <a:pt x="142" y="86"/>
                  <a:pt x="110" y="54"/>
                </a:cubicBezTo>
                <a:cubicBezTo>
                  <a:pt x="80" y="24"/>
                  <a:pt x="36" y="45"/>
                  <a:pt x="22" y="53"/>
                </a:cubicBezTo>
                <a:cubicBezTo>
                  <a:pt x="22" y="167"/>
                  <a:pt x="22" y="167"/>
                  <a:pt x="22" y="167"/>
                </a:cubicBezTo>
                <a:cubicBezTo>
                  <a:pt x="35" y="161"/>
                  <a:pt x="53" y="155"/>
                  <a:pt x="70" y="155"/>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9" name="Group 78">
            <a:extLst>
              <a:ext uri="{FF2B5EF4-FFF2-40B4-BE49-F238E27FC236}">
                <a16:creationId xmlns:a16="http://schemas.microsoft.com/office/drawing/2014/main" id="{E1DB2AC0-8229-640F-636F-C2A88798D8A3}"/>
              </a:ext>
            </a:extLst>
          </p:cNvPr>
          <p:cNvGrpSpPr/>
          <p:nvPr userDrawn="1"/>
        </p:nvGrpSpPr>
        <p:grpSpPr>
          <a:xfrm>
            <a:off x="9392706" y="1639674"/>
            <a:ext cx="504825" cy="555625"/>
            <a:chOff x="5367338" y="2689225"/>
            <a:chExt cx="504825" cy="555625"/>
          </a:xfrm>
          <a:solidFill>
            <a:schemeClr val="tx1"/>
          </a:solidFill>
        </p:grpSpPr>
        <p:sp>
          <p:nvSpPr>
            <p:cNvPr id="80" name="Freeform 136">
              <a:extLst>
                <a:ext uri="{FF2B5EF4-FFF2-40B4-BE49-F238E27FC236}">
                  <a16:creationId xmlns:a16="http://schemas.microsoft.com/office/drawing/2014/main" id="{43A0AE65-B8F7-2F7D-DFF4-3A6EE4A7D328}"/>
                </a:ext>
              </a:extLst>
            </p:cNvPr>
            <p:cNvSpPr>
              <a:spLocks noEditPoints="1"/>
            </p:cNvSpPr>
            <p:nvPr/>
          </p:nvSpPr>
          <p:spPr bwMode="auto">
            <a:xfrm>
              <a:off x="5367338" y="2689225"/>
              <a:ext cx="504825" cy="555625"/>
            </a:xfrm>
            <a:custGeom>
              <a:avLst/>
              <a:gdLst>
                <a:gd name="T0" fmla="*/ 2372 w 3180"/>
                <a:gd name="T1" fmla="*/ 2591 h 3504"/>
                <a:gd name="T2" fmla="*/ 2209 w 3180"/>
                <a:gd name="T3" fmla="*/ 2829 h 3504"/>
                <a:gd name="T4" fmla="*/ 2245 w 3180"/>
                <a:gd name="T5" fmla="*/ 3123 h 3504"/>
                <a:gd name="T6" fmla="*/ 2458 w 3180"/>
                <a:gd name="T7" fmla="*/ 3314 h 3504"/>
                <a:gd name="T8" fmla="*/ 2756 w 3180"/>
                <a:gd name="T9" fmla="*/ 3314 h 3504"/>
                <a:gd name="T10" fmla="*/ 2970 w 3180"/>
                <a:gd name="T11" fmla="*/ 3123 h 3504"/>
                <a:gd name="T12" fmla="*/ 3005 w 3180"/>
                <a:gd name="T13" fmla="*/ 2829 h 3504"/>
                <a:gd name="T14" fmla="*/ 2841 w 3180"/>
                <a:gd name="T15" fmla="*/ 2591 h 3504"/>
                <a:gd name="T16" fmla="*/ 573 w 3180"/>
                <a:gd name="T17" fmla="*/ 1341 h 3504"/>
                <a:gd name="T18" fmla="*/ 300 w 3180"/>
                <a:gd name="T19" fmla="*/ 1445 h 3504"/>
                <a:gd name="T20" fmla="*/ 165 w 3180"/>
                <a:gd name="T21" fmla="*/ 1701 h 3504"/>
                <a:gd name="T22" fmla="*/ 237 w 3180"/>
                <a:gd name="T23" fmla="*/ 1987 h 3504"/>
                <a:gd name="T24" fmla="*/ 472 w 3180"/>
                <a:gd name="T25" fmla="*/ 2151 h 3504"/>
                <a:gd name="T26" fmla="*/ 766 w 3180"/>
                <a:gd name="T27" fmla="*/ 2116 h 3504"/>
                <a:gd name="T28" fmla="*/ 956 w 3180"/>
                <a:gd name="T29" fmla="*/ 1901 h 3504"/>
                <a:gd name="T30" fmla="*/ 956 w 3180"/>
                <a:gd name="T31" fmla="*/ 1603 h 3504"/>
                <a:gd name="T32" fmla="*/ 766 w 3180"/>
                <a:gd name="T33" fmla="*/ 1389 h 3504"/>
                <a:gd name="T34" fmla="*/ 2556 w 3180"/>
                <a:gd name="T35" fmla="*/ 167 h 3504"/>
                <a:gd name="T36" fmla="*/ 2300 w 3180"/>
                <a:gd name="T37" fmla="*/ 302 h 3504"/>
                <a:gd name="T38" fmla="*/ 2196 w 3180"/>
                <a:gd name="T39" fmla="*/ 576 h 3504"/>
                <a:gd name="T40" fmla="*/ 2300 w 3180"/>
                <a:gd name="T41" fmla="*/ 848 h 3504"/>
                <a:gd name="T42" fmla="*/ 2556 w 3180"/>
                <a:gd name="T43" fmla="*/ 983 h 3504"/>
                <a:gd name="T44" fmla="*/ 2841 w 3180"/>
                <a:gd name="T45" fmla="*/ 913 h 3504"/>
                <a:gd name="T46" fmla="*/ 3005 w 3180"/>
                <a:gd name="T47" fmla="*/ 677 h 3504"/>
                <a:gd name="T48" fmla="*/ 2970 w 3180"/>
                <a:gd name="T49" fmla="*/ 382 h 3504"/>
                <a:gd name="T50" fmla="*/ 2756 w 3180"/>
                <a:gd name="T51" fmla="*/ 192 h 3504"/>
                <a:gd name="T52" fmla="*/ 2730 w 3180"/>
                <a:gd name="T53" fmla="*/ 14 h 3504"/>
                <a:gd name="T54" fmla="*/ 3032 w 3180"/>
                <a:gd name="T55" fmla="*/ 191 h 3504"/>
                <a:gd name="T56" fmla="*/ 3177 w 3180"/>
                <a:gd name="T57" fmla="*/ 513 h 3504"/>
                <a:gd name="T58" fmla="*/ 3101 w 3180"/>
                <a:gd name="T59" fmla="*/ 865 h 3504"/>
                <a:gd name="T60" fmla="*/ 2844 w 3180"/>
                <a:gd name="T61" fmla="*/ 1098 h 3504"/>
                <a:gd name="T62" fmla="*/ 2489 w 3180"/>
                <a:gd name="T63" fmla="*/ 1137 h 3504"/>
                <a:gd name="T64" fmla="*/ 2194 w 3180"/>
                <a:gd name="T65" fmla="*/ 973 h 3504"/>
                <a:gd name="T66" fmla="*/ 1146 w 3180"/>
                <a:gd name="T67" fmla="*/ 1752 h 3504"/>
                <a:gd name="T68" fmla="*/ 2194 w 3180"/>
                <a:gd name="T69" fmla="*/ 2532 h 3504"/>
                <a:gd name="T70" fmla="*/ 2489 w 3180"/>
                <a:gd name="T71" fmla="*/ 2367 h 3504"/>
                <a:gd name="T72" fmla="*/ 2844 w 3180"/>
                <a:gd name="T73" fmla="*/ 2406 h 3504"/>
                <a:gd name="T74" fmla="*/ 3101 w 3180"/>
                <a:gd name="T75" fmla="*/ 2640 h 3504"/>
                <a:gd name="T76" fmla="*/ 3177 w 3180"/>
                <a:gd name="T77" fmla="*/ 2992 h 3504"/>
                <a:gd name="T78" fmla="*/ 3032 w 3180"/>
                <a:gd name="T79" fmla="*/ 3315 h 3504"/>
                <a:gd name="T80" fmla="*/ 2730 w 3180"/>
                <a:gd name="T81" fmla="*/ 3491 h 3504"/>
                <a:gd name="T82" fmla="*/ 2370 w 3180"/>
                <a:gd name="T83" fmla="*/ 3453 h 3504"/>
                <a:gd name="T84" fmla="*/ 2113 w 3180"/>
                <a:gd name="T85" fmla="*/ 3219 h 3504"/>
                <a:gd name="T86" fmla="*/ 2037 w 3180"/>
                <a:gd name="T87" fmla="*/ 2873 h 3504"/>
                <a:gd name="T88" fmla="*/ 945 w 3180"/>
                <a:gd name="T89" fmla="*/ 2188 h 3504"/>
                <a:gd name="T90" fmla="*/ 633 w 3180"/>
                <a:gd name="T91" fmla="*/ 2323 h 3504"/>
                <a:gd name="T92" fmla="*/ 284 w 3180"/>
                <a:gd name="T93" fmla="*/ 2248 h 3504"/>
                <a:gd name="T94" fmla="*/ 51 w 3180"/>
                <a:gd name="T95" fmla="*/ 1989 h 3504"/>
                <a:gd name="T96" fmla="*/ 14 w 3180"/>
                <a:gd name="T97" fmla="*/ 1629 h 3504"/>
                <a:gd name="T98" fmla="*/ 190 w 3180"/>
                <a:gd name="T99" fmla="*/ 1326 h 3504"/>
                <a:gd name="T100" fmla="*/ 511 w 3180"/>
                <a:gd name="T101" fmla="*/ 1181 h 3504"/>
                <a:gd name="T102" fmla="*/ 853 w 3180"/>
                <a:gd name="T103" fmla="*/ 1251 h 3504"/>
                <a:gd name="T104" fmla="*/ 2057 w 3180"/>
                <a:gd name="T105" fmla="*/ 739 h 3504"/>
                <a:gd name="T106" fmla="*/ 2064 w 3180"/>
                <a:gd name="T107" fmla="*/ 394 h 3504"/>
                <a:gd name="T108" fmla="*/ 2268 w 3180"/>
                <a:gd name="T109" fmla="*/ 112 h 3504"/>
                <a:gd name="T110" fmla="*/ 2607 w 3180"/>
                <a:gd name="T111" fmla="*/ 0 h 3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80" h="3504">
                  <a:moveTo>
                    <a:pt x="2607" y="2518"/>
                  </a:moveTo>
                  <a:lnTo>
                    <a:pt x="2556" y="2521"/>
                  </a:lnTo>
                  <a:lnTo>
                    <a:pt x="2506" y="2531"/>
                  </a:lnTo>
                  <a:lnTo>
                    <a:pt x="2458" y="2546"/>
                  </a:lnTo>
                  <a:lnTo>
                    <a:pt x="2414" y="2566"/>
                  </a:lnTo>
                  <a:lnTo>
                    <a:pt x="2372" y="2591"/>
                  </a:lnTo>
                  <a:lnTo>
                    <a:pt x="2334" y="2622"/>
                  </a:lnTo>
                  <a:lnTo>
                    <a:pt x="2300" y="2656"/>
                  </a:lnTo>
                  <a:lnTo>
                    <a:pt x="2271" y="2695"/>
                  </a:lnTo>
                  <a:lnTo>
                    <a:pt x="2245" y="2736"/>
                  </a:lnTo>
                  <a:lnTo>
                    <a:pt x="2224" y="2781"/>
                  </a:lnTo>
                  <a:lnTo>
                    <a:pt x="2209" y="2829"/>
                  </a:lnTo>
                  <a:lnTo>
                    <a:pt x="2200" y="2878"/>
                  </a:lnTo>
                  <a:lnTo>
                    <a:pt x="2196" y="2930"/>
                  </a:lnTo>
                  <a:lnTo>
                    <a:pt x="2200" y="2981"/>
                  </a:lnTo>
                  <a:lnTo>
                    <a:pt x="2209" y="3031"/>
                  </a:lnTo>
                  <a:lnTo>
                    <a:pt x="2224" y="3079"/>
                  </a:lnTo>
                  <a:lnTo>
                    <a:pt x="2245" y="3123"/>
                  </a:lnTo>
                  <a:lnTo>
                    <a:pt x="2271" y="3165"/>
                  </a:lnTo>
                  <a:lnTo>
                    <a:pt x="2300" y="3203"/>
                  </a:lnTo>
                  <a:lnTo>
                    <a:pt x="2334" y="3237"/>
                  </a:lnTo>
                  <a:lnTo>
                    <a:pt x="2372" y="3267"/>
                  </a:lnTo>
                  <a:lnTo>
                    <a:pt x="2414" y="3292"/>
                  </a:lnTo>
                  <a:lnTo>
                    <a:pt x="2458" y="3314"/>
                  </a:lnTo>
                  <a:lnTo>
                    <a:pt x="2506" y="3329"/>
                  </a:lnTo>
                  <a:lnTo>
                    <a:pt x="2556" y="3338"/>
                  </a:lnTo>
                  <a:lnTo>
                    <a:pt x="2607" y="3341"/>
                  </a:lnTo>
                  <a:lnTo>
                    <a:pt x="2659" y="3338"/>
                  </a:lnTo>
                  <a:lnTo>
                    <a:pt x="2708" y="3329"/>
                  </a:lnTo>
                  <a:lnTo>
                    <a:pt x="2756" y="3314"/>
                  </a:lnTo>
                  <a:lnTo>
                    <a:pt x="2800" y="3292"/>
                  </a:lnTo>
                  <a:lnTo>
                    <a:pt x="2841" y="3267"/>
                  </a:lnTo>
                  <a:lnTo>
                    <a:pt x="2880" y="3237"/>
                  </a:lnTo>
                  <a:lnTo>
                    <a:pt x="2914" y="3203"/>
                  </a:lnTo>
                  <a:lnTo>
                    <a:pt x="2944" y="3165"/>
                  </a:lnTo>
                  <a:lnTo>
                    <a:pt x="2970" y="3123"/>
                  </a:lnTo>
                  <a:lnTo>
                    <a:pt x="2990" y="3079"/>
                  </a:lnTo>
                  <a:lnTo>
                    <a:pt x="3005" y="3031"/>
                  </a:lnTo>
                  <a:lnTo>
                    <a:pt x="3014" y="2981"/>
                  </a:lnTo>
                  <a:lnTo>
                    <a:pt x="3018" y="2930"/>
                  </a:lnTo>
                  <a:lnTo>
                    <a:pt x="3014" y="2878"/>
                  </a:lnTo>
                  <a:lnTo>
                    <a:pt x="3005" y="2829"/>
                  </a:lnTo>
                  <a:lnTo>
                    <a:pt x="2990" y="2781"/>
                  </a:lnTo>
                  <a:lnTo>
                    <a:pt x="2970" y="2736"/>
                  </a:lnTo>
                  <a:lnTo>
                    <a:pt x="2944" y="2695"/>
                  </a:lnTo>
                  <a:lnTo>
                    <a:pt x="2914" y="2656"/>
                  </a:lnTo>
                  <a:lnTo>
                    <a:pt x="2880" y="2622"/>
                  </a:lnTo>
                  <a:lnTo>
                    <a:pt x="2841" y="2591"/>
                  </a:lnTo>
                  <a:lnTo>
                    <a:pt x="2800" y="2566"/>
                  </a:lnTo>
                  <a:lnTo>
                    <a:pt x="2756" y="2546"/>
                  </a:lnTo>
                  <a:lnTo>
                    <a:pt x="2708" y="2531"/>
                  </a:lnTo>
                  <a:lnTo>
                    <a:pt x="2659" y="2521"/>
                  </a:lnTo>
                  <a:lnTo>
                    <a:pt x="2607" y="2518"/>
                  </a:lnTo>
                  <a:close/>
                  <a:moveTo>
                    <a:pt x="573" y="1341"/>
                  </a:moveTo>
                  <a:lnTo>
                    <a:pt x="522" y="1344"/>
                  </a:lnTo>
                  <a:lnTo>
                    <a:pt x="472" y="1353"/>
                  </a:lnTo>
                  <a:lnTo>
                    <a:pt x="425" y="1368"/>
                  </a:lnTo>
                  <a:lnTo>
                    <a:pt x="381" y="1389"/>
                  </a:lnTo>
                  <a:lnTo>
                    <a:pt x="338" y="1415"/>
                  </a:lnTo>
                  <a:lnTo>
                    <a:pt x="300" y="1445"/>
                  </a:lnTo>
                  <a:lnTo>
                    <a:pt x="266" y="1479"/>
                  </a:lnTo>
                  <a:lnTo>
                    <a:pt x="237" y="1517"/>
                  </a:lnTo>
                  <a:lnTo>
                    <a:pt x="211" y="1559"/>
                  </a:lnTo>
                  <a:lnTo>
                    <a:pt x="190" y="1603"/>
                  </a:lnTo>
                  <a:lnTo>
                    <a:pt x="175" y="1651"/>
                  </a:lnTo>
                  <a:lnTo>
                    <a:pt x="165" y="1701"/>
                  </a:lnTo>
                  <a:lnTo>
                    <a:pt x="162" y="1752"/>
                  </a:lnTo>
                  <a:lnTo>
                    <a:pt x="165" y="1804"/>
                  </a:lnTo>
                  <a:lnTo>
                    <a:pt x="175" y="1853"/>
                  </a:lnTo>
                  <a:lnTo>
                    <a:pt x="190" y="1901"/>
                  </a:lnTo>
                  <a:lnTo>
                    <a:pt x="211" y="1946"/>
                  </a:lnTo>
                  <a:lnTo>
                    <a:pt x="237" y="1987"/>
                  </a:lnTo>
                  <a:lnTo>
                    <a:pt x="266" y="2026"/>
                  </a:lnTo>
                  <a:lnTo>
                    <a:pt x="300" y="2060"/>
                  </a:lnTo>
                  <a:lnTo>
                    <a:pt x="338" y="2090"/>
                  </a:lnTo>
                  <a:lnTo>
                    <a:pt x="381" y="2116"/>
                  </a:lnTo>
                  <a:lnTo>
                    <a:pt x="425" y="2136"/>
                  </a:lnTo>
                  <a:lnTo>
                    <a:pt x="472" y="2151"/>
                  </a:lnTo>
                  <a:lnTo>
                    <a:pt x="522" y="2161"/>
                  </a:lnTo>
                  <a:lnTo>
                    <a:pt x="573" y="2164"/>
                  </a:lnTo>
                  <a:lnTo>
                    <a:pt x="625" y="2161"/>
                  </a:lnTo>
                  <a:lnTo>
                    <a:pt x="674" y="2151"/>
                  </a:lnTo>
                  <a:lnTo>
                    <a:pt x="721" y="2136"/>
                  </a:lnTo>
                  <a:lnTo>
                    <a:pt x="766" y="2116"/>
                  </a:lnTo>
                  <a:lnTo>
                    <a:pt x="807" y="2090"/>
                  </a:lnTo>
                  <a:lnTo>
                    <a:pt x="846" y="2060"/>
                  </a:lnTo>
                  <a:lnTo>
                    <a:pt x="880" y="2026"/>
                  </a:lnTo>
                  <a:lnTo>
                    <a:pt x="910" y="1987"/>
                  </a:lnTo>
                  <a:lnTo>
                    <a:pt x="936" y="1946"/>
                  </a:lnTo>
                  <a:lnTo>
                    <a:pt x="956" y="1901"/>
                  </a:lnTo>
                  <a:lnTo>
                    <a:pt x="971" y="1853"/>
                  </a:lnTo>
                  <a:lnTo>
                    <a:pt x="980" y="1804"/>
                  </a:lnTo>
                  <a:lnTo>
                    <a:pt x="984" y="1752"/>
                  </a:lnTo>
                  <a:lnTo>
                    <a:pt x="980" y="1701"/>
                  </a:lnTo>
                  <a:lnTo>
                    <a:pt x="971" y="1651"/>
                  </a:lnTo>
                  <a:lnTo>
                    <a:pt x="956" y="1603"/>
                  </a:lnTo>
                  <a:lnTo>
                    <a:pt x="936" y="1559"/>
                  </a:lnTo>
                  <a:lnTo>
                    <a:pt x="910" y="1517"/>
                  </a:lnTo>
                  <a:lnTo>
                    <a:pt x="880" y="1479"/>
                  </a:lnTo>
                  <a:lnTo>
                    <a:pt x="846" y="1445"/>
                  </a:lnTo>
                  <a:lnTo>
                    <a:pt x="807" y="1415"/>
                  </a:lnTo>
                  <a:lnTo>
                    <a:pt x="766" y="1389"/>
                  </a:lnTo>
                  <a:lnTo>
                    <a:pt x="721" y="1368"/>
                  </a:lnTo>
                  <a:lnTo>
                    <a:pt x="674" y="1353"/>
                  </a:lnTo>
                  <a:lnTo>
                    <a:pt x="625" y="1344"/>
                  </a:lnTo>
                  <a:lnTo>
                    <a:pt x="573" y="1341"/>
                  </a:lnTo>
                  <a:close/>
                  <a:moveTo>
                    <a:pt x="2607" y="164"/>
                  </a:moveTo>
                  <a:lnTo>
                    <a:pt x="2556" y="167"/>
                  </a:lnTo>
                  <a:lnTo>
                    <a:pt x="2506" y="176"/>
                  </a:lnTo>
                  <a:lnTo>
                    <a:pt x="2458" y="192"/>
                  </a:lnTo>
                  <a:lnTo>
                    <a:pt x="2414" y="212"/>
                  </a:lnTo>
                  <a:lnTo>
                    <a:pt x="2372" y="238"/>
                  </a:lnTo>
                  <a:lnTo>
                    <a:pt x="2334" y="267"/>
                  </a:lnTo>
                  <a:lnTo>
                    <a:pt x="2300" y="302"/>
                  </a:lnTo>
                  <a:lnTo>
                    <a:pt x="2271" y="341"/>
                  </a:lnTo>
                  <a:lnTo>
                    <a:pt x="2245" y="382"/>
                  </a:lnTo>
                  <a:lnTo>
                    <a:pt x="2224" y="427"/>
                  </a:lnTo>
                  <a:lnTo>
                    <a:pt x="2209" y="474"/>
                  </a:lnTo>
                  <a:lnTo>
                    <a:pt x="2200" y="524"/>
                  </a:lnTo>
                  <a:lnTo>
                    <a:pt x="2196" y="576"/>
                  </a:lnTo>
                  <a:lnTo>
                    <a:pt x="2200" y="627"/>
                  </a:lnTo>
                  <a:lnTo>
                    <a:pt x="2209" y="677"/>
                  </a:lnTo>
                  <a:lnTo>
                    <a:pt x="2224" y="724"/>
                  </a:lnTo>
                  <a:lnTo>
                    <a:pt x="2245" y="768"/>
                  </a:lnTo>
                  <a:lnTo>
                    <a:pt x="2271" y="810"/>
                  </a:lnTo>
                  <a:lnTo>
                    <a:pt x="2300" y="848"/>
                  </a:lnTo>
                  <a:lnTo>
                    <a:pt x="2334" y="883"/>
                  </a:lnTo>
                  <a:lnTo>
                    <a:pt x="2372" y="913"/>
                  </a:lnTo>
                  <a:lnTo>
                    <a:pt x="2414" y="939"/>
                  </a:lnTo>
                  <a:lnTo>
                    <a:pt x="2458" y="959"/>
                  </a:lnTo>
                  <a:lnTo>
                    <a:pt x="2506" y="975"/>
                  </a:lnTo>
                  <a:lnTo>
                    <a:pt x="2556" y="983"/>
                  </a:lnTo>
                  <a:lnTo>
                    <a:pt x="2607" y="986"/>
                  </a:lnTo>
                  <a:lnTo>
                    <a:pt x="2659" y="983"/>
                  </a:lnTo>
                  <a:lnTo>
                    <a:pt x="2708" y="975"/>
                  </a:lnTo>
                  <a:lnTo>
                    <a:pt x="2756" y="959"/>
                  </a:lnTo>
                  <a:lnTo>
                    <a:pt x="2800" y="939"/>
                  </a:lnTo>
                  <a:lnTo>
                    <a:pt x="2841" y="913"/>
                  </a:lnTo>
                  <a:lnTo>
                    <a:pt x="2880" y="883"/>
                  </a:lnTo>
                  <a:lnTo>
                    <a:pt x="2914" y="848"/>
                  </a:lnTo>
                  <a:lnTo>
                    <a:pt x="2944" y="810"/>
                  </a:lnTo>
                  <a:lnTo>
                    <a:pt x="2970" y="768"/>
                  </a:lnTo>
                  <a:lnTo>
                    <a:pt x="2990" y="724"/>
                  </a:lnTo>
                  <a:lnTo>
                    <a:pt x="3005" y="677"/>
                  </a:lnTo>
                  <a:lnTo>
                    <a:pt x="3014" y="627"/>
                  </a:lnTo>
                  <a:lnTo>
                    <a:pt x="3018" y="576"/>
                  </a:lnTo>
                  <a:lnTo>
                    <a:pt x="3014" y="524"/>
                  </a:lnTo>
                  <a:lnTo>
                    <a:pt x="3005" y="474"/>
                  </a:lnTo>
                  <a:lnTo>
                    <a:pt x="2990" y="427"/>
                  </a:lnTo>
                  <a:lnTo>
                    <a:pt x="2970" y="382"/>
                  </a:lnTo>
                  <a:lnTo>
                    <a:pt x="2944" y="341"/>
                  </a:lnTo>
                  <a:lnTo>
                    <a:pt x="2914" y="302"/>
                  </a:lnTo>
                  <a:lnTo>
                    <a:pt x="2880" y="267"/>
                  </a:lnTo>
                  <a:lnTo>
                    <a:pt x="2841" y="238"/>
                  </a:lnTo>
                  <a:lnTo>
                    <a:pt x="2800" y="212"/>
                  </a:lnTo>
                  <a:lnTo>
                    <a:pt x="2756" y="192"/>
                  </a:lnTo>
                  <a:lnTo>
                    <a:pt x="2708" y="176"/>
                  </a:lnTo>
                  <a:lnTo>
                    <a:pt x="2659" y="167"/>
                  </a:lnTo>
                  <a:lnTo>
                    <a:pt x="2607" y="164"/>
                  </a:lnTo>
                  <a:close/>
                  <a:moveTo>
                    <a:pt x="2607" y="0"/>
                  </a:moveTo>
                  <a:lnTo>
                    <a:pt x="2670" y="5"/>
                  </a:lnTo>
                  <a:lnTo>
                    <a:pt x="2730" y="14"/>
                  </a:lnTo>
                  <a:lnTo>
                    <a:pt x="2788" y="30"/>
                  </a:lnTo>
                  <a:lnTo>
                    <a:pt x="2844" y="53"/>
                  </a:lnTo>
                  <a:lnTo>
                    <a:pt x="2896" y="79"/>
                  </a:lnTo>
                  <a:lnTo>
                    <a:pt x="2945" y="112"/>
                  </a:lnTo>
                  <a:lnTo>
                    <a:pt x="2991" y="149"/>
                  </a:lnTo>
                  <a:lnTo>
                    <a:pt x="3032" y="191"/>
                  </a:lnTo>
                  <a:lnTo>
                    <a:pt x="3070" y="237"/>
                  </a:lnTo>
                  <a:lnTo>
                    <a:pt x="3101" y="285"/>
                  </a:lnTo>
                  <a:lnTo>
                    <a:pt x="3129" y="339"/>
                  </a:lnTo>
                  <a:lnTo>
                    <a:pt x="3151" y="394"/>
                  </a:lnTo>
                  <a:lnTo>
                    <a:pt x="3167" y="452"/>
                  </a:lnTo>
                  <a:lnTo>
                    <a:pt x="3177" y="513"/>
                  </a:lnTo>
                  <a:lnTo>
                    <a:pt x="3180" y="576"/>
                  </a:lnTo>
                  <a:lnTo>
                    <a:pt x="3177" y="638"/>
                  </a:lnTo>
                  <a:lnTo>
                    <a:pt x="3167" y="698"/>
                  </a:lnTo>
                  <a:lnTo>
                    <a:pt x="3151" y="757"/>
                  </a:lnTo>
                  <a:lnTo>
                    <a:pt x="3129" y="812"/>
                  </a:lnTo>
                  <a:lnTo>
                    <a:pt x="3101" y="865"/>
                  </a:lnTo>
                  <a:lnTo>
                    <a:pt x="3070" y="914"/>
                  </a:lnTo>
                  <a:lnTo>
                    <a:pt x="3032" y="960"/>
                  </a:lnTo>
                  <a:lnTo>
                    <a:pt x="2991" y="1001"/>
                  </a:lnTo>
                  <a:lnTo>
                    <a:pt x="2945" y="1038"/>
                  </a:lnTo>
                  <a:lnTo>
                    <a:pt x="2896" y="1071"/>
                  </a:lnTo>
                  <a:lnTo>
                    <a:pt x="2844" y="1098"/>
                  </a:lnTo>
                  <a:lnTo>
                    <a:pt x="2788" y="1120"/>
                  </a:lnTo>
                  <a:lnTo>
                    <a:pt x="2730" y="1136"/>
                  </a:lnTo>
                  <a:lnTo>
                    <a:pt x="2670" y="1146"/>
                  </a:lnTo>
                  <a:lnTo>
                    <a:pt x="2607" y="1150"/>
                  </a:lnTo>
                  <a:lnTo>
                    <a:pt x="2548" y="1147"/>
                  </a:lnTo>
                  <a:lnTo>
                    <a:pt x="2489" y="1137"/>
                  </a:lnTo>
                  <a:lnTo>
                    <a:pt x="2433" y="1123"/>
                  </a:lnTo>
                  <a:lnTo>
                    <a:pt x="2379" y="1102"/>
                  </a:lnTo>
                  <a:lnTo>
                    <a:pt x="2328" y="1077"/>
                  </a:lnTo>
                  <a:lnTo>
                    <a:pt x="2279" y="1046"/>
                  </a:lnTo>
                  <a:lnTo>
                    <a:pt x="2235" y="1012"/>
                  </a:lnTo>
                  <a:lnTo>
                    <a:pt x="2194" y="973"/>
                  </a:lnTo>
                  <a:lnTo>
                    <a:pt x="2157" y="930"/>
                  </a:lnTo>
                  <a:lnTo>
                    <a:pt x="1105" y="1538"/>
                  </a:lnTo>
                  <a:lnTo>
                    <a:pt x="1123" y="1589"/>
                  </a:lnTo>
                  <a:lnTo>
                    <a:pt x="1135" y="1642"/>
                  </a:lnTo>
                  <a:lnTo>
                    <a:pt x="1144" y="1697"/>
                  </a:lnTo>
                  <a:lnTo>
                    <a:pt x="1146" y="1752"/>
                  </a:lnTo>
                  <a:lnTo>
                    <a:pt x="1144" y="1809"/>
                  </a:lnTo>
                  <a:lnTo>
                    <a:pt x="1135" y="1863"/>
                  </a:lnTo>
                  <a:lnTo>
                    <a:pt x="1123" y="1916"/>
                  </a:lnTo>
                  <a:lnTo>
                    <a:pt x="1105" y="1966"/>
                  </a:lnTo>
                  <a:lnTo>
                    <a:pt x="2157" y="2574"/>
                  </a:lnTo>
                  <a:lnTo>
                    <a:pt x="2194" y="2532"/>
                  </a:lnTo>
                  <a:lnTo>
                    <a:pt x="2235" y="2494"/>
                  </a:lnTo>
                  <a:lnTo>
                    <a:pt x="2279" y="2458"/>
                  </a:lnTo>
                  <a:lnTo>
                    <a:pt x="2328" y="2429"/>
                  </a:lnTo>
                  <a:lnTo>
                    <a:pt x="2379" y="2403"/>
                  </a:lnTo>
                  <a:lnTo>
                    <a:pt x="2433" y="2382"/>
                  </a:lnTo>
                  <a:lnTo>
                    <a:pt x="2489" y="2367"/>
                  </a:lnTo>
                  <a:lnTo>
                    <a:pt x="2548" y="2358"/>
                  </a:lnTo>
                  <a:lnTo>
                    <a:pt x="2607" y="2355"/>
                  </a:lnTo>
                  <a:lnTo>
                    <a:pt x="2670" y="2358"/>
                  </a:lnTo>
                  <a:lnTo>
                    <a:pt x="2730" y="2368"/>
                  </a:lnTo>
                  <a:lnTo>
                    <a:pt x="2788" y="2384"/>
                  </a:lnTo>
                  <a:lnTo>
                    <a:pt x="2844" y="2406"/>
                  </a:lnTo>
                  <a:lnTo>
                    <a:pt x="2896" y="2434"/>
                  </a:lnTo>
                  <a:lnTo>
                    <a:pt x="2945" y="2466"/>
                  </a:lnTo>
                  <a:lnTo>
                    <a:pt x="2991" y="2503"/>
                  </a:lnTo>
                  <a:lnTo>
                    <a:pt x="3032" y="2545"/>
                  </a:lnTo>
                  <a:lnTo>
                    <a:pt x="3070" y="2590"/>
                  </a:lnTo>
                  <a:lnTo>
                    <a:pt x="3101" y="2640"/>
                  </a:lnTo>
                  <a:lnTo>
                    <a:pt x="3129" y="2692"/>
                  </a:lnTo>
                  <a:lnTo>
                    <a:pt x="3151" y="2748"/>
                  </a:lnTo>
                  <a:lnTo>
                    <a:pt x="3167" y="2806"/>
                  </a:lnTo>
                  <a:lnTo>
                    <a:pt x="3177" y="2867"/>
                  </a:lnTo>
                  <a:lnTo>
                    <a:pt x="3180" y="2930"/>
                  </a:lnTo>
                  <a:lnTo>
                    <a:pt x="3177" y="2992"/>
                  </a:lnTo>
                  <a:lnTo>
                    <a:pt x="3167" y="3053"/>
                  </a:lnTo>
                  <a:lnTo>
                    <a:pt x="3151" y="3110"/>
                  </a:lnTo>
                  <a:lnTo>
                    <a:pt x="3129" y="3167"/>
                  </a:lnTo>
                  <a:lnTo>
                    <a:pt x="3101" y="3219"/>
                  </a:lnTo>
                  <a:lnTo>
                    <a:pt x="3070" y="3269"/>
                  </a:lnTo>
                  <a:lnTo>
                    <a:pt x="3032" y="3315"/>
                  </a:lnTo>
                  <a:lnTo>
                    <a:pt x="2991" y="3356"/>
                  </a:lnTo>
                  <a:lnTo>
                    <a:pt x="2945" y="3393"/>
                  </a:lnTo>
                  <a:lnTo>
                    <a:pt x="2896" y="3425"/>
                  </a:lnTo>
                  <a:lnTo>
                    <a:pt x="2844" y="3453"/>
                  </a:lnTo>
                  <a:lnTo>
                    <a:pt x="2788" y="3474"/>
                  </a:lnTo>
                  <a:lnTo>
                    <a:pt x="2730" y="3491"/>
                  </a:lnTo>
                  <a:lnTo>
                    <a:pt x="2670" y="3501"/>
                  </a:lnTo>
                  <a:lnTo>
                    <a:pt x="2607" y="3504"/>
                  </a:lnTo>
                  <a:lnTo>
                    <a:pt x="2544" y="3501"/>
                  </a:lnTo>
                  <a:lnTo>
                    <a:pt x="2484" y="3491"/>
                  </a:lnTo>
                  <a:lnTo>
                    <a:pt x="2427" y="3474"/>
                  </a:lnTo>
                  <a:lnTo>
                    <a:pt x="2370" y="3453"/>
                  </a:lnTo>
                  <a:lnTo>
                    <a:pt x="2318" y="3425"/>
                  </a:lnTo>
                  <a:lnTo>
                    <a:pt x="2268" y="3393"/>
                  </a:lnTo>
                  <a:lnTo>
                    <a:pt x="2223" y="3356"/>
                  </a:lnTo>
                  <a:lnTo>
                    <a:pt x="2181" y="3315"/>
                  </a:lnTo>
                  <a:lnTo>
                    <a:pt x="2144" y="3269"/>
                  </a:lnTo>
                  <a:lnTo>
                    <a:pt x="2113" y="3219"/>
                  </a:lnTo>
                  <a:lnTo>
                    <a:pt x="2085" y="3167"/>
                  </a:lnTo>
                  <a:lnTo>
                    <a:pt x="2064" y="3110"/>
                  </a:lnTo>
                  <a:lnTo>
                    <a:pt x="2047" y="3053"/>
                  </a:lnTo>
                  <a:lnTo>
                    <a:pt x="2037" y="2992"/>
                  </a:lnTo>
                  <a:lnTo>
                    <a:pt x="2034" y="2930"/>
                  </a:lnTo>
                  <a:lnTo>
                    <a:pt x="2037" y="2873"/>
                  </a:lnTo>
                  <a:lnTo>
                    <a:pt x="2045" y="2819"/>
                  </a:lnTo>
                  <a:lnTo>
                    <a:pt x="2057" y="2767"/>
                  </a:lnTo>
                  <a:lnTo>
                    <a:pt x="2075" y="2716"/>
                  </a:lnTo>
                  <a:lnTo>
                    <a:pt x="1024" y="2107"/>
                  </a:lnTo>
                  <a:lnTo>
                    <a:pt x="987" y="2150"/>
                  </a:lnTo>
                  <a:lnTo>
                    <a:pt x="945" y="2188"/>
                  </a:lnTo>
                  <a:lnTo>
                    <a:pt x="901" y="2223"/>
                  </a:lnTo>
                  <a:lnTo>
                    <a:pt x="853" y="2254"/>
                  </a:lnTo>
                  <a:lnTo>
                    <a:pt x="801" y="2280"/>
                  </a:lnTo>
                  <a:lnTo>
                    <a:pt x="748" y="2300"/>
                  </a:lnTo>
                  <a:lnTo>
                    <a:pt x="692" y="2315"/>
                  </a:lnTo>
                  <a:lnTo>
                    <a:pt x="633" y="2323"/>
                  </a:lnTo>
                  <a:lnTo>
                    <a:pt x="573" y="2327"/>
                  </a:lnTo>
                  <a:lnTo>
                    <a:pt x="511" y="2323"/>
                  </a:lnTo>
                  <a:lnTo>
                    <a:pt x="451" y="2314"/>
                  </a:lnTo>
                  <a:lnTo>
                    <a:pt x="393" y="2298"/>
                  </a:lnTo>
                  <a:lnTo>
                    <a:pt x="336" y="2276"/>
                  </a:lnTo>
                  <a:lnTo>
                    <a:pt x="284" y="2248"/>
                  </a:lnTo>
                  <a:lnTo>
                    <a:pt x="235" y="2216"/>
                  </a:lnTo>
                  <a:lnTo>
                    <a:pt x="190" y="2179"/>
                  </a:lnTo>
                  <a:lnTo>
                    <a:pt x="147" y="2137"/>
                  </a:lnTo>
                  <a:lnTo>
                    <a:pt x="111" y="2091"/>
                  </a:lnTo>
                  <a:lnTo>
                    <a:pt x="78" y="2043"/>
                  </a:lnTo>
                  <a:lnTo>
                    <a:pt x="51" y="1989"/>
                  </a:lnTo>
                  <a:lnTo>
                    <a:pt x="30" y="1934"/>
                  </a:lnTo>
                  <a:lnTo>
                    <a:pt x="14" y="1876"/>
                  </a:lnTo>
                  <a:lnTo>
                    <a:pt x="3" y="1815"/>
                  </a:lnTo>
                  <a:lnTo>
                    <a:pt x="0" y="1752"/>
                  </a:lnTo>
                  <a:lnTo>
                    <a:pt x="3" y="1689"/>
                  </a:lnTo>
                  <a:lnTo>
                    <a:pt x="14" y="1629"/>
                  </a:lnTo>
                  <a:lnTo>
                    <a:pt x="30" y="1571"/>
                  </a:lnTo>
                  <a:lnTo>
                    <a:pt x="51" y="1515"/>
                  </a:lnTo>
                  <a:lnTo>
                    <a:pt x="78" y="1463"/>
                  </a:lnTo>
                  <a:lnTo>
                    <a:pt x="111" y="1413"/>
                  </a:lnTo>
                  <a:lnTo>
                    <a:pt x="147" y="1368"/>
                  </a:lnTo>
                  <a:lnTo>
                    <a:pt x="190" y="1326"/>
                  </a:lnTo>
                  <a:lnTo>
                    <a:pt x="235" y="1288"/>
                  </a:lnTo>
                  <a:lnTo>
                    <a:pt x="284" y="1257"/>
                  </a:lnTo>
                  <a:lnTo>
                    <a:pt x="336" y="1229"/>
                  </a:lnTo>
                  <a:lnTo>
                    <a:pt x="393" y="1208"/>
                  </a:lnTo>
                  <a:lnTo>
                    <a:pt x="451" y="1192"/>
                  </a:lnTo>
                  <a:lnTo>
                    <a:pt x="511" y="1181"/>
                  </a:lnTo>
                  <a:lnTo>
                    <a:pt x="573" y="1178"/>
                  </a:lnTo>
                  <a:lnTo>
                    <a:pt x="633" y="1181"/>
                  </a:lnTo>
                  <a:lnTo>
                    <a:pt x="692" y="1191"/>
                  </a:lnTo>
                  <a:lnTo>
                    <a:pt x="748" y="1205"/>
                  </a:lnTo>
                  <a:lnTo>
                    <a:pt x="801" y="1226"/>
                  </a:lnTo>
                  <a:lnTo>
                    <a:pt x="853" y="1251"/>
                  </a:lnTo>
                  <a:lnTo>
                    <a:pt x="901" y="1281"/>
                  </a:lnTo>
                  <a:lnTo>
                    <a:pt x="945" y="1316"/>
                  </a:lnTo>
                  <a:lnTo>
                    <a:pt x="987" y="1355"/>
                  </a:lnTo>
                  <a:lnTo>
                    <a:pt x="1024" y="1398"/>
                  </a:lnTo>
                  <a:lnTo>
                    <a:pt x="2075" y="789"/>
                  </a:lnTo>
                  <a:lnTo>
                    <a:pt x="2057" y="739"/>
                  </a:lnTo>
                  <a:lnTo>
                    <a:pt x="2045" y="685"/>
                  </a:lnTo>
                  <a:lnTo>
                    <a:pt x="2037" y="631"/>
                  </a:lnTo>
                  <a:lnTo>
                    <a:pt x="2034" y="576"/>
                  </a:lnTo>
                  <a:lnTo>
                    <a:pt x="2037" y="513"/>
                  </a:lnTo>
                  <a:lnTo>
                    <a:pt x="2047" y="452"/>
                  </a:lnTo>
                  <a:lnTo>
                    <a:pt x="2064" y="394"/>
                  </a:lnTo>
                  <a:lnTo>
                    <a:pt x="2085" y="339"/>
                  </a:lnTo>
                  <a:lnTo>
                    <a:pt x="2113" y="285"/>
                  </a:lnTo>
                  <a:lnTo>
                    <a:pt x="2144" y="237"/>
                  </a:lnTo>
                  <a:lnTo>
                    <a:pt x="2181" y="191"/>
                  </a:lnTo>
                  <a:lnTo>
                    <a:pt x="2223" y="149"/>
                  </a:lnTo>
                  <a:lnTo>
                    <a:pt x="2268" y="112"/>
                  </a:lnTo>
                  <a:lnTo>
                    <a:pt x="2318" y="79"/>
                  </a:lnTo>
                  <a:lnTo>
                    <a:pt x="2370" y="53"/>
                  </a:lnTo>
                  <a:lnTo>
                    <a:pt x="2427" y="30"/>
                  </a:lnTo>
                  <a:lnTo>
                    <a:pt x="2484" y="14"/>
                  </a:lnTo>
                  <a:lnTo>
                    <a:pt x="2544" y="5"/>
                  </a:lnTo>
                  <a:lnTo>
                    <a:pt x="26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137">
              <a:extLst>
                <a:ext uri="{FF2B5EF4-FFF2-40B4-BE49-F238E27FC236}">
                  <a16:creationId xmlns:a16="http://schemas.microsoft.com/office/drawing/2014/main" id="{6B7D4361-81E8-71B3-37AF-45284662884D}"/>
                </a:ext>
              </a:extLst>
            </p:cNvPr>
            <p:cNvSpPr>
              <a:spLocks/>
            </p:cNvSpPr>
            <p:nvPr/>
          </p:nvSpPr>
          <p:spPr bwMode="auto">
            <a:xfrm>
              <a:off x="5419726" y="2928938"/>
              <a:ext cx="50800" cy="50800"/>
            </a:xfrm>
            <a:custGeom>
              <a:avLst/>
              <a:gdLst>
                <a:gd name="T0" fmla="*/ 241 w 323"/>
                <a:gd name="T1" fmla="*/ 0 h 323"/>
                <a:gd name="T2" fmla="*/ 263 w 323"/>
                <a:gd name="T3" fmla="*/ 2 h 323"/>
                <a:gd name="T4" fmla="*/ 282 w 323"/>
                <a:gd name="T5" fmla="*/ 10 h 323"/>
                <a:gd name="T6" fmla="*/ 298 w 323"/>
                <a:gd name="T7" fmla="*/ 23 h 323"/>
                <a:gd name="T8" fmla="*/ 311 w 323"/>
                <a:gd name="T9" fmla="*/ 39 h 323"/>
                <a:gd name="T10" fmla="*/ 319 w 323"/>
                <a:gd name="T11" fmla="*/ 59 h 323"/>
                <a:gd name="T12" fmla="*/ 323 w 323"/>
                <a:gd name="T13" fmla="*/ 81 h 323"/>
                <a:gd name="T14" fmla="*/ 319 w 323"/>
                <a:gd name="T15" fmla="*/ 102 h 323"/>
                <a:gd name="T16" fmla="*/ 311 w 323"/>
                <a:gd name="T17" fmla="*/ 122 h 323"/>
                <a:gd name="T18" fmla="*/ 298 w 323"/>
                <a:gd name="T19" fmla="*/ 138 h 323"/>
                <a:gd name="T20" fmla="*/ 282 w 323"/>
                <a:gd name="T21" fmla="*/ 151 h 323"/>
                <a:gd name="T22" fmla="*/ 263 w 323"/>
                <a:gd name="T23" fmla="*/ 159 h 323"/>
                <a:gd name="T24" fmla="*/ 241 w 323"/>
                <a:gd name="T25" fmla="*/ 162 h 323"/>
                <a:gd name="T26" fmla="*/ 220 w 323"/>
                <a:gd name="T27" fmla="*/ 165 h 323"/>
                <a:gd name="T28" fmla="*/ 202 w 323"/>
                <a:gd name="T29" fmla="*/ 173 h 323"/>
                <a:gd name="T30" fmla="*/ 186 w 323"/>
                <a:gd name="T31" fmla="*/ 186 h 323"/>
                <a:gd name="T32" fmla="*/ 173 w 323"/>
                <a:gd name="T33" fmla="*/ 202 h 323"/>
                <a:gd name="T34" fmla="*/ 165 w 323"/>
                <a:gd name="T35" fmla="*/ 220 h 323"/>
                <a:gd name="T36" fmla="*/ 162 w 323"/>
                <a:gd name="T37" fmla="*/ 241 h 323"/>
                <a:gd name="T38" fmla="*/ 159 w 323"/>
                <a:gd name="T39" fmla="*/ 264 h 323"/>
                <a:gd name="T40" fmla="*/ 151 w 323"/>
                <a:gd name="T41" fmla="*/ 283 h 323"/>
                <a:gd name="T42" fmla="*/ 138 w 323"/>
                <a:gd name="T43" fmla="*/ 299 h 323"/>
                <a:gd name="T44" fmla="*/ 122 w 323"/>
                <a:gd name="T45" fmla="*/ 311 h 323"/>
                <a:gd name="T46" fmla="*/ 103 w 323"/>
                <a:gd name="T47" fmla="*/ 320 h 323"/>
                <a:gd name="T48" fmla="*/ 81 w 323"/>
                <a:gd name="T49" fmla="*/ 323 h 323"/>
                <a:gd name="T50" fmla="*/ 59 w 323"/>
                <a:gd name="T51" fmla="*/ 320 h 323"/>
                <a:gd name="T52" fmla="*/ 40 w 323"/>
                <a:gd name="T53" fmla="*/ 311 h 323"/>
                <a:gd name="T54" fmla="*/ 23 w 323"/>
                <a:gd name="T55" fmla="*/ 299 h 323"/>
                <a:gd name="T56" fmla="*/ 11 w 323"/>
                <a:gd name="T57" fmla="*/ 283 h 323"/>
                <a:gd name="T58" fmla="*/ 2 w 323"/>
                <a:gd name="T59" fmla="*/ 264 h 323"/>
                <a:gd name="T60" fmla="*/ 0 w 323"/>
                <a:gd name="T61" fmla="*/ 241 h 323"/>
                <a:gd name="T62" fmla="*/ 3 w 323"/>
                <a:gd name="T63" fmla="*/ 202 h 323"/>
                <a:gd name="T64" fmla="*/ 12 w 323"/>
                <a:gd name="T65" fmla="*/ 165 h 323"/>
                <a:gd name="T66" fmla="*/ 27 w 323"/>
                <a:gd name="T67" fmla="*/ 131 h 323"/>
                <a:gd name="T68" fmla="*/ 47 w 323"/>
                <a:gd name="T69" fmla="*/ 99 h 323"/>
                <a:gd name="T70" fmla="*/ 70 w 323"/>
                <a:gd name="T71" fmla="*/ 70 h 323"/>
                <a:gd name="T72" fmla="*/ 99 w 323"/>
                <a:gd name="T73" fmla="*/ 47 h 323"/>
                <a:gd name="T74" fmla="*/ 131 w 323"/>
                <a:gd name="T75" fmla="*/ 26 h 323"/>
                <a:gd name="T76" fmla="*/ 165 w 323"/>
                <a:gd name="T77" fmla="*/ 11 h 323"/>
                <a:gd name="T78" fmla="*/ 202 w 323"/>
                <a:gd name="T79" fmla="*/ 3 h 323"/>
                <a:gd name="T80" fmla="*/ 241 w 323"/>
                <a:gd name="T81"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3" h="323">
                  <a:moveTo>
                    <a:pt x="241" y="0"/>
                  </a:moveTo>
                  <a:lnTo>
                    <a:pt x="263" y="2"/>
                  </a:lnTo>
                  <a:lnTo>
                    <a:pt x="282" y="10"/>
                  </a:lnTo>
                  <a:lnTo>
                    <a:pt x="298" y="23"/>
                  </a:lnTo>
                  <a:lnTo>
                    <a:pt x="311" y="39"/>
                  </a:lnTo>
                  <a:lnTo>
                    <a:pt x="319" y="59"/>
                  </a:lnTo>
                  <a:lnTo>
                    <a:pt x="323" y="81"/>
                  </a:lnTo>
                  <a:lnTo>
                    <a:pt x="319" y="102"/>
                  </a:lnTo>
                  <a:lnTo>
                    <a:pt x="311" y="122"/>
                  </a:lnTo>
                  <a:lnTo>
                    <a:pt x="298" y="138"/>
                  </a:lnTo>
                  <a:lnTo>
                    <a:pt x="282" y="151"/>
                  </a:lnTo>
                  <a:lnTo>
                    <a:pt x="263" y="159"/>
                  </a:lnTo>
                  <a:lnTo>
                    <a:pt x="241" y="162"/>
                  </a:lnTo>
                  <a:lnTo>
                    <a:pt x="220" y="165"/>
                  </a:lnTo>
                  <a:lnTo>
                    <a:pt x="202" y="173"/>
                  </a:lnTo>
                  <a:lnTo>
                    <a:pt x="186" y="186"/>
                  </a:lnTo>
                  <a:lnTo>
                    <a:pt x="173" y="202"/>
                  </a:lnTo>
                  <a:lnTo>
                    <a:pt x="165" y="220"/>
                  </a:lnTo>
                  <a:lnTo>
                    <a:pt x="162" y="241"/>
                  </a:lnTo>
                  <a:lnTo>
                    <a:pt x="159" y="264"/>
                  </a:lnTo>
                  <a:lnTo>
                    <a:pt x="151" y="283"/>
                  </a:lnTo>
                  <a:lnTo>
                    <a:pt x="138" y="299"/>
                  </a:lnTo>
                  <a:lnTo>
                    <a:pt x="122" y="311"/>
                  </a:lnTo>
                  <a:lnTo>
                    <a:pt x="103" y="320"/>
                  </a:lnTo>
                  <a:lnTo>
                    <a:pt x="81" y="323"/>
                  </a:lnTo>
                  <a:lnTo>
                    <a:pt x="59" y="320"/>
                  </a:lnTo>
                  <a:lnTo>
                    <a:pt x="40" y="311"/>
                  </a:lnTo>
                  <a:lnTo>
                    <a:pt x="23" y="299"/>
                  </a:lnTo>
                  <a:lnTo>
                    <a:pt x="11" y="283"/>
                  </a:lnTo>
                  <a:lnTo>
                    <a:pt x="2" y="264"/>
                  </a:lnTo>
                  <a:lnTo>
                    <a:pt x="0" y="241"/>
                  </a:lnTo>
                  <a:lnTo>
                    <a:pt x="3" y="202"/>
                  </a:lnTo>
                  <a:lnTo>
                    <a:pt x="12" y="165"/>
                  </a:lnTo>
                  <a:lnTo>
                    <a:pt x="27" y="131"/>
                  </a:lnTo>
                  <a:lnTo>
                    <a:pt x="47" y="99"/>
                  </a:lnTo>
                  <a:lnTo>
                    <a:pt x="70" y="70"/>
                  </a:lnTo>
                  <a:lnTo>
                    <a:pt x="99" y="47"/>
                  </a:lnTo>
                  <a:lnTo>
                    <a:pt x="131" y="26"/>
                  </a:lnTo>
                  <a:lnTo>
                    <a:pt x="165" y="11"/>
                  </a:lnTo>
                  <a:lnTo>
                    <a:pt x="202" y="3"/>
                  </a:lnTo>
                  <a:lnTo>
                    <a:pt x="24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29" name="Group 128">
            <a:extLst>
              <a:ext uri="{FF2B5EF4-FFF2-40B4-BE49-F238E27FC236}">
                <a16:creationId xmlns:a16="http://schemas.microsoft.com/office/drawing/2014/main" id="{DCEBDF61-5AF2-E47F-B73B-5EB36326BECB}"/>
              </a:ext>
            </a:extLst>
          </p:cNvPr>
          <p:cNvGrpSpPr/>
          <p:nvPr userDrawn="1"/>
        </p:nvGrpSpPr>
        <p:grpSpPr>
          <a:xfrm>
            <a:off x="9413343" y="2769553"/>
            <a:ext cx="463550" cy="407988"/>
            <a:chOff x="10059988" y="2759075"/>
            <a:chExt cx="463550" cy="407988"/>
          </a:xfrm>
          <a:solidFill>
            <a:schemeClr val="tx1"/>
          </a:solidFill>
        </p:grpSpPr>
        <p:sp>
          <p:nvSpPr>
            <p:cNvPr id="130" name="Freeform 182">
              <a:extLst>
                <a:ext uri="{FF2B5EF4-FFF2-40B4-BE49-F238E27FC236}">
                  <a16:creationId xmlns:a16="http://schemas.microsoft.com/office/drawing/2014/main" id="{ADB96146-F20D-7D81-41CE-1D747E78A6F5}"/>
                </a:ext>
              </a:extLst>
            </p:cNvPr>
            <p:cNvSpPr>
              <a:spLocks/>
            </p:cNvSpPr>
            <p:nvPr/>
          </p:nvSpPr>
          <p:spPr bwMode="auto">
            <a:xfrm>
              <a:off x="10059988" y="2759075"/>
              <a:ext cx="463550" cy="168275"/>
            </a:xfrm>
            <a:custGeom>
              <a:avLst/>
              <a:gdLst>
                <a:gd name="T0" fmla="*/ 1606 w 3212"/>
                <a:gd name="T1" fmla="*/ 0 h 1164"/>
                <a:gd name="T2" fmla="*/ 1815 w 3212"/>
                <a:gd name="T3" fmla="*/ 5 h 1164"/>
                <a:gd name="T4" fmla="*/ 2016 w 3212"/>
                <a:gd name="T5" fmla="*/ 19 h 1164"/>
                <a:gd name="T6" fmla="*/ 2208 w 3212"/>
                <a:gd name="T7" fmla="*/ 43 h 1164"/>
                <a:gd name="T8" fmla="*/ 2388 w 3212"/>
                <a:gd name="T9" fmla="*/ 74 h 1164"/>
                <a:gd name="T10" fmla="*/ 2554 w 3212"/>
                <a:gd name="T11" fmla="*/ 112 h 1164"/>
                <a:gd name="T12" fmla="*/ 2706 w 3212"/>
                <a:gd name="T13" fmla="*/ 158 h 1164"/>
                <a:gd name="T14" fmla="*/ 2841 w 3212"/>
                <a:gd name="T15" fmla="*/ 210 h 1164"/>
                <a:gd name="T16" fmla="*/ 2958 w 3212"/>
                <a:gd name="T17" fmla="*/ 268 h 1164"/>
                <a:gd name="T18" fmla="*/ 3055 w 3212"/>
                <a:gd name="T19" fmla="*/ 331 h 1164"/>
                <a:gd name="T20" fmla="*/ 3130 w 3212"/>
                <a:gd name="T21" fmla="*/ 398 h 1164"/>
                <a:gd name="T22" fmla="*/ 3182 w 3212"/>
                <a:gd name="T23" fmla="*/ 469 h 1164"/>
                <a:gd name="T24" fmla="*/ 3209 w 3212"/>
                <a:gd name="T25" fmla="*/ 544 h 1164"/>
                <a:gd name="T26" fmla="*/ 3209 w 3212"/>
                <a:gd name="T27" fmla="*/ 620 h 1164"/>
                <a:gd name="T28" fmla="*/ 3182 w 3212"/>
                <a:gd name="T29" fmla="*/ 695 h 1164"/>
                <a:gd name="T30" fmla="*/ 3130 w 3212"/>
                <a:gd name="T31" fmla="*/ 766 h 1164"/>
                <a:gd name="T32" fmla="*/ 3055 w 3212"/>
                <a:gd name="T33" fmla="*/ 833 h 1164"/>
                <a:gd name="T34" fmla="*/ 2958 w 3212"/>
                <a:gd name="T35" fmla="*/ 896 h 1164"/>
                <a:gd name="T36" fmla="*/ 2841 w 3212"/>
                <a:gd name="T37" fmla="*/ 954 h 1164"/>
                <a:gd name="T38" fmla="*/ 2706 w 3212"/>
                <a:gd name="T39" fmla="*/ 1006 h 1164"/>
                <a:gd name="T40" fmla="*/ 2554 w 3212"/>
                <a:gd name="T41" fmla="*/ 1052 h 1164"/>
                <a:gd name="T42" fmla="*/ 2388 w 3212"/>
                <a:gd name="T43" fmla="*/ 1090 h 1164"/>
                <a:gd name="T44" fmla="*/ 2208 w 3212"/>
                <a:gd name="T45" fmla="*/ 1122 h 1164"/>
                <a:gd name="T46" fmla="*/ 2016 w 3212"/>
                <a:gd name="T47" fmla="*/ 1145 h 1164"/>
                <a:gd name="T48" fmla="*/ 1815 w 3212"/>
                <a:gd name="T49" fmla="*/ 1159 h 1164"/>
                <a:gd name="T50" fmla="*/ 1606 w 3212"/>
                <a:gd name="T51" fmla="*/ 1164 h 1164"/>
                <a:gd name="T52" fmla="*/ 1397 w 3212"/>
                <a:gd name="T53" fmla="*/ 1159 h 1164"/>
                <a:gd name="T54" fmla="*/ 1195 w 3212"/>
                <a:gd name="T55" fmla="*/ 1145 h 1164"/>
                <a:gd name="T56" fmla="*/ 1004 w 3212"/>
                <a:gd name="T57" fmla="*/ 1122 h 1164"/>
                <a:gd name="T58" fmla="*/ 824 w 3212"/>
                <a:gd name="T59" fmla="*/ 1090 h 1164"/>
                <a:gd name="T60" fmla="*/ 658 w 3212"/>
                <a:gd name="T61" fmla="*/ 1052 h 1164"/>
                <a:gd name="T62" fmla="*/ 506 w 3212"/>
                <a:gd name="T63" fmla="*/ 1006 h 1164"/>
                <a:gd name="T64" fmla="*/ 371 w 3212"/>
                <a:gd name="T65" fmla="*/ 954 h 1164"/>
                <a:gd name="T66" fmla="*/ 254 w 3212"/>
                <a:gd name="T67" fmla="*/ 896 h 1164"/>
                <a:gd name="T68" fmla="*/ 157 w 3212"/>
                <a:gd name="T69" fmla="*/ 833 h 1164"/>
                <a:gd name="T70" fmla="*/ 82 w 3212"/>
                <a:gd name="T71" fmla="*/ 766 h 1164"/>
                <a:gd name="T72" fmla="*/ 30 w 3212"/>
                <a:gd name="T73" fmla="*/ 695 h 1164"/>
                <a:gd name="T74" fmla="*/ 3 w 3212"/>
                <a:gd name="T75" fmla="*/ 620 h 1164"/>
                <a:gd name="T76" fmla="*/ 3 w 3212"/>
                <a:gd name="T77" fmla="*/ 544 h 1164"/>
                <a:gd name="T78" fmla="*/ 30 w 3212"/>
                <a:gd name="T79" fmla="*/ 469 h 1164"/>
                <a:gd name="T80" fmla="*/ 82 w 3212"/>
                <a:gd name="T81" fmla="*/ 398 h 1164"/>
                <a:gd name="T82" fmla="*/ 157 w 3212"/>
                <a:gd name="T83" fmla="*/ 331 h 1164"/>
                <a:gd name="T84" fmla="*/ 254 w 3212"/>
                <a:gd name="T85" fmla="*/ 268 h 1164"/>
                <a:gd name="T86" fmla="*/ 371 w 3212"/>
                <a:gd name="T87" fmla="*/ 210 h 1164"/>
                <a:gd name="T88" fmla="*/ 506 w 3212"/>
                <a:gd name="T89" fmla="*/ 158 h 1164"/>
                <a:gd name="T90" fmla="*/ 658 w 3212"/>
                <a:gd name="T91" fmla="*/ 112 h 1164"/>
                <a:gd name="T92" fmla="*/ 824 w 3212"/>
                <a:gd name="T93" fmla="*/ 74 h 1164"/>
                <a:gd name="T94" fmla="*/ 1004 w 3212"/>
                <a:gd name="T95" fmla="*/ 43 h 1164"/>
                <a:gd name="T96" fmla="*/ 1195 w 3212"/>
                <a:gd name="T97" fmla="*/ 19 h 1164"/>
                <a:gd name="T98" fmla="*/ 1397 w 3212"/>
                <a:gd name="T99" fmla="*/ 5 h 1164"/>
                <a:gd name="T100" fmla="*/ 1606 w 3212"/>
                <a:gd name="T101" fmla="*/ 0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12" h="1164">
                  <a:moveTo>
                    <a:pt x="1606" y="0"/>
                  </a:moveTo>
                  <a:lnTo>
                    <a:pt x="1606" y="0"/>
                  </a:lnTo>
                  <a:lnTo>
                    <a:pt x="1712" y="2"/>
                  </a:lnTo>
                  <a:lnTo>
                    <a:pt x="1815" y="5"/>
                  </a:lnTo>
                  <a:lnTo>
                    <a:pt x="1917" y="11"/>
                  </a:lnTo>
                  <a:lnTo>
                    <a:pt x="2016" y="19"/>
                  </a:lnTo>
                  <a:lnTo>
                    <a:pt x="2114" y="30"/>
                  </a:lnTo>
                  <a:lnTo>
                    <a:pt x="2208" y="43"/>
                  </a:lnTo>
                  <a:lnTo>
                    <a:pt x="2299" y="57"/>
                  </a:lnTo>
                  <a:lnTo>
                    <a:pt x="2388" y="74"/>
                  </a:lnTo>
                  <a:lnTo>
                    <a:pt x="2472" y="92"/>
                  </a:lnTo>
                  <a:lnTo>
                    <a:pt x="2554" y="112"/>
                  </a:lnTo>
                  <a:lnTo>
                    <a:pt x="2632" y="135"/>
                  </a:lnTo>
                  <a:lnTo>
                    <a:pt x="2706" y="158"/>
                  </a:lnTo>
                  <a:lnTo>
                    <a:pt x="2775" y="183"/>
                  </a:lnTo>
                  <a:lnTo>
                    <a:pt x="2841" y="210"/>
                  </a:lnTo>
                  <a:lnTo>
                    <a:pt x="2902" y="238"/>
                  </a:lnTo>
                  <a:lnTo>
                    <a:pt x="2958" y="268"/>
                  </a:lnTo>
                  <a:lnTo>
                    <a:pt x="3009" y="299"/>
                  </a:lnTo>
                  <a:lnTo>
                    <a:pt x="3055" y="331"/>
                  </a:lnTo>
                  <a:lnTo>
                    <a:pt x="3096" y="364"/>
                  </a:lnTo>
                  <a:lnTo>
                    <a:pt x="3130" y="398"/>
                  </a:lnTo>
                  <a:lnTo>
                    <a:pt x="3159" y="433"/>
                  </a:lnTo>
                  <a:lnTo>
                    <a:pt x="3182" y="469"/>
                  </a:lnTo>
                  <a:lnTo>
                    <a:pt x="3199" y="506"/>
                  </a:lnTo>
                  <a:lnTo>
                    <a:pt x="3209" y="544"/>
                  </a:lnTo>
                  <a:lnTo>
                    <a:pt x="3212" y="582"/>
                  </a:lnTo>
                  <a:lnTo>
                    <a:pt x="3209" y="620"/>
                  </a:lnTo>
                  <a:lnTo>
                    <a:pt x="3199" y="658"/>
                  </a:lnTo>
                  <a:lnTo>
                    <a:pt x="3182" y="695"/>
                  </a:lnTo>
                  <a:lnTo>
                    <a:pt x="3159" y="731"/>
                  </a:lnTo>
                  <a:lnTo>
                    <a:pt x="3130" y="766"/>
                  </a:lnTo>
                  <a:lnTo>
                    <a:pt x="3096" y="800"/>
                  </a:lnTo>
                  <a:lnTo>
                    <a:pt x="3055" y="833"/>
                  </a:lnTo>
                  <a:lnTo>
                    <a:pt x="3009" y="865"/>
                  </a:lnTo>
                  <a:lnTo>
                    <a:pt x="2958" y="896"/>
                  </a:lnTo>
                  <a:lnTo>
                    <a:pt x="2902" y="926"/>
                  </a:lnTo>
                  <a:lnTo>
                    <a:pt x="2841" y="954"/>
                  </a:lnTo>
                  <a:lnTo>
                    <a:pt x="2775" y="981"/>
                  </a:lnTo>
                  <a:lnTo>
                    <a:pt x="2706" y="1006"/>
                  </a:lnTo>
                  <a:lnTo>
                    <a:pt x="2632" y="1030"/>
                  </a:lnTo>
                  <a:lnTo>
                    <a:pt x="2554" y="1052"/>
                  </a:lnTo>
                  <a:lnTo>
                    <a:pt x="2472" y="1072"/>
                  </a:lnTo>
                  <a:lnTo>
                    <a:pt x="2388" y="1090"/>
                  </a:lnTo>
                  <a:lnTo>
                    <a:pt x="2299" y="1107"/>
                  </a:lnTo>
                  <a:lnTo>
                    <a:pt x="2208" y="1122"/>
                  </a:lnTo>
                  <a:lnTo>
                    <a:pt x="2114" y="1134"/>
                  </a:lnTo>
                  <a:lnTo>
                    <a:pt x="2016" y="1145"/>
                  </a:lnTo>
                  <a:lnTo>
                    <a:pt x="1917" y="1153"/>
                  </a:lnTo>
                  <a:lnTo>
                    <a:pt x="1815" y="1159"/>
                  </a:lnTo>
                  <a:lnTo>
                    <a:pt x="1712" y="1163"/>
                  </a:lnTo>
                  <a:lnTo>
                    <a:pt x="1606" y="1164"/>
                  </a:lnTo>
                  <a:lnTo>
                    <a:pt x="1500" y="1163"/>
                  </a:lnTo>
                  <a:lnTo>
                    <a:pt x="1397" y="1159"/>
                  </a:lnTo>
                  <a:lnTo>
                    <a:pt x="1295" y="1153"/>
                  </a:lnTo>
                  <a:lnTo>
                    <a:pt x="1195" y="1145"/>
                  </a:lnTo>
                  <a:lnTo>
                    <a:pt x="1098" y="1134"/>
                  </a:lnTo>
                  <a:lnTo>
                    <a:pt x="1004" y="1122"/>
                  </a:lnTo>
                  <a:lnTo>
                    <a:pt x="912" y="1107"/>
                  </a:lnTo>
                  <a:lnTo>
                    <a:pt x="824" y="1090"/>
                  </a:lnTo>
                  <a:lnTo>
                    <a:pt x="739" y="1072"/>
                  </a:lnTo>
                  <a:lnTo>
                    <a:pt x="658" y="1052"/>
                  </a:lnTo>
                  <a:lnTo>
                    <a:pt x="580" y="1030"/>
                  </a:lnTo>
                  <a:lnTo>
                    <a:pt x="506" y="1006"/>
                  </a:lnTo>
                  <a:lnTo>
                    <a:pt x="436" y="981"/>
                  </a:lnTo>
                  <a:lnTo>
                    <a:pt x="371" y="954"/>
                  </a:lnTo>
                  <a:lnTo>
                    <a:pt x="310" y="926"/>
                  </a:lnTo>
                  <a:lnTo>
                    <a:pt x="254" y="896"/>
                  </a:lnTo>
                  <a:lnTo>
                    <a:pt x="203" y="865"/>
                  </a:lnTo>
                  <a:lnTo>
                    <a:pt x="157" y="833"/>
                  </a:lnTo>
                  <a:lnTo>
                    <a:pt x="116" y="800"/>
                  </a:lnTo>
                  <a:lnTo>
                    <a:pt x="82" y="766"/>
                  </a:lnTo>
                  <a:lnTo>
                    <a:pt x="53" y="731"/>
                  </a:lnTo>
                  <a:lnTo>
                    <a:pt x="30" y="695"/>
                  </a:lnTo>
                  <a:lnTo>
                    <a:pt x="13" y="658"/>
                  </a:lnTo>
                  <a:lnTo>
                    <a:pt x="3" y="620"/>
                  </a:lnTo>
                  <a:lnTo>
                    <a:pt x="0" y="582"/>
                  </a:lnTo>
                  <a:lnTo>
                    <a:pt x="3" y="544"/>
                  </a:lnTo>
                  <a:lnTo>
                    <a:pt x="13" y="506"/>
                  </a:lnTo>
                  <a:lnTo>
                    <a:pt x="30" y="469"/>
                  </a:lnTo>
                  <a:lnTo>
                    <a:pt x="53" y="433"/>
                  </a:lnTo>
                  <a:lnTo>
                    <a:pt x="82" y="398"/>
                  </a:lnTo>
                  <a:lnTo>
                    <a:pt x="116" y="364"/>
                  </a:lnTo>
                  <a:lnTo>
                    <a:pt x="157" y="331"/>
                  </a:lnTo>
                  <a:lnTo>
                    <a:pt x="203" y="299"/>
                  </a:lnTo>
                  <a:lnTo>
                    <a:pt x="254" y="268"/>
                  </a:lnTo>
                  <a:lnTo>
                    <a:pt x="310" y="238"/>
                  </a:lnTo>
                  <a:lnTo>
                    <a:pt x="371" y="210"/>
                  </a:lnTo>
                  <a:lnTo>
                    <a:pt x="436" y="183"/>
                  </a:lnTo>
                  <a:lnTo>
                    <a:pt x="506" y="158"/>
                  </a:lnTo>
                  <a:lnTo>
                    <a:pt x="580" y="135"/>
                  </a:lnTo>
                  <a:lnTo>
                    <a:pt x="658" y="112"/>
                  </a:lnTo>
                  <a:lnTo>
                    <a:pt x="739" y="92"/>
                  </a:lnTo>
                  <a:lnTo>
                    <a:pt x="824" y="74"/>
                  </a:lnTo>
                  <a:lnTo>
                    <a:pt x="912" y="57"/>
                  </a:lnTo>
                  <a:lnTo>
                    <a:pt x="1004" y="43"/>
                  </a:lnTo>
                  <a:lnTo>
                    <a:pt x="1098" y="30"/>
                  </a:lnTo>
                  <a:lnTo>
                    <a:pt x="1195" y="19"/>
                  </a:lnTo>
                  <a:lnTo>
                    <a:pt x="1295" y="11"/>
                  </a:lnTo>
                  <a:lnTo>
                    <a:pt x="1397" y="5"/>
                  </a:lnTo>
                  <a:lnTo>
                    <a:pt x="1500" y="2"/>
                  </a:lnTo>
                  <a:lnTo>
                    <a:pt x="16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1" name="Freeform 183">
              <a:extLst>
                <a:ext uri="{FF2B5EF4-FFF2-40B4-BE49-F238E27FC236}">
                  <a16:creationId xmlns:a16="http://schemas.microsoft.com/office/drawing/2014/main" id="{BF9BB636-EE38-D37C-8A7F-BC6CD8D94EBB}"/>
                </a:ext>
              </a:extLst>
            </p:cNvPr>
            <p:cNvSpPr>
              <a:spLocks/>
            </p:cNvSpPr>
            <p:nvPr/>
          </p:nvSpPr>
          <p:spPr bwMode="auto">
            <a:xfrm>
              <a:off x="10059988" y="2917825"/>
              <a:ext cx="463550" cy="93663"/>
            </a:xfrm>
            <a:custGeom>
              <a:avLst/>
              <a:gdLst>
                <a:gd name="T0" fmla="*/ 87 w 3212"/>
                <a:gd name="T1" fmla="*/ 40 h 648"/>
                <a:gd name="T2" fmla="*/ 256 w 3212"/>
                <a:gd name="T3" fmla="*/ 114 h 648"/>
                <a:gd name="T4" fmla="*/ 442 w 3212"/>
                <a:gd name="T5" fmla="*/ 179 h 648"/>
                <a:gd name="T6" fmla="*/ 647 w 3212"/>
                <a:gd name="T7" fmla="*/ 233 h 648"/>
                <a:gd name="T8" fmla="*/ 869 w 3212"/>
                <a:gd name="T9" fmla="*/ 277 h 648"/>
                <a:gd name="T10" fmla="*/ 1103 w 3212"/>
                <a:gd name="T11" fmla="*/ 310 h 648"/>
                <a:gd name="T12" fmla="*/ 1349 w 3212"/>
                <a:gd name="T13" fmla="*/ 330 h 648"/>
                <a:gd name="T14" fmla="*/ 1606 w 3212"/>
                <a:gd name="T15" fmla="*/ 338 h 648"/>
                <a:gd name="T16" fmla="*/ 1862 w 3212"/>
                <a:gd name="T17" fmla="*/ 330 h 648"/>
                <a:gd name="T18" fmla="*/ 2109 w 3212"/>
                <a:gd name="T19" fmla="*/ 310 h 648"/>
                <a:gd name="T20" fmla="*/ 2343 w 3212"/>
                <a:gd name="T21" fmla="*/ 277 h 648"/>
                <a:gd name="T22" fmla="*/ 2564 w 3212"/>
                <a:gd name="T23" fmla="*/ 233 h 648"/>
                <a:gd name="T24" fmla="*/ 2769 w 3212"/>
                <a:gd name="T25" fmla="*/ 179 h 648"/>
                <a:gd name="T26" fmla="*/ 2957 w 3212"/>
                <a:gd name="T27" fmla="*/ 114 h 648"/>
                <a:gd name="T28" fmla="*/ 3125 w 3212"/>
                <a:gd name="T29" fmla="*/ 40 h 648"/>
                <a:gd name="T30" fmla="*/ 3209 w 3212"/>
                <a:gd name="T31" fmla="*/ 33 h 648"/>
                <a:gd name="T32" fmla="*/ 3209 w 3212"/>
                <a:gd name="T33" fmla="*/ 104 h 648"/>
                <a:gd name="T34" fmla="*/ 3182 w 3212"/>
                <a:gd name="T35" fmla="*/ 179 h 648"/>
                <a:gd name="T36" fmla="*/ 3130 w 3212"/>
                <a:gd name="T37" fmla="*/ 250 h 648"/>
                <a:gd name="T38" fmla="*/ 3055 w 3212"/>
                <a:gd name="T39" fmla="*/ 317 h 648"/>
                <a:gd name="T40" fmla="*/ 2958 w 3212"/>
                <a:gd name="T41" fmla="*/ 381 h 648"/>
                <a:gd name="T42" fmla="*/ 2841 w 3212"/>
                <a:gd name="T43" fmla="*/ 439 h 648"/>
                <a:gd name="T44" fmla="*/ 2706 w 3212"/>
                <a:gd name="T45" fmla="*/ 491 h 648"/>
                <a:gd name="T46" fmla="*/ 2554 w 3212"/>
                <a:gd name="T47" fmla="*/ 536 h 648"/>
                <a:gd name="T48" fmla="*/ 2388 w 3212"/>
                <a:gd name="T49" fmla="*/ 575 h 648"/>
                <a:gd name="T50" fmla="*/ 2208 w 3212"/>
                <a:gd name="T51" fmla="*/ 606 h 648"/>
                <a:gd name="T52" fmla="*/ 2016 w 3212"/>
                <a:gd name="T53" fmla="*/ 629 h 648"/>
                <a:gd name="T54" fmla="*/ 1815 w 3212"/>
                <a:gd name="T55" fmla="*/ 644 h 648"/>
                <a:gd name="T56" fmla="*/ 1606 w 3212"/>
                <a:gd name="T57" fmla="*/ 648 h 648"/>
                <a:gd name="T58" fmla="*/ 1397 w 3212"/>
                <a:gd name="T59" fmla="*/ 644 h 648"/>
                <a:gd name="T60" fmla="*/ 1195 w 3212"/>
                <a:gd name="T61" fmla="*/ 629 h 648"/>
                <a:gd name="T62" fmla="*/ 1004 w 3212"/>
                <a:gd name="T63" fmla="*/ 606 h 648"/>
                <a:gd name="T64" fmla="*/ 824 w 3212"/>
                <a:gd name="T65" fmla="*/ 575 h 648"/>
                <a:gd name="T66" fmla="*/ 658 w 3212"/>
                <a:gd name="T67" fmla="*/ 536 h 648"/>
                <a:gd name="T68" fmla="*/ 506 w 3212"/>
                <a:gd name="T69" fmla="*/ 491 h 648"/>
                <a:gd name="T70" fmla="*/ 371 w 3212"/>
                <a:gd name="T71" fmla="*/ 439 h 648"/>
                <a:gd name="T72" fmla="*/ 254 w 3212"/>
                <a:gd name="T73" fmla="*/ 381 h 648"/>
                <a:gd name="T74" fmla="*/ 157 w 3212"/>
                <a:gd name="T75" fmla="*/ 317 h 648"/>
                <a:gd name="T76" fmla="*/ 82 w 3212"/>
                <a:gd name="T77" fmla="*/ 250 h 648"/>
                <a:gd name="T78" fmla="*/ 30 w 3212"/>
                <a:gd name="T79" fmla="*/ 179 h 648"/>
                <a:gd name="T80" fmla="*/ 3 w 3212"/>
                <a:gd name="T81" fmla="*/ 104 h 648"/>
                <a:gd name="T82" fmla="*/ 3 w 3212"/>
                <a:gd name="T83" fmla="*/ 33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8">
                  <a:moveTo>
                    <a:pt x="11" y="0"/>
                  </a:moveTo>
                  <a:lnTo>
                    <a:pt x="87" y="40"/>
                  </a:lnTo>
                  <a:lnTo>
                    <a:pt x="169" y="78"/>
                  </a:lnTo>
                  <a:lnTo>
                    <a:pt x="256" y="114"/>
                  </a:lnTo>
                  <a:lnTo>
                    <a:pt x="346" y="147"/>
                  </a:lnTo>
                  <a:lnTo>
                    <a:pt x="442" y="179"/>
                  </a:lnTo>
                  <a:lnTo>
                    <a:pt x="543" y="207"/>
                  </a:lnTo>
                  <a:lnTo>
                    <a:pt x="647" y="233"/>
                  </a:lnTo>
                  <a:lnTo>
                    <a:pt x="756" y="257"/>
                  </a:lnTo>
                  <a:lnTo>
                    <a:pt x="869" y="277"/>
                  </a:lnTo>
                  <a:lnTo>
                    <a:pt x="985" y="295"/>
                  </a:lnTo>
                  <a:lnTo>
                    <a:pt x="1103" y="310"/>
                  </a:lnTo>
                  <a:lnTo>
                    <a:pt x="1225" y="322"/>
                  </a:lnTo>
                  <a:lnTo>
                    <a:pt x="1349" y="330"/>
                  </a:lnTo>
                  <a:lnTo>
                    <a:pt x="1477" y="336"/>
                  </a:lnTo>
                  <a:lnTo>
                    <a:pt x="1606" y="338"/>
                  </a:lnTo>
                  <a:lnTo>
                    <a:pt x="1735" y="336"/>
                  </a:lnTo>
                  <a:lnTo>
                    <a:pt x="1862" y="330"/>
                  </a:lnTo>
                  <a:lnTo>
                    <a:pt x="1987" y="322"/>
                  </a:lnTo>
                  <a:lnTo>
                    <a:pt x="2109" y="310"/>
                  </a:lnTo>
                  <a:lnTo>
                    <a:pt x="2228" y="295"/>
                  </a:lnTo>
                  <a:lnTo>
                    <a:pt x="2343" y="277"/>
                  </a:lnTo>
                  <a:lnTo>
                    <a:pt x="2455" y="257"/>
                  </a:lnTo>
                  <a:lnTo>
                    <a:pt x="2564" y="233"/>
                  </a:lnTo>
                  <a:lnTo>
                    <a:pt x="2669" y="207"/>
                  </a:lnTo>
                  <a:lnTo>
                    <a:pt x="2769" y="179"/>
                  </a:lnTo>
                  <a:lnTo>
                    <a:pt x="2865" y="147"/>
                  </a:lnTo>
                  <a:lnTo>
                    <a:pt x="2957" y="114"/>
                  </a:lnTo>
                  <a:lnTo>
                    <a:pt x="3044" y="78"/>
                  </a:lnTo>
                  <a:lnTo>
                    <a:pt x="3125" y="40"/>
                  </a:lnTo>
                  <a:lnTo>
                    <a:pt x="3202" y="0"/>
                  </a:lnTo>
                  <a:lnTo>
                    <a:pt x="3209" y="33"/>
                  </a:lnTo>
                  <a:lnTo>
                    <a:pt x="3212" y="66"/>
                  </a:lnTo>
                  <a:lnTo>
                    <a:pt x="3209" y="104"/>
                  </a:lnTo>
                  <a:lnTo>
                    <a:pt x="3199" y="142"/>
                  </a:lnTo>
                  <a:lnTo>
                    <a:pt x="3182" y="179"/>
                  </a:lnTo>
                  <a:lnTo>
                    <a:pt x="3159" y="215"/>
                  </a:lnTo>
                  <a:lnTo>
                    <a:pt x="3130" y="250"/>
                  </a:lnTo>
                  <a:lnTo>
                    <a:pt x="3096" y="284"/>
                  </a:lnTo>
                  <a:lnTo>
                    <a:pt x="3055" y="317"/>
                  </a:lnTo>
                  <a:lnTo>
                    <a:pt x="3009" y="350"/>
                  </a:lnTo>
                  <a:lnTo>
                    <a:pt x="2958" y="381"/>
                  </a:lnTo>
                  <a:lnTo>
                    <a:pt x="2902" y="410"/>
                  </a:lnTo>
                  <a:lnTo>
                    <a:pt x="2841" y="439"/>
                  </a:lnTo>
                  <a:lnTo>
                    <a:pt x="2775" y="465"/>
                  </a:lnTo>
                  <a:lnTo>
                    <a:pt x="2706" y="491"/>
                  </a:lnTo>
                  <a:lnTo>
                    <a:pt x="2632" y="514"/>
                  </a:lnTo>
                  <a:lnTo>
                    <a:pt x="2554" y="536"/>
                  </a:lnTo>
                  <a:lnTo>
                    <a:pt x="2472" y="557"/>
                  </a:lnTo>
                  <a:lnTo>
                    <a:pt x="2388" y="575"/>
                  </a:lnTo>
                  <a:lnTo>
                    <a:pt x="2299" y="592"/>
                  </a:lnTo>
                  <a:lnTo>
                    <a:pt x="2208" y="606"/>
                  </a:lnTo>
                  <a:lnTo>
                    <a:pt x="2114" y="619"/>
                  </a:lnTo>
                  <a:lnTo>
                    <a:pt x="2016" y="629"/>
                  </a:lnTo>
                  <a:lnTo>
                    <a:pt x="1917" y="638"/>
                  </a:lnTo>
                  <a:lnTo>
                    <a:pt x="1815" y="644"/>
                  </a:lnTo>
                  <a:lnTo>
                    <a:pt x="1712" y="647"/>
                  </a:lnTo>
                  <a:lnTo>
                    <a:pt x="1606" y="648"/>
                  </a:lnTo>
                  <a:lnTo>
                    <a:pt x="1500" y="647"/>
                  </a:lnTo>
                  <a:lnTo>
                    <a:pt x="1397" y="644"/>
                  </a:lnTo>
                  <a:lnTo>
                    <a:pt x="1295" y="638"/>
                  </a:lnTo>
                  <a:lnTo>
                    <a:pt x="1195" y="629"/>
                  </a:lnTo>
                  <a:lnTo>
                    <a:pt x="1098" y="619"/>
                  </a:lnTo>
                  <a:lnTo>
                    <a:pt x="1004" y="606"/>
                  </a:lnTo>
                  <a:lnTo>
                    <a:pt x="912" y="592"/>
                  </a:lnTo>
                  <a:lnTo>
                    <a:pt x="824" y="575"/>
                  </a:lnTo>
                  <a:lnTo>
                    <a:pt x="739" y="557"/>
                  </a:lnTo>
                  <a:lnTo>
                    <a:pt x="658" y="536"/>
                  </a:lnTo>
                  <a:lnTo>
                    <a:pt x="580" y="514"/>
                  </a:lnTo>
                  <a:lnTo>
                    <a:pt x="506" y="491"/>
                  </a:lnTo>
                  <a:lnTo>
                    <a:pt x="436" y="465"/>
                  </a:lnTo>
                  <a:lnTo>
                    <a:pt x="371" y="439"/>
                  </a:lnTo>
                  <a:lnTo>
                    <a:pt x="310" y="410"/>
                  </a:lnTo>
                  <a:lnTo>
                    <a:pt x="254" y="381"/>
                  </a:lnTo>
                  <a:lnTo>
                    <a:pt x="203" y="350"/>
                  </a:lnTo>
                  <a:lnTo>
                    <a:pt x="157" y="317"/>
                  </a:lnTo>
                  <a:lnTo>
                    <a:pt x="116" y="284"/>
                  </a:lnTo>
                  <a:lnTo>
                    <a:pt x="82" y="250"/>
                  </a:lnTo>
                  <a:lnTo>
                    <a:pt x="53" y="215"/>
                  </a:lnTo>
                  <a:lnTo>
                    <a:pt x="30" y="179"/>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2" name="Freeform 184">
              <a:extLst>
                <a:ext uri="{FF2B5EF4-FFF2-40B4-BE49-F238E27FC236}">
                  <a16:creationId xmlns:a16="http://schemas.microsoft.com/office/drawing/2014/main" id="{C544D354-8CDB-E88C-402E-ED04B93AF156}"/>
                </a:ext>
              </a:extLst>
            </p:cNvPr>
            <p:cNvSpPr>
              <a:spLocks/>
            </p:cNvSpPr>
            <p:nvPr/>
          </p:nvSpPr>
          <p:spPr bwMode="auto">
            <a:xfrm>
              <a:off x="10059988" y="2995613"/>
              <a:ext cx="463550" cy="93663"/>
            </a:xfrm>
            <a:custGeom>
              <a:avLst/>
              <a:gdLst>
                <a:gd name="T0" fmla="*/ 87 w 3212"/>
                <a:gd name="T1" fmla="*/ 40 h 647"/>
                <a:gd name="T2" fmla="*/ 256 w 3212"/>
                <a:gd name="T3" fmla="*/ 114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4 h 647"/>
                <a:gd name="T28" fmla="*/ 3125 w 3212"/>
                <a:gd name="T29" fmla="*/ 40 h 647"/>
                <a:gd name="T30" fmla="*/ 3209 w 3212"/>
                <a:gd name="T31" fmla="*/ 33 h 647"/>
                <a:gd name="T32" fmla="*/ 3209 w 3212"/>
                <a:gd name="T33" fmla="*/ 104 h 647"/>
                <a:gd name="T34" fmla="*/ 3182 w 3212"/>
                <a:gd name="T35" fmla="*/ 178 h 647"/>
                <a:gd name="T36" fmla="*/ 3130 w 3212"/>
                <a:gd name="T37" fmla="*/ 250 h 647"/>
                <a:gd name="T38" fmla="*/ 3055 w 3212"/>
                <a:gd name="T39" fmla="*/ 317 h 647"/>
                <a:gd name="T40" fmla="*/ 2958 w 3212"/>
                <a:gd name="T41" fmla="*/ 380 h 647"/>
                <a:gd name="T42" fmla="*/ 2841 w 3212"/>
                <a:gd name="T43" fmla="*/ 438 h 647"/>
                <a:gd name="T44" fmla="*/ 2706 w 3212"/>
                <a:gd name="T45" fmla="*/ 490 h 647"/>
                <a:gd name="T46" fmla="*/ 2554 w 3212"/>
                <a:gd name="T47" fmla="*/ 535 h 647"/>
                <a:gd name="T48" fmla="*/ 2388 w 3212"/>
                <a:gd name="T49" fmla="*/ 574 h 647"/>
                <a:gd name="T50" fmla="*/ 2208 w 3212"/>
                <a:gd name="T51" fmla="*/ 605 h 647"/>
                <a:gd name="T52" fmla="*/ 2016 w 3212"/>
                <a:gd name="T53" fmla="*/ 628 h 647"/>
                <a:gd name="T54" fmla="*/ 1815 w 3212"/>
                <a:gd name="T55" fmla="*/ 643 h 647"/>
                <a:gd name="T56" fmla="*/ 1606 w 3212"/>
                <a:gd name="T57" fmla="*/ 647 h 647"/>
                <a:gd name="T58" fmla="*/ 1397 w 3212"/>
                <a:gd name="T59" fmla="*/ 643 h 647"/>
                <a:gd name="T60" fmla="*/ 1195 w 3212"/>
                <a:gd name="T61" fmla="*/ 628 h 647"/>
                <a:gd name="T62" fmla="*/ 1004 w 3212"/>
                <a:gd name="T63" fmla="*/ 605 h 647"/>
                <a:gd name="T64" fmla="*/ 824 w 3212"/>
                <a:gd name="T65" fmla="*/ 574 h 647"/>
                <a:gd name="T66" fmla="*/ 658 w 3212"/>
                <a:gd name="T67" fmla="*/ 535 h 647"/>
                <a:gd name="T68" fmla="*/ 506 w 3212"/>
                <a:gd name="T69" fmla="*/ 490 h 647"/>
                <a:gd name="T70" fmla="*/ 371 w 3212"/>
                <a:gd name="T71" fmla="*/ 438 h 647"/>
                <a:gd name="T72" fmla="*/ 254 w 3212"/>
                <a:gd name="T73" fmla="*/ 380 h 647"/>
                <a:gd name="T74" fmla="*/ 157 w 3212"/>
                <a:gd name="T75" fmla="*/ 317 h 647"/>
                <a:gd name="T76" fmla="*/ 82 w 3212"/>
                <a:gd name="T77" fmla="*/ 250 h 647"/>
                <a:gd name="T78" fmla="*/ 30 w 3212"/>
                <a:gd name="T79" fmla="*/ 178 h 647"/>
                <a:gd name="T80" fmla="*/ 3 w 3212"/>
                <a:gd name="T81" fmla="*/ 104 h 647"/>
                <a:gd name="T82" fmla="*/ 3 w 3212"/>
                <a:gd name="T83" fmla="*/ 33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4"/>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4"/>
                  </a:lnTo>
                  <a:lnTo>
                    <a:pt x="3044" y="78"/>
                  </a:lnTo>
                  <a:lnTo>
                    <a:pt x="3125" y="40"/>
                  </a:lnTo>
                  <a:lnTo>
                    <a:pt x="3202" y="0"/>
                  </a:lnTo>
                  <a:lnTo>
                    <a:pt x="3209" y="33"/>
                  </a:lnTo>
                  <a:lnTo>
                    <a:pt x="3212" y="66"/>
                  </a:lnTo>
                  <a:lnTo>
                    <a:pt x="3209" y="104"/>
                  </a:lnTo>
                  <a:lnTo>
                    <a:pt x="3199" y="142"/>
                  </a:lnTo>
                  <a:lnTo>
                    <a:pt x="3182" y="178"/>
                  </a:lnTo>
                  <a:lnTo>
                    <a:pt x="3159" y="215"/>
                  </a:lnTo>
                  <a:lnTo>
                    <a:pt x="3130" y="250"/>
                  </a:lnTo>
                  <a:lnTo>
                    <a:pt x="3096" y="284"/>
                  </a:lnTo>
                  <a:lnTo>
                    <a:pt x="3055" y="317"/>
                  </a:lnTo>
                  <a:lnTo>
                    <a:pt x="3009" y="349"/>
                  </a:lnTo>
                  <a:lnTo>
                    <a:pt x="2958" y="380"/>
                  </a:lnTo>
                  <a:lnTo>
                    <a:pt x="2902" y="409"/>
                  </a:lnTo>
                  <a:lnTo>
                    <a:pt x="2841" y="438"/>
                  </a:lnTo>
                  <a:lnTo>
                    <a:pt x="2775" y="464"/>
                  </a:lnTo>
                  <a:lnTo>
                    <a:pt x="2706" y="490"/>
                  </a:lnTo>
                  <a:lnTo>
                    <a:pt x="2632" y="513"/>
                  </a:lnTo>
                  <a:lnTo>
                    <a:pt x="2554" y="535"/>
                  </a:lnTo>
                  <a:lnTo>
                    <a:pt x="2472" y="556"/>
                  </a:lnTo>
                  <a:lnTo>
                    <a:pt x="2388" y="574"/>
                  </a:lnTo>
                  <a:lnTo>
                    <a:pt x="2299" y="591"/>
                  </a:lnTo>
                  <a:lnTo>
                    <a:pt x="2208" y="605"/>
                  </a:lnTo>
                  <a:lnTo>
                    <a:pt x="2114" y="618"/>
                  </a:lnTo>
                  <a:lnTo>
                    <a:pt x="2016" y="628"/>
                  </a:lnTo>
                  <a:lnTo>
                    <a:pt x="1917" y="637"/>
                  </a:lnTo>
                  <a:lnTo>
                    <a:pt x="1815" y="643"/>
                  </a:lnTo>
                  <a:lnTo>
                    <a:pt x="1712" y="646"/>
                  </a:lnTo>
                  <a:lnTo>
                    <a:pt x="1606" y="647"/>
                  </a:lnTo>
                  <a:lnTo>
                    <a:pt x="1500" y="646"/>
                  </a:lnTo>
                  <a:lnTo>
                    <a:pt x="1397" y="643"/>
                  </a:lnTo>
                  <a:lnTo>
                    <a:pt x="1295" y="637"/>
                  </a:lnTo>
                  <a:lnTo>
                    <a:pt x="1195" y="628"/>
                  </a:lnTo>
                  <a:lnTo>
                    <a:pt x="1098" y="618"/>
                  </a:lnTo>
                  <a:lnTo>
                    <a:pt x="1004" y="605"/>
                  </a:lnTo>
                  <a:lnTo>
                    <a:pt x="912" y="591"/>
                  </a:lnTo>
                  <a:lnTo>
                    <a:pt x="824" y="574"/>
                  </a:lnTo>
                  <a:lnTo>
                    <a:pt x="739" y="556"/>
                  </a:lnTo>
                  <a:lnTo>
                    <a:pt x="658" y="535"/>
                  </a:lnTo>
                  <a:lnTo>
                    <a:pt x="580" y="513"/>
                  </a:lnTo>
                  <a:lnTo>
                    <a:pt x="506" y="490"/>
                  </a:lnTo>
                  <a:lnTo>
                    <a:pt x="436" y="464"/>
                  </a:lnTo>
                  <a:lnTo>
                    <a:pt x="371" y="438"/>
                  </a:lnTo>
                  <a:lnTo>
                    <a:pt x="310" y="409"/>
                  </a:lnTo>
                  <a:lnTo>
                    <a:pt x="254" y="380"/>
                  </a:lnTo>
                  <a:lnTo>
                    <a:pt x="203" y="349"/>
                  </a:lnTo>
                  <a:lnTo>
                    <a:pt x="157" y="317"/>
                  </a:lnTo>
                  <a:lnTo>
                    <a:pt x="116" y="284"/>
                  </a:lnTo>
                  <a:lnTo>
                    <a:pt x="82" y="250"/>
                  </a:lnTo>
                  <a:lnTo>
                    <a:pt x="53" y="215"/>
                  </a:lnTo>
                  <a:lnTo>
                    <a:pt x="30" y="178"/>
                  </a:lnTo>
                  <a:lnTo>
                    <a:pt x="13" y="142"/>
                  </a:lnTo>
                  <a:lnTo>
                    <a:pt x="3" y="104"/>
                  </a:lnTo>
                  <a:lnTo>
                    <a:pt x="0" y="66"/>
                  </a:lnTo>
                  <a:lnTo>
                    <a:pt x="3" y="33"/>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3" name="Freeform 185">
              <a:extLst>
                <a:ext uri="{FF2B5EF4-FFF2-40B4-BE49-F238E27FC236}">
                  <a16:creationId xmlns:a16="http://schemas.microsoft.com/office/drawing/2014/main" id="{24F32A12-6D57-D945-FD56-2359F697F51F}"/>
                </a:ext>
              </a:extLst>
            </p:cNvPr>
            <p:cNvSpPr>
              <a:spLocks/>
            </p:cNvSpPr>
            <p:nvPr/>
          </p:nvSpPr>
          <p:spPr bwMode="auto">
            <a:xfrm>
              <a:off x="10059988" y="3074988"/>
              <a:ext cx="463550" cy="92075"/>
            </a:xfrm>
            <a:custGeom>
              <a:avLst/>
              <a:gdLst>
                <a:gd name="T0" fmla="*/ 87 w 3212"/>
                <a:gd name="T1" fmla="*/ 40 h 647"/>
                <a:gd name="T2" fmla="*/ 256 w 3212"/>
                <a:gd name="T3" fmla="*/ 113 h 647"/>
                <a:gd name="T4" fmla="*/ 442 w 3212"/>
                <a:gd name="T5" fmla="*/ 178 h 647"/>
                <a:gd name="T6" fmla="*/ 647 w 3212"/>
                <a:gd name="T7" fmla="*/ 233 h 647"/>
                <a:gd name="T8" fmla="*/ 869 w 3212"/>
                <a:gd name="T9" fmla="*/ 277 h 647"/>
                <a:gd name="T10" fmla="*/ 1103 w 3212"/>
                <a:gd name="T11" fmla="*/ 310 h 647"/>
                <a:gd name="T12" fmla="*/ 1349 w 3212"/>
                <a:gd name="T13" fmla="*/ 330 h 647"/>
                <a:gd name="T14" fmla="*/ 1606 w 3212"/>
                <a:gd name="T15" fmla="*/ 337 h 647"/>
                <a:gd name="T16" fmla="*/ 1862 w 3212"/>
                <a:gd name="T17" fmla="*/ 330 h 647"/>
                <a:gd name="T18" fmla="*/ 2109 w 3212"/>
                <a:gd name="T19" fmla="*/ 310 h 647"/>
                <a:gd name="T20" fmla="*/ 2343 w 3212"/>
                <a:gd name="T21" fmla="*/ 277 h 647"/>
                <a:gd name="T22" fmla="*/ 2564 w 3212"/>
                <a:gd name="T23" fmla="*/ 233 h 647"/>
                <a:gd name="T24" fmla="*/ 2769 w 3212"/>
                <a:gd name="T25" fmla="*/ 178 h 647"/>
                <a:gd name="T26" fmla="*/ 2957 w 3212"/>
                <a:gd name="T27" fmla="*/ 113 h 647"/>
                <a:gd name="T28" fmla="*/ 3125 w 3212"/>
                <a:gd name="T29" fmla="*/ 40 h 647"/>
                <a:gd name="T30" fmla="*/ 3209 w 3212"/>
                <a:gd name="T31" fmla="*/ 32 h 647"/>
                <a:gd name="T32" fmla="*/ 3209 w 3212"/>
                <a:gd name="T33" fmla="*/ 103 h 647"/>
                <a:gd name="T34" fmla="*/ 3182 w 3212"/>
                <a:gd name="T35" fmla="*/ 178 h 647"/>
                <a:gd name="T36" fmla="*/ 3130 w 3212"/>
                <a:gd name="T37" fmla="*/ 249 h 647"/>
                <a:gd name="T38" fmla="*/ 3055 w 3212"/>
                <a:gd name="T39" fmla="*/ 316 h 647"/>
                <a:gd name="T40" fmla="*/ 2958 w 3212"/>
                <a:gd name="T41" fmla="*/ 379 h 647"/>
                <a:gd name="T42" fmla="*/ 2841 w 3212"/>
                <a:gd name="T43" fmla="*/ 437 h 647"/>
                <a:gd name="T44" fmla="*/ 2706 w 3212"/>
                <a:gd name="T45" fmla="*/ 489 h 647"/>
                <a:gd name="T46" fmla="*/ 2554 w 3212"/>
                <a:gd name="T47" fmla="*/ 535 h 647"/>
                <a:gd name="T48" fmla="*/ 2388 w 3212"/>
                <a:gd name="T49" fmla="*/ 574 h 647"/>
                <a:gd name="T50" fmla="*/ 2208 w 3212"/>
                <a:gd name="T51" fmla="*/ 605 h 647"/>
                <a:gd name="T52" fmla="*/ 2016 w 3212"/>
                <a:gd name="T53" fmla="*/ 628 h 647"/>
                <a:gd name="T54" fmla="*/ 1815 w 3212"/>
                <a:gd name="T55" fmla="*/ 642 h 647"/>
                <a:gd name="T56" fmla="*/ 1606 w 3212"/>
                <a:gd name="T57" fmla="*/ 647 h 647"/>
                <a:gd name="T58" fmla="*/ 1397 w 3212"/>
                <a:gd name="T59" fmla="*/ 642 h 647"/>
                <a:gd name="T60" fmla="*/ 1195 w 3212"/>
                <a:gd name="T61" fmla="*/ 628 h 647"/>
                <a:gd name="T62" fmla="*/ 1004 w 3212"/>
                <a:gd name="T63" fmla="*/ 605 h 647"/>
                <a:gd name="T64" fmla="*/ 824 w 3212"/>
                <a:gd name="T65" fmla="*/ 574 h 647"/>
                <a:gd name="T66" fmla="*/ 658 w 3212"/>
                <a:gd name="T67" fmla="*/ 535 h 647"/>
                <a:gd name="T68" fmla="*/ 506 w 3212"/>
                <a:gd name="T69" fmla="*/ 489 h 647"/>
                <a:gd name="T70" fmla="*/ 371 w 3212"/>
                <a:gd name="T71" fmla="*/ 437 h 647"/>
                <a:gd name="T72" fmla="*/ 254 w 3212"/>
                <a:gd name="T73" fmla="*/ 379 h 647"/>
                <a:gd name="T74" fmla="*/ 157 w 3212"/>
                <a:gd name="T75" fmla="*/ 316 h 647"/>
                <a:gd name="T76" fmla="*/ 82 w 3212"/>
                <a:gd name="T77" fmla="*/ 249 h 647"/>
                <a:gd name="T78" fmla="*/ 30 w 3212"/>
                <a:gd name="T79" fmla="*/ 178 h 647"/>
                <a:gd name="T80" fmla="*/ 3 w 3212"/>
                <a:gd name="T81" fmla="*/ 103 h 647"/>
                <a:gd name="T82" fmla="*/ 3 w 3212"/>
                <a:gd name="T83" fmla="*/ 32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12" h="647">
                  <a:moveTo>
                    <a:pt x="11" y="0"/>
                  </a:moveTo>
                  <a:lnTo>
                    <a:pt x="87" y="40"/>
                  </a:lnTo>
                  <a:lnTo>
                    <a:pt x="169" y="78"/>
                  </a:lnTo>
                  <a:lnTo>
                    <a:pt x="256" y="113"/>
                  </a:lnTo>
                  <a:lnTo>
                    <a:pt x="346" y="147"/>
                  </a:lnTo>
                  <a:lnTo>
                    <a:pt x="442" y="178"/>
                  </a:lnTo>
                  <a:lnTo>
                    <a:pt x="543" y="207"/>
                  </a:lnTo>
                  <a:lnTo>
                    <a:pt x="647" y="233"/>
                  </a:lnTo>
                  <a:lnTo>
                    <a:pt x="756" y="257"/>
                  </a:lnTo>
                  <a:lnTo>
                    <a:pt x="869" y="277"/>
                  </a:lnTo>
                  <a:lnTo>
                    <a:pt x="985" y="295"/>
                  </a:lnTo>
                  <a:lnTo>
                    <a:pt x="1103" y="310"/>
                  </a:lnTo>
                  <a:lnTo>
                    <a:pt x="1225" y="322"/>
                  </a:lnTo>
                  <a:lnTo>
                    <a:pt x="1349" y="330"/>
                  </a:lnTo>
                  <a:lnTo>
                    <a:pt x="1477" y="335"/>
                  </a:lnTo>
                  <a:lnTo>
                    <a:pt x="1606" y="337"/>
                  </a:lnTo>
                  <a:lnTo>
                    <a:pt x="1735" y="335"/>
                  </a:lnTo>
                  <a:lnTo>
                    <a:pt x="1862" y="330"/>
                  </a:lnTo>
                  <a:lnTo>
                    <a:pt x="1987" y="322"/>
                  </a:lnTo>
                  <a:lnTo>
                    <a:pt x="2109" y="310"/>
                  </a:lnTo>
                  <a:lnTo>
                    <a:pt x="2228" y="295"/>
                  </a:lnTo>
                  <a:lnTo>
                    <a:pt x="2343" y="277"/>
                  </a:lnTo>
                  <a:lnTo>
                    <a:pt x="2455" y="257"/>
                  </a:lnTo>
                  <a:lnTo>
                    <a:pt x="2564" y="233"/>
                  </a:lnTo>
                  <a:lnTo>
                    <a:pt x="2669" y="207"/>
                  </a:lnTo>
                  <a:lnTo>
                    <a:pt x="2769" y="178"/>
                  </a:lnTo>
                  <a:lnTo>
                    <a:pt x="2865" y="147"/>
                  </a:lnTo>
                  <a:lnTo>
                    <a:pt x="2957" y="113"/>
                  </a:lnTo>
                  <a:lnTo>
                    <a:pt x="3044" y="78"/>
                  </a:lnTo>
                  <a:lnTo>
                    <a:pt x="3125" y="40"/>
                  </a:lnTo>
                  <a:lnTo>
                    <a:pt x="3202" y="0"/>
                  </a:lnTo>
                  <a:lnTo>
                    <a:pt x="3209" y="32"/>
                  </a:lnTo>
                  <a:lnTo>
                    <a:pt x="3212" y="65"/>
                  </a:lnTo>
                  <a:lnTo>
                    <a:pt x="3209" y="103"/>
                  </a:lnTo>
                  <a:lnTo>
                    <a:pt x="3199" y="141"/>
                  </a:lnTo>
                  <a:lnTo>
                    <a:pt x="3182" y="178"/>
                  </a:lnTo>
                  <a:lnTo>
                    <a:pt x="3159" y="214"/>
                  </a:lnTo>
                  <a:lnTo>
                    <a:pt x="3130" y="249"/>
                  </a:lnTo>
                  <a:lnTo>
                    <a:pt x="3096" y="283"/>
                  </a:lnTo>
                  <a:lnTo>
                    <a:pt x="3055" y="316"/>
                  </a:lnTo>
                  <a:lnTo>
                    <a:pt x="3009" y="348"/>
                  </a:lnTo>
                  <a:lnTo>
                    <a:pt x="2958" y="379"/>
                  </a:lnTo>
                  <a:lnTo>
                    <a:pt x="2902" y="409"/>
                  </a:lnTo>
                  <a:lnTo>
                    <a:pt x="2841" y="437"/>
                  </a:lnTo>
                  <a:lnTo>
                    <a:pt x="2775" y="464"/>
                  </a:lnTo>
                  <a:lnTo>
                    <a:pt x="2706" y="489"/>
                  </a:lnTo>
                  <a:lnTo>
                    <a:pt x="2632" y="513"/>
                  </a:lnTo>
                  <a:lnTo>
                    <a:pt x="2554" y="535"/>
                  </a:lnTo>
                  <a:lnTo>
                    <a:pt x="2472" y="555"/>
                  </a:lnTo>
                  <a:lnTo>
                    <a:pt x="2388" y="574"/>
                  </a:lnTo>
                  <a:lnTo>
                    <a:pt x="2299" y="590"/>
                  </a:lnTo>
                  <a:lnTo>
                    <a:pt x="2208" y="605"/>
                  </a:lnTo>
                  <a:lnTo>
                    <a:pt x="2114" y="618"/>
                  </a:lnTo>
                  <a:lnTo>
                    <a:pt x="2016" y="628"/>
                  </a:lnTo>
                  <a:lnTo>
                    <a:pt x="1917" y="636"/>
                  </a:lnTo>
                  <a:lnTo>
                    <a:pt x="1815" y="642"/>
                  </a:lnTo>
                  <a:lnTo>
                    <a:pt x="1712" y="646"/>
                  </a:lnTo>
                  <a:lnTo>
                    <a:pt x="1606" y="647"/>
                  </a:lnTo>
                  <a:lnTo>
                    <a:pt x="1500" y="646"/>
                  </a:lnTo>
                  <a:lnTo>
                    <a:pt x="1397" y="642"/>
                  </a:lnTo>
                  <a:lnTo>
                    <a:pt x="1295" y="636"/>
                  </a:lnTo>
                  <a:lnTo>
                    <a:pt x="1195" y="628"/>
                  </a:lnTo>
                  <a:lnTo>
                    <a:pt x="1098" y="618"/>
                  </a:lnTo>
                  <a:lnTo>
                    <a:pt x="1004" y="605"/>
                  </a:lnTo>
                  <a:lnTo>
                    <a:pt x="912" y="590"/>
                  </a:lnTo>
                  <a:lnTo>
                    <a:pt x="824" y="574"/>
                  </a:lnTo>
                  <a:lnTo>
                    <a:pt x="739" y="555"/>
                  </a:lnTo>
                  <a:lnTo>
                    <a:pt x="658" y="535"/>
                  </a:lnTo>
                  <a:lnTo>
                    <a:pt x="580" y="513"/>
                  </a:lnTo>
                  <a:lnTo>
                    <a:pt x="506" y="489"/>
                  </a:lnTo>
                  <a:lnTo>
                    <a:pt x="436" y="464"/>
                  </a:lnTo>
                  <a:lnTo>
                    <a:pt x="371" y="437"/>
                  </a:lnTo>
                  <a:lnTo>
                    <a:pt x="310" y="409"/>
                  </a:lnTo>
                  <a:lnTo>
                    <a:pt x="254" y="379"/>
                  </a:lnTo>
                  <a:lnTo>
                    <a:pt x="203" y="348"/>
                  </a:lnTo>
                  <a:lnTo>
                    <a:pt x="157" y="316"/>
                  </a:lnTo>
                  <a:lnTo>
                    <a:pt x="116" y="283"/>
                  </a:lnTo>
                  <a:lnTo>
                    <a:pt x="82" y="249"/>
                  </a:lnTo>
                  <a:lnTo>
                    <a:pt x="53" y="214"/>
                  </a:lnTo>
                  <a:lnTo>
                    <a:pt x="30" y="178"/>
                  </a:lnTo>
                  <a:lnTo>
                    <a:pt x="13" y="141"/>
                  </a:lnTo>
                  <a:lnTo>
                    <a:pt x="3" y="103"/>
                  </a:lnTo>
                  <a:lnTo>
                    <a:pt x="0" y="65"/>
                  </a:lnTo>
                  <a:lnTo>
                    <a:pt x="3" y="32"/>
                  </a:lnTo>
                  <a:lnTo>
                    <a:pt x="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2" name="Freeform 504">
            <a:extLst>
              <a:ext uri="{FF2B5EF4-FFF2-40B4-BE49-F238E27FC236}">
                <a16:creationId xmlns:a16="http://schemas.microsoft.com/office/drawing/2014/main" id="{ECC09C5A-0E74-3866-10C1-7DE8786AEF14}"/>
              </a:ext>
            </a:extLst>
          </p:cNvPr>
          <p:cNvSpPr>
            <a:spLocks noEditPoints="1"/>
          </p:cNvSpPr>
          <p:nvPr/>
        </p:nvSpPr>
        <p:spPr bwMode="auto">
          <a:xfrm>
            <a:off x="9392706" y="3805786"/>
            <a:ext cx="504825" cy="421872"/>
          </a:xfrm>
          <a:custGeom>
            <a:avLst/>
            <a:gdLst>
              <a:gd name="T0" fmla="*/ 319 w 321"/>
              <a:gd name="T1" fmla="*/ 252 h 268"/>
              <a:gd name="T2" fmla="*/ 170 w 321"/>
              <a:gd name="T3" fmla="*/ 6 h 268"/>
              <a:gd name="T4" fmla="*/ 152 w 321"/>
              <a:gd name="T5" fmla="*/ 6 h 268"/>
              <a:gd name="T6" fmla="*/ 2 w 321"/>
              <a:gd name="T7" fmla="*/ 252 h 268"/>
              <a:gd name="T8" fmla="*/ 2 w 321"/>
              <a:gd name="T9" fmla="*/ 263 h 268"/>
              <a:gd name="T10" fmla="*/ 11 w 321"/>
              <a:gd name="T11" fmla="*/ 268 h 268"/>
              <a:gd name="T12" fmla="*/ 310 w 321"/>
              <a:gd name="T13" fmla="*/ 268 h 268"/>
              <a:gd name="T14" fmla="*/ 319 w 321"/>
              <a:gd name="T15" fmla="*/ 263 h 268"/>
              <a:gd name="T16" fmla="*/ 319 w 321"/>
              <a:gd name="T17" fmla="*/ 252 h 268"/>
              <a:gd name="T18" fmla="*/ 30 w 321"/>
              <a:gd name="T19" fmla="*/ 247 h 268"/>
              <a:gd name="T20" fmla="*/ 161 w 321"/>
              <a:gd name="T21" fmla="*/ 33 h 268"/>
              <a:gd name="T22" fmla="*/ 291 w 321"/>
              <a:gd name="T23" fmla="*/ 247 h 268"/>
              <a:gd name="T24" fmla="*/ 30 w 321"/>
              <a:gd name="T25" fmla="*/ 247 h 268"/>
              <a:gd name="T26" fmla="*/ 161 w 321"/>
              <a:gd name="T27" fmla="*/ 87 h 268"/>
              <a:gd name="T28" fmla="*/ 171 w 321"/>
              <a:gd name="T29" fmla="*/ 97 h 268"/>
              <a:gd name="T30" fmla="*/ 171 w 321"/>
              <a:gd name="T31" fmla="*/ 172 h 268"/>
              <a:gd name="T32" fmla="*/ 161 w 321"/>
              <a:gd name="T33" fmla="*/ 183 h 268"/>
              <a:gd name="T34" fmla="*/ 150 w 321"/>
              <a:gd name="T35" fmla="*/ 172 h 268"/>
              <a:gd name="T36" fmla="*/ 150 w 321"/>
              <a:gd name="T37" fmla="*/ 97 h 268"/>
              <a:gd name="T38" fmla="*/ 161 w 321"/>
              <a:gd name="T39" fmla="*/ 87 h 268"/>
              <a:gd name="T40" fmla="*/ 171 w 321"/>
              <a:gd name="T41" fmla="*/ 215 h 268"/>
              <a:gd name="T42" fmla="*/ 161 w 321"/>
              <a:gd name="T43" fmla="*/ 225 h 268"/>
              <a:gd name="T44" fmla="*/ 150 w 321"/>
              <a:gd name="T45" fmla="*/ 215 h 268"/>
              <a:gd name="T46" fmla="*/ 161 w 321"/>
              <a:gd name="T47" fmla="*/ 204 h 268"/>
              <a:gd name="T48" fmla="*/ 171 w 321"/>
              <a:gd name="T49" fmla="*/ 215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1" h="268">
                <a:moveTo>
                  <a:pt x="319" y="252"/>
                </a:moveTo>
                <a:cubicBezTo>
                  <a:pt x="170" y="6"/>
                  <a:pt x="170" y="6"/>
                  <a:pt x="170" y="6"/>
                </a:cubicBezTo>
                <a:cubicBezTo>
                  <a:pt x="166" y="0"/>
                  <a:pt x="155" y="0"/>
                  <a:pt x="152" y="6"/>
                </a:cubicBezTo>
                <a:cubicBezTo>
                  <a:pt x="2" y="252"/>
                  <a:pt x="2" y="252"/>
                  <a:pt x="2" y="252"/>
                </a:cubicBezTo>
                <a:cubicBezTo>
                  <a:pt x="0" y="255"/>
                  <a:pt x="0" y="259"/>
                  <a:pt x="2" y="263"/>
                </a:cubicBezTo>
                <a:cubicBezTo>
                  <a:pt x="4" y="266"/>
                  <a:pt x="7" y="268"/>
                  <a:pt x="11" y="268"/>
                </a:cubicBezTo>
                <a:cubicBezTo>
                  <a:pt x="310" y="268"/>
                  <a:pt x="310" y="268"/>
                  <a:pt x="310" y="268"/>
                </a:cubicBezTo>
                <a:cubicBezTo>
                  <a:pt x="314" y="268"/>
                  <a:pt x="317" y="266"/>
                  <a:pt x="319" y="263"/>
                </a:cubicBezTo>
                <a:cubicBezTo>
                  <a:pt x="321" y="259"/>
                  <a:pt x="321" y="255"/>
                  <a:pt x="319" y="252"/>
                </a:cubicBezTo>
                <a:close/>
                <a:moveTo>
                  <a:pt x="30" y="247"/>
                </a:moveTo>
                <a:cubicBezTo>
                  <a:pt x="161" y="33"/>
                  <a:pt x="161" y="33"/>
                  <a:pt x="161" y="33"/>
                </a:cubicBezTo>
                <a:cubicBezTo>
                  <a:pt x="291" y="247"/>
                  <a:pt x="291" y="247"/>
                  <a:pt x="291" y="247"/>
                </a:cubicBezTo>
                <a:lnTo>
                  <a:pt x="30" y="247"/>
                </a:lnTo>
                <a:close/>
                <a:moveTo>
                  <a:pt x="161" y="87"/>
                </a:moveTo>
                <a:cubicBezTo>
                  <a:pt x="167" y="87"/>
                  <a:pt x="171" y="91"/>
                  <a:pt x="171" y="97"/>
                </a:cubicBezTo>
                <a:cubicBezTo>
                  <a:pt x="171" y="172"/>
                  <a:pt x="171" y="172"/>
                  <a:pt x="171" y="172"/>
                </a:cubicBezTo>
                <a:cubicBezTo>
                  <a:pt x="171" y="178"/>
                  <a:pt x="167" y="183"/>
                  <a:pt x="161" y="183"/>
                </a:cubicBezTo>
                <a:cubicBezTo>
                  <a:pt x="155" y="183"/>
                  <a:pt x="150" y="178"/>
                  <a:pt x="150" y="172"/>
                </a:cubicBezTo>
                <a:cubicBezTo>
                  <a:pt x="150" y="97"/>
                  <a:pt x="150" y="97"/>
                  <a:pt x="150" y="97"/>
                </a:cubicBezTo>
                <a:cubicBezTo>
                  <a:pt x="150" y="91"/>
                  <a:pt x="155" y="87"/>
                  <a:pt x="161" y="87"/>
                </a:cubicBezTo>
                <a:close/>
                <a:moveTo>
                  <a:pt x="171" y="215"/>
                </a:moveTo>
                <a:cubicBezTo>
                  <a:pt x="171" y="221"/>
                  <a:pt x="167" y="225"/>
                  <a:pt x="161" y="225"/>
                </a:cubicBezTo>
                <a:cubicBezTo>
                  <a:pt x="155" y="225"/>
                  <a:pt x="150" y="221"/>
                  <a:pt x="150" y="215"/>
                </a:cubicBezTo>
                <a:cubicBezTo>
                  <a:pt x="150" y="209"/>
                  <a:pt x="155" y="204"/>
                  <a:pt x="161" y="204"/>
                </a:cubicBezTo>
                <a:cubicBezTo>
                  <a:pt x="167" y="204"/>
                  <a:pt x="171" y="209"/>
                  <a:pt x="171" y="215"/>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72" name="Group 71">
            <a:extLst>
              <a:ext uri="{FF2B5EF4-FFF2-40B4-BE49-F238E27FC236}">
                <a16:creationId xmlns:a16="http://schemas.microsoft.com/office/drawing/2014/main" id="{9523C32B-B7C9-2CB8-409E-F79D0FC02B0F}"/>
              </a:ext>
            </a:extLst>
          </p:cNvPr>
          <p:cNvGrpSpPr/>
          <p:nvPr userDrawn="1"/>
        </p:nvGrpSpPr>
        <p:grpSpPr>
          <a:xfrm>
            <a:off x="7391096" y="1607166"/>
            <a:ext cx="618874" cy="620640"/>
            <a:chOff x="7216775" y="2687638"/>
            <a:chExt cx="555625" cy="557212"/>
          </a:xfrm>
          <a:solidFill>
            <a:schemeClr val="tx1"/>
          </a:solidFill>
        </p:grpSpPr>
        <p:sp>
          <p:nvSpPr>
            <p:cNvPr id="73" name="Freeform 123">
              <a:extLst>
                <a:ext uri="{FF2B5EF4-FFF2-40B4-BE49-F238E27FC236}">
                  <a16:creationId xmlns:a16="http://schemas.microsoft.com/office/drawing/2014/main" id="{B595F902-0628-F147-D457-991910410504}"/>
                </a:ext>
              </a:extLst>
            </p:cNvPr>
            <p:cNvSpPr>
              <a:spLocks noEditPoints="1"/>
            </p:cNvSpPr>
            <p:nvPr/>
          </p:nvSpPr>
          <p:spPr bwMode="auto">
            <a:xfrm>
              <a:off x="7216775" y="2687638"/>
              <a:ext cx="555625" cy="557212"/>
            </a:xfrm>
            <a:custGeom>
              <a:avLst/>
              <a:gdLst>
                <a:gd name="T0" fmla="*/ 1528 w 3500"/>
                <a:gd name="T1" fmla="*/ 438 h 3510"/>
                <a:gd name="T2" fmla="*/ 1195 w 3500"/>
                <a:gd name="T3" fmla="*/ 616 h 3510"/>
                <a:gd name="T4" fmla="*/ 924 w 3500"/>
                <a:gd name="T5" fmla="*/ 637 h 3510"/>
                <a:gd name="T6" fmla="*/ 512 w 3500"/>
                <a:gd name="T7" fmla="*/ 758 h 3510"/>
                <a:gd name="T8" fmla="*/ 671 w 3500"/>
                <a:gd name="T9" fmla="*/ 1072 h 3510"/>
                <a:gd name="T10" fmla="*/ 505 w 3500"/>
                <a:gd name="T11" fmla="*/ 1473 h 3510"/>
                <a:gd name="T12" fmla="*/ 172 w 3500"/>
                <a:gd name="T13" fmla="*/ 1582 h 3510"/>
                <a:gd name="T14" fmla="*/ 378 w 3500"/>
                <a:gd name="T15" fmla="*/ 1959 h 3510"/>
                <a:gd name="T16" fmla="*/ 555 w 3500"/>
                <a:gd name="T17" fmla="*/ 2168 h 3510"/>
                <a:gd name="T18" fmla="*/ 665 w 3500"/>
                <a:gd name="T19" fmla="*/ 2528 h 3510"/>
                <a:gd name="T20" fmla="*/ 739 w 3500"/>
                <a:gd name="T21" fmla="*/ 2991 h 3510"/>
                <a:gd name="T22" fmla="*/ 1007 w 3500"/>
                <a:gd name="T23" fmla="*/ 2837 h 3510"/>
                <a:gd name="T24" fmla="*/ 1413 w 3500"/>
                <a:gd name="T25" fmla="*/ 2977 h 3510"/>
                <a:gd name="T26" fmla="*/ 1559 w 3500"/>
                <a:gd name="T27" fmla="*/ 3231 h 3510"/>
                <a:gd name="T28" fmla="*/ 1926 w 3500"/>
                <a:gd name="T29" fmla="*/ 3329 h 3510"/>
                <a:gd name="T30" fmla="*/ 2058 w 3500"/>
                <a:gd name="T31" fmla="*/ 2988 h 3510"/>
                <a:gd name="T32" fmla="*/ 2462 w 3500"/>
                <a:gd name="T33" fmla="*/ 2835 h 3510"/>
                <a:gd name="T34" fmla="*/ 2753 w 3500"/>
                <a:gd name="T35" fmla="*/ 2996 h 3510"/>
                <a:gd name="T36" fmla="*/ 2848 w 3500"/>
                <a:gd name="T37" fmla="*/ 2557 h 3510"/>
                <a:gd name="T38" fmla="*/ 2918 w 3500"/>
                <a:gd name="T39" fmla="*/ 2240 h 3510"/>
                <a:gd name="T40" fmla="*/ 3092 w 3500"/>
                <a:gd name="T41" fmla="*/ 1967 h 3510"/>
                <a:gd name="T42" fmla="*/ 3335 w 3500"/>
                <a:gd name="T43" fmla="*/ 1589 h 3510"/>
                <a:gd name="T44" fmla="*/ 3014 w 3500"/>
                <a:gd name="T45" fmla="*/ 1497 h 3510"/>
                <a:gd name="T46" fmla="*/ 2837 w 3500"/>
                <a:gd name="T47" fmla="*/ 1101 h 3510"/>
                <a:gd name="T48" fmla="*/ 2985 w 3500"/>
                <a:gd name="T49" fmla="*/ 767 h 3510"/>
                <a:gd name="T50" fmla="*/ 2656 w 3500"/>
                <a:gd name="T51" fmla="*/ 576 h 3510"/>
                <a:gd name="T52" fmla="*/ 2374 w 3500"/>
                <a:gd name="T53" fmla="*/ 652 h 3510"/>
                <a:gd name="T54" fmla="*/ 1988 w 3500"/>
                <a:gd name="T55" fmla="*/ 465 h 3510"/>
                <a:gd name="T56" fmla="*/ 1907 w 3500"/>
                <a:gd name="T57" fmla="*/ 164 h 3510"/>
                <a:gd name="T58" fmla="*/ 2048 w 3500"/>
                <a:gd name="T59" fmla="*/ 68 h 3510"/>
                <a:gd name="T60" fmla="*/ 2122 w 3500"/>
                <a:gd name="T61" fmla="*/ 370 h 3510"/>
                <a:gd name="T62" fmla="*/ 2469 w 3500"/>
                <a:gd name="T63" fmla="*/ 512 h 3510"/>
                <a:gd name="T64" fmla="*/ 2775 w 3500"/>
                <a:gd name="T65" fmla="*/ 352 h 3510"/>
                <a:gd name="T66" fmla="*/ 3143 w 3500"/>
                <a:gd name="T67" fmla="*/ 699 h 3510"/>
                <a:gd name="T68" fmla="*/ 2994 w 3500"/>
                <a:gd name="T69" fmla="*/ 1026 h 3510"/>
                <a:gd name="T70" fmla="*/ 3128 w 3500"/>
                <a:gd name="T71" fmla="*/ 1378 h 3510"/>
                <a:gd name="T72" fmla="*/ 3406 w 3500"/>
                <a:gd name="T73" fmla="*/ 1437 h 3510"/>
                <a:gd name="T74" fmla="*/ 3497 w 3500"/>
                <a:gd name="T75" fmla="*/ 1945 h 3510"/>
                <a:gd name="T76" fmla="*/ 3244 w 3500"/>
                <a:gd name="T77" fmla="*/ 2108 h 3510"/>
                <a:gd name="T78" fmla="*/ 3069 w 3500"/>
                <a:gd name="T79" fmla="*/ 2303 h 3510"/>
                <a:gd name="T80" fmla="*/ 3132 w 3500"/>
                <a:gd name="T81" fmla="*/ 2671 h 3510"/>
                <a:gd name="T82" fmla="*/ 3098 w 3500"/>
                <a:gd name="T83" fmla="*/ 2885 h 3510"/>
                <a:gd name="T84" fmla="*/ 2690 w 3500"/>
                <a:gd name="T85" fmla="*/ 3152 h 3510"/>
                <a:gd name="T86" fmla="*/ 2377 w 3500"/>
                <a:gd name="T87" fmla="*/ 3042 h 3510"/>
                <a:gd name="T88" fmla="*/ 2116 w 3500"/>
                <a:gd name="T89" fmla="*/ 3153 h 3510"/>
                <a:gd name="T90" fmla="*/ 1971 w 3500"/>
                <a:gd name="T91" fmla="*/ 3498 h 3510"/>
                <a:gd name="T92" fmla="*/ 1452 w 3500"/>
                <a:gd name="T93" fmla="*/ 3442 h 3510"/>
                <a:gd name="T94" fmla="*/ 1378 w 3500"/>
                <a:gd name="T95" fmla="*/ 3140 h 3510"/>
                <a:gd name="T96" fmla="*/ 1031 w 3500"/>
                <a:gd name="T97" fmla="*/ 2998 h 3510"/>
                <a:gd name="T98" fmla="*/ 725 w 3500"/>
                <a:gd name="T99" fmla="*/ 3158 h 3510"/>
                <a:gd name="T100" fmla="*/ 357 w 3500"/>
                <a:gd name="T101" fmla="*/ 2811 h 3510"/>
                <a:gd name="T102" fmla="*/ 506 w 3500"/>
                <a:gd name="T103" fmla="*/ 2484 h 3510"/>
                <a:gd name="T104" fmla="*/ 372 w 3500"/>
                <a:gd name="T105" fmla="*/ 2132 h 3510"/>
                <a:gd name="T106" fmla="*/ 94 w 3500"/>
                <a:gd name="T107" fmla="*/ 2073 h 3510"/>
                <a:gd name="T108" fmla="*/ 3 w 3500"/>
                <a:gd name="T109" fmla="*/ 1565 h 3510"/>
                <a:gd name="T110" fmla="*/ 256 w 3500"/>
                <a:gd name="T111" fmla="*/ 1402 h 3510"/>
                <a:gd name="T112" fmla="*/ 431 w 3500"/>
                <a:gd name="T113" fmla="*/ 1207 h 3510"/>
                <a:gd name="T114" fmla="*/ 368 w 3500"/>
                <a:gd name="T115" fmla="*/ 839 h 3510"/>
                <a:gd name="T116" fmla="*/ 402 w 3500"/>
                <a:gd name="T117" fmla="*/ 625 h 3510"/>
                <a:gd name="T118" fmla="*/ 810 w 3500"/>
                <a:gd name="T119" fmla="*/ 358 h 3510"/>
                <a:gd name="T120" fmla="*/ 1123 w 3500"/>
                <a:gd name="T121" fmla="*/ 468 h 3510"/>
                <a:gd name="T122" fmla="*/ 1384 w 3500"/>
                <a:gd name="T123" fmla="*/ 357 h 3510"/>
                <a:gd name="T124" fmla="*/ 1529 w 3500"/>
                <a:gd name="T125" fmla="*/ 12 h 3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00" h="3510">
                  <a:moveTo>
                    <a:pt x="1593" y="164"/>
                  </a:moveTo>
                  <a:lnTo>
                    <a:pt x="1585" y="166"/>
                  </a:lnTo>
                  <a:lnTo>
                    <a:pt x="1577" y="172"/>
                  </a:lnTo>
                  <a:lnTo>
                    <a:pt x="1574" y="181"/>
                  </a:lnTo>
                  <a:lnTo>
                    <a:pt x="1559" y="280"/>
                  </a:lnTo>
                  <a:lnTo>
                    <a:pt x="1546" y="379"/>
                  </a:lnTo>
                  <a:lnTo>
                    <a:pt x="1539" y="410"/>
                  </a:lnTo>
                  <a:lnTo>
                    <a:pt x="1528" y="438"/>
                  </a:lnTo>
                  <a:lnTo>
                    <a:pt x="1512" y="465"/>
                  </a:lnTo>
                  <a:lnTo>
                    <a:pt x="1492" y="487"/>
                  </a:lnTo>
                  <a:lnTo>
                    <a:pt x="1469" y="506"/>
                  </a:lnTo>
                  <a:lnTo>
                    <a:pt x="1442" y="522"/>
                  </a:lnTo>
                  <a:lnTo>
                    <a:pt x="1413" y="533"/>
                  </a:lnTo>
                  <a:lnTo>
                    <a:pt x="1338" y="556"/>
                  </a:lnTo>
                  <a:lnTo>
                    <a:pt x="1266" y="584"/>
                  </a:lnTo>
                  <a:lnTo>
                    <a:pt x="1195" y="616"/>
                  </a:lnTo>
                  <a:lnTo>
                    <a:pt x="1126" y="652"/>
                  </a:lnTo>
                  <a:lnTo>
                    <a:pt x="1098" y="665"/>
                  </a:lnTo>
                  <a:lnTo>
                    <a:pt x="1069" y="673"/>
                  </a:lnTo>
                  <a:lnTo>
                    <a:pt x="1038" y="675"/>
                  </a:lnTo>
                  <a:lnTo>
                    <a:pt x="1009" y="673"/>
                  </a:lnTo>
                  <a:lnTo>
                    <a:pt x="979" y="667"/>
                  </a:lnTo>
                  <a:lnTo>
                    <a:pt x="950" y="654"/>
                  </a:lnTo>
                  <a:lnTo>
                    <a:pt x="924" y="637"/>
                  </a:lnTo>
                  <a:lnTo>
                    <a:pt x="844" y="576"/>
                  </a:lnTo>
                  <a:lnTo>
                    <a:pt x="765" y="517"/>
                  </a:lnTo>
                  <a:lnTo>
                    <a:pt x="756" y="514"/>
                  </a:lnTo>
                  <a:lnTo>
                    <a:pt x="747" y="514"/>
                  </a:lnTo>
                  <a:lnTo>
                    <a:pt x="739" y="519"/>
                  </a:lnTo>
                  <a:lnTo>
                    <a:pt x="518" y="741"/>
                  </a:lnTo>
                  <a:lnTo>
                    <a:pt x="512" y="749"/>
                  </a:lnTo>
                  <a:lnTo>
                    <a:pt x="512" y="758"/>
                  </a:lnTo>
                  <a:lnTo>
                    <a:pt x="515" y="767"/>
                  </a:lnTo>
                  <a:lnTo>
                    <a:pt x="575" y="847"/>
                  </a:lnTo>
                  <a:lnTo>
                    <a:pt x="635" y="926"/>
                  </a:lnTo>
                  <a:lnTo>
                    <a:pt x="652" y="953"/>
                  </a:lnTo>
                  <a:lnTo>
                    <a:pt x="665" y="982"/>
                  </a:lnTo>
                  <a:lnTo>
                    <a:pt x="671" y="1012"/>
                  </a:lnTo>
                  <a:lnTo>
                    <a:pt x="673" y="1041"/>
                  </a:lnTo>
                  <a:lnTo>
                    <a:pt x="671" y="1072"/>
                  </a:lnTo>
                  <a:lnTo>
                    <a:pt x="663" y="1101"/>
                  </a:lnTo>
                  <a:lnTo>
                    <a:pt x="650" y="1130"/>
                  </a:lnTo>
                  <a:lnTo>
                    <a:pt x="614" y="1199"/>
                  </a:lnTo>
                  <a:lnTo>
                    <a:pt x="582" y="1270"/>
                  </a:lnTo>
                  <a:lnTo>
                    <a:pt x="555" y="1342"/>
                  </a:lnTo>
                  <a:lnTo>
                    <a:pt x="531" y="1417"/>
                  </a:lnTo>
                  <a:lnTo>
                    <a:pt x="521" y="1447"/>
                  </a:lnTo>
                  <a:lnTo>
                    <a:pt x="505" y="1473"/>
                  </a:lnTo>
                  <a:lnTo>
                    <a:pt x="486" y="1497"/>
                  </a:lnTo>
                  <a:lnTo>
                    <a:pt x="463" y="1517"/>
                  </a:lnTo>
                  <a:lnTo>
                    <a:pt x="437" y="1533"/>
                  </a:lnTo>
                  <a:lnTo>
                    <a:pt x="408" y="1543"/>
                  </a:lnTo>
                  <a:lnTo>
                    <a:pt x="378" y="1551"/>
                  </a:lnTo>
                  <a:lnTo>
                    <a:pt x="279" y="1564"/>
                  </a:lnTo>
                  <a:lnTo>
                    <a:pt x="180" y="1578"/>
                  </a:lnTo>
                  <a:lnTo>
                    <a:pt x="172" y="1582"/>
                  </a:lnTo>
                  <a:lnTo>
                    <a:pt x="165" y="1589"/>
                  </a:lnTo>
                  <a:lnTo>
                    <a:pt x="163" y="1599"/>
                  </a:lnTo>
                  <a:lnTo>
                    <a:pt x="163" y="1912"/>
                  </a:lnTo>
                  <a:lnTo>
                    <a:pt x="165" y="1921"/>
                  </a:lnTo>
                  <a:lnTo>
                    <a:pt x="172" y="1928"/>
                  </a:lnTo>
                  <a:lnTo>
                    <a:pt x="180" y="1932"/>
                  </a:lnTo>
                  <a:lnTo>
                    <a:pt x="279" y="1946"/>
                  </a:lnTo>
                  <a:lnTo>
                    <a:pt x="378" y="1959"/>
                  </a:lnTo>
                  <a:lnTo>
                    <a:pt x="408" y="1967"/>
                  </a:lnTo>
                  <a:lnTo>
                    <a:pt x="437" y="1977"/>
                  </a:lnTo>
                  <a:lnTo>
                    <a:pt x="463" y="1993"/>
                  </a:lnTo>
                  <a:lnTo>
                    <a:pt x="486" y="2013"/>
                  </a:lnTo>
                  <a:lnTo>
                    <a:pt x="505" y="2037"/>
                  </a:lnTo>
                  <a:lnTo>
                    <a:pt x="521" y="2063"/>
                  </a:lnTo>
                  <a:lnTo>
                    <a:pt x="531" y="2093"/>
                  </a:lnTo>
                  <a:lnTo>
                    <a:pt x="555" y="2168"/>
                  </a:lnTo>
                  <a:lnTo>
                    <a:pt x="582" y="2240"/>
                  </a:lnTo>
                  <a:lnTo>
                    <a:pt x="614" y="2311"/>
                  </a:lnTo>
                  <a:lnTo>
                    <a:pt x="650" y="2380"/>
                  </a:lnTo>
                  <a:lnTo>
                    <a:pt x="663" y="2409"/>
                  </a:lnTo>
                  <a:lnTo>
                    <a:pt x="671" y="2438"/>
                  </a:lnTo>
                  <a:lnTo>
                    <a:pt x="673" y="2469"/>
                  </a:lnTo>
                  <a:lnTo>
                    <a:pt x="671" y="2498"/>
                  </a:lnTo>
                  <a:lnTo>
                    <a:pt x="665" y="2528"/>
                  </a:lnTo>
                  <a:lnTo>
                    <a:pt x="652" y="2557"/>
                  </a:lnTo>
                  <a:lnTo>
                    <a:pt x="635" y="2584"/>
                  </a:lnTo>
                  <a:lnTo>
                    <a:pt x="575" y="2663"/>
                  </a:lnTo>
                  <a:lnTo>
                    <a:pt x="515" y="2743"/>
                  </a:lnTo>
                  <a:lnTo>
                    <a:pt x="512" y="2752"/>
                  </a:lnTo>
                  <a:lnTo>
                    <a:pt x="512" y="2761"/>
                  </a:lnTo>
                  <a:lnTo>
                    <a:pt x="518" y="2769"/>
                  </a:lnTo>
                  <a:lnTo>
                    <a:pt x="739" y="2991"/>
                  </a:lnTo>
                  <a:lnTo>
                    <a:pt x="747" y="2996"/>
                  </a:lnTo>
                  <a:lnTo>
                    <a:pt x="756" y="2997"/>
                  </a:lnTo>
                  <a:lnTo>
                    <a:pt x="765" y="2993"/>
                  </a:lnTo>
                  <a:lnTo>
                    <a:pt x="844" y="2934"/>
                  </a:lnTo>
                  <a:lnTo>
                    <a:pt x="924" y="2873"/>
                  </a:lnTo>
                  <a:lnTo>
                    <a:pt x="950" y="2856"/>
                  </a:lnTo>
                  <a:lnTo>
                    <a:pt x="978" y="2844"/>
                  </a:lnTo>
                  <a:lnTo>
                    <a:pt x="1007" y="2837"/>
                  </a:lnTo>
                  <a:lnTo>
                    <a:pt x="1036" y="2835"/>
                  </a:lnTo>
                  <a:lnTo>
                    <a:pt x="1067" y="2837"/>
                  </a:lnTo>
                  <a:lnTo>
                    <a:pt x="1098" y="2845"/>
                  </a:lnTo>
                  <a:lnTo>
                    <a:pt x="1126" y="2858"/>
                  </a:lnTo>
                  <a:lnTo>
                    <a:pt x="1195" y="2894"/>
                  </a:lnTo>
                  <a:lnTo>
                    <a:pt x="1266" y="2926"/>
                  </a:lnTo>
                  <a:lnTo>
                    <a:pt x="1338" y="2954"/>
                  </a:lnTo>
                  <a:lnTo>
                    <a:pt x="1413" y="2977"/>
                  </a:lnTo>
                  <a:lnTo>
                    <a:pt x="1442" y="2988"/>
                  </a:lnTo>
                  <a:lnTo>
                    <a:pt x="1469" y="3004"/>
                  </a:lnTo>
                  <a:lnTo>
                    <a:pt x="1492" y="3023"/>
                  </a:lnTo>
                  <a:lnTo>
                    <a:pt x="1512" y="3045"/>
                  </a:lnTo>
                  <a:lnTo>
                    <a:pt x="1528" y="3072"/>
                  </a:lnTo>
                  <a:lnTo>
                    <a:pt x="1539" y="3101"/>
                  </a:lnTo>
                  <a:lnTo>
                    <a:pt x="1546" y="3131"/>
                  </a:lnTo>
                  <a:lnTo>
                    <a:pt x="1559" y="3231"/>
                  </a:lnTo>
                  <a:lnTo>
                    <a:pt x="1574" y="3329"/>
                  </a:lnTo>
                  <a:lnTo>
                    <a:pt x="1577" y="3338"/>
                  </a:lnTo>
                  <a:lnTo>
                    <a:pt x="1585" y="3344"/>
                  </a:lnTo>
                  <a:lnTo>
                    <a:pt x="1593" y="3346"/>
                  </a:lnTo>
                  <a:lnTo>
                    <a:pt x="1907" y="3346"/>
                  </a:lnTo>
                  <a:lnTo>
                    <a:pt x="1915" y="3344"/>
                  </a:lnTo>
                  <a:lnTo>
                    <a:pt x="1923" y="3338"/>
                  </a:lnTo>
                  <a:lnTo>
                    <a:pt x="1926" y="3329"/>
                  </a:lnTo>
                  <a:lnTo>
                    <a:pt x="1941" y="3230"/>
                  </a:lnTo>
                  <a:lnTo>
                    <a:pt x="1954" y="3131"/>
                  </a:lnTo>
                  <a:lnTo>
                    <a:pt x="1961" y="3101"/>
                  </a:lnTo>
                  <a:lnTo>
                    <a:pt x="1972" y="3072"/>
                  </a:lnTo>
                  <a:lnTo>
                    <a:pt x="1988" y="3045"/>
                  </a:lnTo>
                  <a:lnTo>
                    <a:pt x="2008" y="3023"/>
                  </a:lnTo>
                  <a:lnTo>
                    <a:pt x="2031" y="3004"/>
                  </a:lnTo>
                  <a:lnTo>
                    <a:pt x="2058" y="2988"/>
                  </a:lnTo>
                  <a:lnTo>
                    <a:pt x="2087" y="2977"/>
                  </a:lnTo>
                  <a:lnTo>
                    <a:pt x="2162" y="2954"/>
                  </a:lnTo>
                  <a:lnTo>
                    <a:pt x="2234" y="2926"/>
                  </a:lnTo>
                  <a:lnTo>
                    <a:pt x="2305" y="2894"/>
                  </a:lnTo>
                  <a:lnTo>
                    <a:pt x="2374" y="2858"/>
                  </a:lnTo>
                  <a:lnTo>
                    <a:pt x="2402" y="2845"/>
                  </a:lnTo>
                  <a:lnTo>
                    <a:pt x="2431" y="2837"/>
                  </a:lnTo>
                  <a:lnTo>
                    <a:pt x="2462" y="2835"/>
                  </a:lnTo>
                  <a:lnTo>
                    <a:pt x="2491" y="2837"/>
                  </a:lnTo>
                  <a:lnTo>
                    <a:pt x="2521" y="2843"/>
                  </a:lnTo>
                  <a:lnTo>
                    <a:pt x="2550" y="2856"/>
                  </a:lnTo>
                  <a:lnTo>
                    <a:pt x="2576" y="2873"/>
                  </a:lnTo>
                  <a:lnTo>
                    <a:pt x="2656" y="2934"/>
                  </a:lnTo>
                  <a:lnTo>
                    <a:pt x="2735" y="2993"/>
                  </a:lnTo>
                  <a:lnTo>
                    <a:pt x="2744" y="2997"/>
                  </a:lnTo>
                  <a:lnTo>
                    <a:pt x="2753" y="2996"/>
                  </a:lnTo>
                  <a:lnTo>
                    <a:pt x="2761" y="2991"/>
                  </a:lnTo>
                  <a:lnTo>
                    <a:pt x="2982" y="2769"/>
                  </a:lnTo>
                  <a:lnTo>
                    <a:pt x="2988" y="2761"/>
                  </a:lnTo>
                  <a:lnTo>
                    <a:pt x="2988" y="2752"/>
                  </a:lnTo>
                  <a:lnTo>
                    <a:pt x="2985" y="2743"/>
                  </a:lnTo>
                  <a:lnTo>
                    <a:pt x="2925" y="2663"/>
                  </a:lnTo>
                  <a:lnTo>
                    <a:pt x="2865" y="2584"/>
                  </a:lnTo>
                  <a:lnTo>
                    <a:pt x="2848" y="2557"/>
                  </a:lnTo>
                  <a:lnTo>
                    <a:pt x="2835" y="2528"/>
                  </a:lnTo>
                  <a:lnTo>
                    <a:pt x="2829" y="2498"/>
                  </a:lnTo>
                  <a:lnTo>
                    <a:pt x="2827" y="2469"/>
                  </a:lnTo>
                  <a:lnTo>
                    <a:pt x="2829" y="2438"/>
                  </a:lnTo>
                  <a:lnTo>
                    <a:pt x="2837" y="2409"/>
                  </a:lnTo>
                  <a:lnTo>
                    <a:pt x="2850" y="2380"/>
                  </a:lnTo>
                  <a:lnTo>
                    <a:pt x="2886" y="2311"/>
                  </a:lnTo>
                  <a:lnTo>
                    <a:pt x="2918" y="2240"/>
                  </a:lnTo>
                  <a:lnTo>
                    <a:pt x="2945" y="2168"/>
                  </a:lnTo>
                  <a:lnTo>
                    <a:pt x="2969" y="2093"/>
                  </a:lnTo>
                  <a:lnTo>
                    <a:pt x="2979" y="2063"/>
                  </a:lnTo>
                  <a:lnTo>
                    <a:pt x="2995" y="2037"/>
                  </a:lnTo>
                  <a:lnTo>
                    <a:pt x="3014" y="2013"/>
                  </a:lnTo>
                  <a:lnTo>
                    <a:pt x="3037" y="1993"/>
                  </a:lnTo>
                  <a:lnTo>
                    <a:pt x="3063" y="1977"/>
                  </a:lnTo>
                  <a:lnTo>
                    <a:pt x="3092" y="1967"/>
                  </a:lnTo>
                  <a:lnTo>
                    <a:pt x="3122" y="1959"/>
                  </a:lnTo>
                  <a:lnTo>
                    <a:pt x="3221" y="1946"/>
                  </a:lnTo>
                  <a:lnTo>
                    <a:pt x="3320" y="1932"/>
                  </a:lnTo>
                  <a:lnTo>
                    <a:pt x="3328" y="1928"/>
                  </a:lnTo>
                  <a:lnTo>
                    <a:pt x="3335" y="1921"/>
                  </a:lnTo>
                  <a:lnTo>
                    <a:pt x="3337" y="1912"/>
                  </a:lnTo>
                  <a:lnTo>
                    <a:pt x="3337" y="1598"/>
                  </a:lnTo>
                  <a:lnTo>
                    <a:pt x="3335" y="1589"/>
                  </a:lnTo>
                  <a:lnTo>
                    <a:pt x="3328" y="1582"/>
                  </a:lnTo>
                  <a:lnTo>
                    <a:pt x="3320" y="1578"/>
                  </a:lnTo>
                  <a:lnTo>
                    <a:pt x="3221" y="1564"/>
                  </a:lnTo>
                  <a:lnTo>
                    <a:pt x="3122" y="1551"/>
                  </a:lnTo>
                  <a:lnTo>
                    <a:pt x="3092" y="1543"/>
                  </a:lnTo>
                  <a:lnTo>
                    <a:pt x="3063" y="1533"/>
                  </a:lnTo>
                  <a:lnTo>
                    <a:pt x="3037" y="1517"/>
                  </a:lnTo>
                  <a:lnTo>
                    <a:pt x="3014" y="1497"/>
                  </a:lnTo>
                  <a:lnTo>
                    <a:pt x="2995" y="1473"/>
                  </a:lnTo>
                  <a:lnTo>
                    <a:pt x="2979" y="1447"/>
                  </a:lnTo>
                  <a:lnTo>
                    <a:pt x="2969" y="1417"/>
                  </a:lnTo>
                  <a:lnTo>
                    <a:pt x="2945" y="1342"/>
                  </a:lnTo>
                  <a:lnTo>
                    <a:pt x="2918" y="1270"/>
                  </a:lnTo>
                  <a:lnTo>
                    <a:pt x="2886" y="1199"/>
                  </a:lnTo>
                  <a:lnTo>
                    <a:pt x="2850" y="1130"/>
                  </a:lnTo>
                  <a:lnTo>
                    <a:pt x="2837" y="1101"/>
                  </a:lnTo>
                  <a:lnTo>
                    <a:pt x="2829" y="1072"/>
                  </a:lnTo>
                  <a:lnTo>
                    <a:pt x="2827" y="1041"/>
                  </a:lnTo>
                  <a:lnTo>
                    <a:pt x="2829" y="1012"/>
                  </a:lnTo>
                  <a:lnTo>
                    <a:pt x="2835" y="982"/>
                  </a:lnTo>
                  <a:lnTo>
                    <a:pt x="2848" y="953"/>
                  </a:lnTo>
                  <a:lnTo>
                    <a:pt x="2865" y="926"/>
                  </a:lnTo>
                  <a:lnTo>
                    <a:pt x="2925" y="847"/>
                  </a:lnTo>
                  <a:lnTo>
                    <a:pt x="2985" y="767"/>
                  </a:lnTo>
                  <a:lnTo>
                    <a:pt x="2988" y="758"/>
                  </a:lnTo>
                  <a:lnTo>
                    <a:pt x="2988" y="749"/>
                  </a:lnTo>
                  <a:lnTo>
                    <a:pt x="2982" y="741"/>
                  </a:lnTo>
                  <a:lnTo>
                    <a:pt x="2761" y="519"/>
                  </a:lnTo>
                  <a:lnTo>
                    <a:pt x="2753" y="514"/>
                  </a:lnTo>
                  <a:lnTo>
                    <a:pt x="2744" y="514"/>
                  </a:lnTo>
                  <a:lnTo>
                    <a:pt x="2735" y="517"/>
                  </a:lnTo>
                  <a:lnTo>
                    <a:pt x="2656" y="576"/>
                  </a:lnTo>
                  <a:lnTo>
                    <a:pt x="2576" y="637"/>
                  </a:lnTo>
                  <a:lnTo>
                    <a:pt x="2550" y="654"/>
                  </a:lnTo>
                  <a:lnTo>
                    <a:pt x="2521" y="667"/>
                  </a:lnTo>
                  <a:lnTo>
                    <a:pt x="2491" y="673"/>
                  </a:lnTo>
                  <a:lnTo>
                    <a:pt x="2462" y="675"/>
                  </a:lnTo>
                  <a:lnTo>
                    <a:pt x="2431" y="673"/>
                  </a:lnTo>
                  <a:lnTo>
                    <a:pt x="2402" y="665"/>
                  </a:lnTo>
                  <a:lnTo>
                    <a:pt x="2374" y="652"/>
                  </a:lnTo>
                  <a:lnTo>
                    <a:pt x="2305" y="616"/>
                  </a:lnTo>
                  <a:lnTo>
                    <a:pt x="2234" y="584"/>
                  </a:lnTo>
                  <a:lnTo>
                    <a:pt x="2162" y="556"/>
                  </a:lnTo>
                  <a:lnTo>
                    <a:pt x="2087" y="533"/>
                  </a:lnTo>
                  <a:lnTo>
                    <a:pt x="2058" y="522"/>
                  </a:lnTo>
                  <a:lnTo>
                    <a:pt x="2031" y="506"/>
                  </a:lnTo>
                  <a:lnTo>
                    <a:pt x="2008" y="487"/>
                  </a:lnTo>
                  <a:lnTo>
                    <a:pt x="1988" y="465"/>
                  </a:lnTo>
                  <a:lnTo>
                    <a:pt x="1972" y="438"/>
                  </a:lnTo>
                  <a:lnTo>
                    <a:pt x="1961" y="410"/>
                  </a:lnTo>
                  <a:lnTo>
                    <a:pt x="1954" y="379"/>
                  </a:lnTo>
                  <a:lnTo>
                    <a:pt x="1941" y="280"/>
                  </a:lnTo>
                  <a:lnTo>
                    <a:pt x="1926" y="181"/>
                  </a:lnTo>
                  <a:lnTo>
                    <a:pt x="1923" y="172"/>
                  </a:lnTo>
                  <a:lnTo>
                    <a:pt x="1915" y="166"/>
                  </a:lnTo>
                  <a:lnTo>
                    <a:pt x="1907" y="164"/>
                  </a:lnTo>
                  <a:lnTo>
                    <a:pt x="1593" y="164"/>
                  </a:lnTo>
                  <a:close/>
                  <a:moveTo>
                    <a:pt x="1593" y="0"/>
                  </a:moveTo>
                  <a:lnTo>
                    <a:pt x="1907" y="0"/>
                  </a:lnTo>
                  <a:lnTo>
                    <a:pt x="1940" y="3"/>
                  </a:lnTo>
                  <a:lnTo>
                    <a:pt x="1971" y="12"/>
                  </a:lnTo>
                  <a:lnTo>
                    <a:pt x="2000" y="26"/>
                  </a:lnTo>
                  <a:lnTo>
                    <a:pt x="2026" y="45"/>
                  </a:lnTo>
                  <a:lnTo>
                    <a:pt x="2048" y="68"/>
                  </a:lnTo>
                  <a:lnTo>
                    <a:pt x="2067" y="95"/>
                  </a:lnTo>
                  <a:lnTo>
                    <a:pt x="2080" y="124"/>
                  </a:lnTo>
                  <a:lnTo>
                    <a:pt x="2088" y="156"/>
                  </a:lnTo>
                  <a:lnTo>
                    <a:pt x="2102" y="256"/>
                  </a:lnTo>
                  <a:lnTo>
                    <a:pt x="2116" y="357"/>
                  </a:lnTo>
                  <a:lnTo>
                    <a:pt x="2117" y="363"/>
                  </a:lnTo>
                  <a:lnTo>
                    <a:pt x="2119" y="367"/>
                  </a:lnTo>
                  <a:lnTo>
                    <a:pt x="2122" y="370"/>
                  </a:lnTo>
                  <a:lnTo>
                    <a:pt x="2125" y="373"/>
                  </a:lnTo>
                  <a:lnTo>
                    <a:pt x="2130" y="374"/>
                  </a:lnTo>
                  <a:lnTo>
                    <a:pt x="2215" y="401"/>
                  </a:lnTo>
                  <a:lnTo>
                    <a:pt x="2296" y="432"/>
                  </a:lnTo>
                  <a:lnTo>
                    <a:pt x="2377" y="468"/>
                  </a:lnTo>
                  <a:lnTo>
                    <a:pt x="2454" y="509"/>
                  </a:lnTo>
                  <a:lnTo>
                    <a:pt x="2462" y="512"/>
                  </a:lnTo>
                  <a:lnTo>
                    <a:pt x="2469" y="512"/>
                  </a:lnTo>
                  <a:lnTo>
                    <a:pt x="2477" y="507"/>
                  </a:lnTo>
                  <a:lnTo>
                    <a:pt x="2557" y="446"/>
                  </a:lnTo>
                  <a:lnTo>
                    <a:pt x="2638" y="385"/>
                  </a:lnTo>
                  <a:lnTo>
                    <a:pt x="2663" y="369"/>
                  </a:lnTo>
                  <a:lnTo>
                    <a:pt x="2690" y="358"/>
                  </a:lnTo>
                  <a:lnTo>
                    <a:pt x="2718" y="352"/>
                  </a:lnTo>
                  <a:lnTo>
                    <a:pt x="2746" y="350"/>
                  </a:lnTo>
                  <a:lnTo>
                    <a:pt x="2775" y="352"/>
                  </a:lnTo>
                  <a:lnTo>
                    <a:pt x="2803" y="358"/>
                  </a:lnTo>
                  <a:lnTo>
                    <a:pt x="2830" y="369"/>
                  </a:lnTo>
                  <a:lnTo>
                    <a:pt x="2854" y="384"/>
                  </a:lnTo>
                  <a:lnTo>
                    <a:pt x="2876" y="403"/>
                  </a:lnTo>
                  <a:lnTo>
                    <a:pt x="3098" y="625"/>
                  </a:lnTo>
                  <a:lnTo>
                    <a:pt x="3117" y="648"/>
                  </a:lnTo>
                  <a:lnTo>
                    <a:pt x="3132" y="672"/>
                  </a:lnTo>
                  <a:lnTo>
                    <a:pt x="3143" y="699"/>
                  </a:lnTo>
                  <a:lnTo>
                    <a:pt x="3149" y="728"/>
                  </a:lnTo>
                  <a:lnTo>
                    <a:pt x="3151" y="756"/>
                  </a:lnTo>
                  <a:lnTo>
                    <a:pt x="3149" y="784"/>
                  </a:lnTo>
                  <a:lnTo>
                    <a:pt x="3143" y="813"/>
                  </a:lnTo>
                  <a:lnTo>
                    <a:pt x="3132" y="839"/>
                  </a:lnTo>
                  <a:lnTo>
                    <a:pt x="3116" y="865"/>
                  </a:lnTo>
                  <a:lnTo>
                    <a:pt x="3056" y="946"/>
                  </a:lnTo>
                  <a:lnTo>
                    <a:pt x="2994" y="1026"/>
                  </a:lnTo>
                  <a:lnTo>
                    <a:pt x="2990" y="1034"/>
                  </a:lnTo>
                  <a:lnTo>
                    <a:pt x="2990" y="1041"/>
                  </a:lnTo>
                  <a:lnTo>
                    <a:pt x="2992" y="1049"/>
                  </a:lnTo>
                  <a:lnTo>
                    <a:pt x="3033" y="1126"/>
                  </a:lnTo>
                  <a:lnTo>
                    <a:pt x="3069" y="1207"/>
                  </a:lnTo>
                  <a:lnTo>
                    <a:pt x="3100" y="1289"/>
                  </a:lnTo>
                  <a:lnTo>
                    <a:pt x="3127" y="1374"/>
                  </a:lnTo>
                  <a:lnTo>
                    <a:pt x="3128" y="1378"/>
                  </a:lnTo>
                  <a:lnTo>
                    <a:pt x="3131" y="1382"/>
                  </a:lnTo>
                  <a:lnTo>
                    <a:pt x="3134" y="1385"/>
                  </a:lnTo>
                  <a:lnTo>
                    <a:pt x="3138" y="1387"/>
                  </a:lnTo>
                  <a:lnTo>
                    <a:pt x="3144" y="1388"/>
                  </a:lnTo>
                  <a:lnTo>
                    <a:pt x="3244" y="1402"/>
                  </a:lnTo>
                  <a:lnTo>
                    <a:pt x="3344" y="1416"/>
                  </a:lnTo>
                  <a:lnTo>
                    <a:pt x="3376" y="1424"/>
                  </a:lnTo>
                  <a:lnTo>
                    <a:pt x="3406" y="1437"/>
                  </a:lnTo>
                  <a:lnTo>
                    <a:pt x="3432" y="1456"/>
                  </a:lnTo>
                  <a:lnTo>
                    <a:pt x="3455" y="1478"/>
                  </a:lnTo>
                  <a:lnTo>
                    <a:pt x="3475" y="1504"/>
                  </a:lnTo>
                  <a:lnTo>
                    <a:pt x="3488" y="1534"/>
                  </a:lnTo>
                  <a:lnTo>
                    <a:pt x="3497" y="1565"/>
                  </a:lnTo>
                  <a:lnTo>
                    <a:pt x="3500" y="1598"/>
                  </a:lnTo>
                  <a:lnTo>
                    <a:pt x="3500" y="1912"/>
                  </a:lnTo>
                  <a:lnTo>
                    <a:pt x="3497" y="1945"/>
                  </a:lnTo>
                  <a:lnTo>
                    <a:pt x="3488" y="1976"/>
                  </a:lnTo>
                  <a:lnTo>
                    <a:pt x="3475" y="2006"/>
                  </a:lnTo>
                  <a:lnTo>
                    <a:pt x="3455" y="2032"/>
                  </a:lnTo>
                  <a:lnTo>
                    <a:pt x="3432" y="2054"/>
                  </a:lnTo>
                  <a:lnTo>
                    <a:pt x="3406" y="2073"/>
                  </a:lnTo>
                  <a:lnTo>
                    <a:pt x="3376" y="2086"/>
                  </a:lnTo>
                  <a:lnTo>
                    <a:pt x="3344" y="2094"/>
                  </a:lnTo>
                  <a:lnTo>
                    <a:pt x="3244" y="2108"/>
                  </a:lnTo>
                  <a:lnTo>
                    <a:pt x="3144" y="2122"/>
                  </a:lnTo>
                  <a:lnTo>
                    <a:pt x="3138" y="2123"/>
                  </a:lnTo>
                  <a:lnTo>
                    <a:pt x="3134" y="2125"/>
                  </a:lnTo>
                  <a:lnTo>
                    <a:pt x="3131" y="2128"/>
                  </a:lnTo>
                  <a:lnTo>
                    <a:pt x="3128" y="2132"/>
                  </a:lnTo>
                  <a:lnTo>
                    <a:pt x="3127" y="2136"/>
                  </a:lnTo>
                  <a:lnTo>
                    <a:pt x="3100" y="2221"/>
                  </a:lnTo>
                  <a:lnTo>
                    <a:pt x="3069" y="2303"/>
                  </a:lnTo>
                  <a:lnTo>
                    <a:pt x="3033" y="2384"/>
                  </a:lnTo>
                  <a:lnTo>
                    <a:pt x="2992" y="2461"/>
                  </a:lnTo>
                  <a:lnTo>
                    <a:pt x="2990" y="2469"/>
                  </a:lnTo>
                  <a:lnTo>
                    <a:pt x="2990" y="2476"/>
                  </a:lnTo>
                  <a:lnTo>
                    <a:pt x="2994" y="2484"/>
                  </a:lnTo>
                  <a:lnTo>
                    <a:pt x="3056" y="2564"/>
                  </a:lnTo>
                  <a:lnTo>
                    <a:pt x="3116" y="2645"/>
                  </a:lnTo>
                  <a:lnTo>
                    <a:pt x="3132" y="2671"/>
                  </a:lnTo>
                  <a:lnTo>
                    <a:pt x="3143" y="2697"/>
                  </a:lnTo>
                  <a:lnTo>
                    <a:pt x="3149" y="2726"/>
                  </a:lnTo>
                  <a:lnTo>
                    <a:pt x="3151" y="2754"/>
                  </a:lnTo>
                  <a:lnTo>
                    <a:pt x="3149" y="2782"/>
                  </a:lnTo>
                  <a:lnTo>
                    <a:pt x="3143" y="2810"/>
                  </a:lnTo>
                  <a:lnTo>
                    <a:pt x="3132" y="2838"/>
                  </a:lnTo>
                  <a:lnTo>
                    <a:pt x="3117" y="2862"/>
                  </a:lnTo>
                  <a:lnTo>
                    <a:pt x="3098" y="2885"/>
                  </a:lnTo>
                  <a:lnTo>
                    <a:pt x="2876" y="3107"/>
                  </a:lnTo>
                  <a:lnTo>
                    <a:pt x="2854" y="3126"/>
                  </a:lnTo>
                  <a:lnTo>
                    <a:pt x="2830" y="3141"/>
                  </a:lnTo>
                  <a:lnTo>
                    <a:pt x="2802" y="3152"/>
                  </a:lnTo>
                  <a:lnTo>
                    <a:pt x="2775" y="3158"/>
                  </a:lnTo>
                  <a:lnTo>
                    <a:pt x="2746" y="3160"/>
                  </a:lnTo>
                  <a:lnTo>
                    <a:pt x="2718" y="3158"/>
                  </a:lnTo>
                  <a:lnTo>
                    <a:pt x="2690" y="3152"/>
                  </a:lnTo>
                  <a:lnTo>
                    <a:pt x="2663" y="3141"/>
                  </a:lnTo>
                  <a:lnTo>
                    <a:pt x="2638" y="3125"/>
                  </a:lnTo>
                  <a:lnTo>
                    <a:pt x="2557" y="3064"/>
                  </a:lnTo>
                  <a:lnTo>
                    <a:pt x="2477" y="3003"/>
                  </a:lnTo>
                  <a:lnTo>
                    <a:pt x="2469" y="2998"/>
                  </a:lnTo>
                  <a:lnTo>
                    <a:pt x="2462" y="2998"/>
                  </a:lnTo>
                  <a:lnTo>
                    <a:pt x="2454" y="3001"/>
                  </a:lnTo>
                  <a:lnTo>
                    <a:pt x="2377" y="3042"/>
                  </a:lnTo>
                  <a:lnTo>
                    <a:pt x="2296" y="3078"/>
                  </a:lnTo>
                  <a:lnTo>
                    <a:pt x="2215" y="3109"/>
                  </a:lnTo>
                  <a:lnTo>
                    <a:pt x="2130" y="3136"/>
                  </a:lnTo>
                  <a:lnTo>
                    <a:pt x="2125" y="3137"/>
                  </a:lnTo>
                  <a:lnTo>
                    <a:pt x="2122" y="3140"/>
                  </a:lnTo>
                  <a:lnTo>
                    <a:pt x="2119" y="3143"/>
                  </a:lnTo>
                  <a:lnTo>
                    <a:pt x="2117" y="3147"/>
                  </a:lnTo>
                  <a:lnTo>
                    <a:pt x="2116" y="3153"/>
                  </a:lnTo>
                  <a:lnTo>
                    <a:pt x="2102" y="3254"/>
                  </a:lnTo>
                  <a:lnTo>
                    <a:pt x="2088" y="3354"/>
                  </a:lnTo>
                  <a:lnTo>
                    <a:pt x="2080" y="3386"/>
                  </a:lnTo>
                  <a:lnTo>
                    <a:pt x="2067" y="3415"/>
                  </a:lnTo>
                  <a:lnTo>
                    <a:pt x="2048" y="3442"/>
                  </a:lnTo>
                  <a:lnTo>
                    <a:pt x="2026" y="3465"/>
                  </a:lnTo>
                  <a:lnTo>
                    <a:pt x="2000" y="3484"/>
                  </a:lnTo>
                  <a:lnTo>
                    <a:pt x="1971" y="3498"/>
                  </a:lnTo>
                  <a:lnTo>
                    <a:pt x="1940" y="3507"/>
                  </a:lnTo>
                  <a:lnTo>
                    <a:pt x="1907" y="3510"/>
                  </a:lnTo>
                  <a:lnTo>
                    <a:pt x="1593" y="3510"/>
                  </a:lnTo>
                  <a:lnTo>
                    <a:pt x="1560" y="3507"/>
                  </a:lnTo>
                  <a:lnTo>
                    <a:pt x="1529" y="3498"/>
                  </a:lnTo>
                  <a:lnTo>
                    <a:pt x="1500" y="3484"/>
                  </a:lnTo>
                  <a:lnTo>
                    <a:pt x="1474" y="3465"/>
                  </a:lnTo>
                  <a:lnTo>
                    <a:pt x="1452" y="3442"/>
                  </a:lnTo>
                  <a:lnTo>
                    <a:pt x="1433" y="3415"/>
                  </a:lnTo>
                  <a:lnTo>
                    <a:pt x="1420" y="3386"/>
                  </a:lnTo>
                  <a:lnTo>
                    <a:pt x="1412" y="3354"/>
                  </a:lnTo>
                  <a:lnTo>
                    <a:pt x="1398" y="3254"/>
                  </a:lnTo>
                  <a:lnTo>
                    <a:pt x="1384" y="3153"/>
                  </a:lnTo>
                  <a:lnTo>
                    <a:pt x="1383" y="3147"/>
                  </a:lnTo>
                  <a:lnTo>
                    <a:pt x="1381" y="3143"/>
                  </a:lnTo>
                  <a:lnTo>
                    <a:pt x="1378" y="3140"/>
                  </a:lnTo>
                  <a:lnTo>
                    <a:pt x="1375" y="3137"/>
                  </a:lnTo>
                  <a:lnTo>
                    <a:pt x="1370" y="3136"/>
                  </a:lnTo>
                  <a:lnTo>
                    <a:pt x="1285" y="3109"/>
                  </a:lnTo>
                  <a:lnTo>
                    <a:pt x="1204" y="3078"/>
                  </a:lnTo>
                  <a:lnTo>
                    <a:pt x="1123" y="3042"/>
                  </a:lnTo>
                  <a:lnTo>
                    <a:pt x="1046" y="3001"/>
                  </a:lnTo>
                  <a:lnTo>
                    <a:pt x="1038" y="2998"/>
                  </a:lnTo>
                  <a:lnTo>
                    <a:pt x="1031" y="2998"/>
                  </a:lnTo>
                  <a:lnTo>
                    <a:pt x="1023" y="3003"/>
                  </a:lnTo>
                  <a:lnTo>
                    <a:pt x="943" y="3064"/>
                  </a:lnTo>
                  <a:lnTo>
                    <a:pt x="862" y="3125"/>
                  </a:lnTo>
                  <a:lnTo>
                    <a:pt x="837" y="3141"/>
                  </a:lnTo>
                  <a:lnTo>
                    <a:pt x="810" y="3152"/>
                  </a:lnTo>
                  <a:lnTo>
                    <a:pt x="782" y="3158"/>
                  </a:lnTo>
                  <a:lnTo>
                    <a:pt x="754" y="3161"/>
                  </a:lnTo>
                  <a:lnTo>
                    <a:pt x="725" y="3158"/>
                  </a:lnTo>
                  <a:lnTo>
                    <a:pt x="697" y="3152"/>
                  </a:lnTo>
                  <a:lnTo>
                    <a:pt x="670" y="3141"/>
                  </a:lnTo>
                  <a:lnTo>
                    <a:pt x="646" y="3126"/>
                  </a:lnTo>
                  <a:lnTo>
                    <a:pt x="624" y="3107"/>
                  </a:lnTo>
                  <a:lnTo>
                    <a:pt x="402" y="2885"/>
                  </a:lnTo>
                  <a:lnTo>
                    <a:pt x="383" y="2862"/>
                  </a:lnTo>
                  <a:lnTo>
                    <a:pt x="368" y="2838"/>
                  </a:lnTo>
                  <a:lnTo>
                    <a:pt x="357" y="2811"/>
                  </a:lnTo>
                  <a:lnTo>
                    <a:pt x="351" y="2782"/>
                  </a:lnTo>
                  <a:lnTo>
                    <a:pt x="348" y="2754"/>
                  </a:lnTo>
                  <a:lnTo>
                    <a:pt x="351" y="2726"/>
                  </a:lnTo>
                  <a:lnTo>
                    <a:pt x="357" y="2697"/>
                  </a:lnTo>
                  <a:lnTo>
                    <a:pt x="368" y="2671"/>
                  </a:lnTo>
                  <a:lnTo>
                    <a:pt x="384" y="2645"/>
                  </a:lnTo>
                  <a:lnTo>
                    <a:pt x="444" y="2564"/>
                  </a:lnTo>
                  <a:lnTo>
                    <a:pt x="506" y="2484"/>
                  </a:lnTo>
                  <a:lnTo>
                    <a:pt x="510" y="2476"/>
                  </a:lnTo>
                  <a:lnTo>
                    <a:pt x="510" y="2469"/>
                  </a:lnTo>
                  <a:lnTo>
                    <a:pt x="508" y="2461"/>
                  </a:lnTo>
                  <a:lnTo>
                    <a:pt x="467" y="2384"/>
                  </a:lnTo>
                  <a:lnTo>
                    <a:pt x="431" y="2303"/>
                  </a:lnTo>
                  <a:lnTo>
                    <a:pt x="400" y="2221"/>
                  </a:lnTo>
                  <a:lnTo>
                    <a:pt x="373" y="2136"/>
                  </a:lnTo>
                  <a:lnTo>
                    <a:pt x="372" y="2132"/>
                  </a:lnTo>
                  <a:lnTo>
                    <a:pt x="369" y="2128"/>
                  </a:lnTo>
                  <a:lnTo>
                    <a:pt x="366" y="2125"/>
                  </a:lnTo>
                  <a:lnTo>
                    <a:pt x="362" y="2123"/>
                  </a:lnTo>
                  <a:lnTo>
                    <a:pt x="356" y="2122"/>
                  </a:lnTo>
                  <a:lnTo>
                    <a:pt x="256" y="2108"/>
                  </a:lnTo>
                  <a:lnTo>
                    <a:pt x="156" y="2094"/>
                  </a:lnTo>
                  <a:lnTo>
                    <a:pt x="124" y="2086"/>
                  </a:lnTo>
                  <a:lnTo>
                    <a:pt x="94" y="2073"/>
                  </a:lnTo>
                  <a:lnTo>
                    <a:pt x="68" y="2054"/>
                  </a:lnTo>
                  <a:lnTo>
                    <a:pt x="45" y="2032"/>
                  </a:lnTo>
                  <a:lnTo>
                    <a:pt x="25" y="2006"/>
                  </a:lnTo>
                  <a:lnTo>
                    <a:pt x="12" y="1976"/>
                  </a:lnTo>
                  <a:lnTo>
                    <a:pt x="3" y="1945"/>
                  </a:lnTo>
                  <a:lnTo>
                    <a:pt x="0" y="1912"/>
                  </a:lnTo>
                  <a:lnTo>
                    <a:pt x="0" y="1598"/>
                  </a:lnTo>
                  <a:lnTo>
                    <a:pt x="3" y="1565"/>
                  </a:lnTo>
                  <a:lnTo>
                    <a:pt x="12" y="1534"/>
                  </a:lnTo>
                  <a:lnTo>
                    <a:pt x="25" y="1504"/>
                  </a:lnTo>
                  <a:lnTo>
                    <a:pt x="45" y="1478"/>
                  </a:lnTo>
                  <a:lnTo>
                    <a:pt x="68" y="1456"/>
                  </a:lnTo>
                  <a:lnTo>
                    <a:pt x="94" y="1437"/>
                  </a:lnTo>
                  <a:lnTo>
                    <a:pt x="124" y="1424"/>
                  </a:lnTo>
                  <a:lnTo>
                    <a:pt x="156" y="1416"/>
                  </a:lnTo>
                  <a:lnTo>
                    <a:pt x="256" y="1402"/>
                  </a:lnTo>
                  <a:lnTo>
                    <a:pt x="356" y="1388"/>
                  </a:lnTo>
                  <a:lnTo>
                    <a:pt x="362" y="1387"/>
                  </a:lnTo>
                  <a:lnTo>
                    <a:pt x="366" y="1385"/>
                  </a:lnTo>
                  <a:lnTo>
                    <a:pt x="369" y="1382"/>
                  </a:lnTo>
                  <a:lnTo>
                    <a:pt x="372" y="1378"/>
                  </a:lnTo>
                  <a:lnTo>
                    <a:pt x="373" y="1374"/>
                  </a:lnTo>
                  <a:lnTo>
                    <a:pt x="400" y="1289"/>
                  </a:lnTo>
                  <a:lnTo>
                    <a:pt x="431" y="1207"/>
                  </a:lnTo>
                  <a:lnTo>
                    <a:pt x="467" y="1126"/>
                  </a:lnTo>
                  <a:lnTo>
                    <a:pt x="508" y="1049"/>
                  </a:lnTo>
                  <a:lnTo>
                    <a:pt x="510" y="1041"/>
                  </a:lnTo>
                  <a:lnTo>
                    <a:pt x="510" y="1034"/>
                  </a:lnTo>
                  <a:lnTo>
                    <a:pt x="506" y="1026"/>
                  </a:lnTo>
                  <a:lnTo>
                    <a:pt x="444" y="946"/>
                  </a:lnTo>
                  <a:lnTo>
                    <a:pt x="384" y="865"/>
                  </a:lnTo>
                  <a:lnTo>
                    <a:pt x="368" y="839"/>
                  </a:lnTo>
                  <a:lnTo>
                    <a:pt x="357" y="813"/>
                  </a:lnTo>
                  <a:lnTo>
                    <a:pt x="351" y="784"/>
                  </a:lnTo>
                  <a:lnTo>
                    <a:pt x="348" y="756"/>
                  </a:lnTo>
                  <a:lnTo>
                    <a:pt x="351" y="728"/>
                  </a:lnTo>
                  <a:lnTo>
                    <a:pt x="357" y="700"/>
                  </a:lnTo>
                  <a:lnTo>
                    <a:pt x="368" y="672"/>
                  </a:lnTo>
                  <a:lnTo>
                    <a:pt x="383" y="648"/>
                  </a:lnTo>
                  <a:lnTo>
                    <a:pt x="402" y="625"/>
                  </a:lnTo>
                  <a:lnTo>
                    <a:pt x="624" y="403"/>
                  </a:lnTo>
                  <a:lnTo>
                    <a:pt x="646" y="384"/>
                  </a:lnTo>
                  <a:lnTo>
                    <a:pt x="670" y="369"/>
                  </a:lnTo>
                  <a:lnTo>
                    <a:pt x="697" y="358"/>
                  </a:lnTo>
                  <a:lnTo>
                    <a:pt x="725" y="352"/>
                  </a:lnTo>
                  <a:lnTo>
                    <a:pt x="754" y="350"/>
                  </a:lnTo>
                  <a:lnTo>
                    <a:pt x="782" y="352"/>
                  </a:lnTo>
                  <a:lnTo>
                    <a:pt x="810" y="358"/>
                  </a:lnTo>
                  <a:lnTo>
                    <a:pt x="837" y="369"/>
                  </a:lnTo>
                  <a:lnTo>
                    <a:pt x="862" y="385"/>
                  </a:lnTo>
                  <a:lnTo>
                    <a:pt x="943" y="446"/>
                  </a:lnTo>
                  <a:lnTo>
                    <a:pt x="1023" y="507"/>
                  </a:lnTo>
                  <a:lnTo>
                    <a:pt x="1031" y="512"/>
                  </a:lnTo>
                  <a:lnTo>
                    <a:pt x="1038" y="512"/>
                  </a:lnTo>
                  <a:lnTo>
                    <a:pt x="1046" y="509"/>
                  </a:lnTo>
                  <a:lnTo>
                    <a:pt x="1123" y="468"/>
                  </a:lnTo>
                  <a:lnTo>
                    <a:pt x="1204" y="432"/>
                  </a:lnTo>
                  <a:lnTo>
                    <a:pt x="1285" y="401"/>
                  </a:lnTo>
                  <a:lnTo>
                    <a:pt x="1370" y="374"/>
                  </a:lnTo>
                  <a:lnTo>
                    <a:pt x="1375" y="373"/>
                  </a:lnTo>
                  <a:lnTo>
                    <a:pt x="1378" y="370"/>
                  </a:lnTo>
                  <a:lnTo>
                    <a:pt x="1381" y="367"/>
                  </a:lnTo>
                  <a:lnTo>
                    <a:pt x="1383" y="363"/>
                  </a:lnTo>
                  <a:lnTo>
                    <a:pt x="1384" y="357"/>
                  </a:lnTo>
                  <a:lnTo>
                    <a:pt x="1398" y="256"/>
                  </a:lnTo>
                  <a:lnTo>
                    <a:pt x="1412" y="156"/>
                  </a:lnTo>
                  <a:lnTo>
                    <a:pt x="1420" y="124"/>
                  </a:lnTo>
                  <a:lnTo>
                    <a:pt x="1433" y="95"/>
                  </a:lnTo>
                  <a:lnTo>
                    <a:pt x="1452" y="68"/>
                  </a:lnTo>
                  <a:lnTo>
                    <a:pt x="1474" y="45"/>
                  </a:lnTo>
                  <a:lnTo>
                    <a:pt x="1500" y="26"/>
                  </a:lnTo>
                  <a:lnTo>
                    <a:pt x="1529" y="12"/>
                  </a:lnTo>
                  <a:lnTo>
                    <a:pt x="1560" y="3"/>
                  </a:lnTo>
                  <a:lnTo>
                    <a:pt x="159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24">
              <a:extLst>
                <a:ext uri="{FF2B5EF4-FFF2-40B4-BE49-F238E27FC236}">
                  <a16:creationId xmlns:a16="http://schemas.microsoft.com/office/drawing/2014/main" id="{643CD8F2-B0AE-4D11-F84F-D49307CD17FC}"/>
                </a:ext>
              </a:extLst>
            </p:cNvPr>
            <p:cNvSpPr>
              <a:spLocks noEditPoints="1"/>
            </p:cNvSpPr>
            <p:nvPr/>
          </p:nvSpPr>
          <p:spPr bwMode="auto">
            <a:xfrm>
              <a:off x="7373938" y="2844800"/>
              <a:ext cx="241300" cy="242887"/>
            </a:xfrm>
            <a:custGeom>
              <a:avLst/>
              <a:gdLst>
                <a:gd name="T0" fmla="*/ 639 w 1518"/>
                <a:gd name="T1" fmla="*/ 176 h 1524"/>
                <a:gd name="T2" fmla="*/ 475 w 1518"/>
                <a:gd name="T3" fmla="*/ 237 h 1524"/>
                <a:gd name="T4" fmla="*/ 338 w 1518"/>
                <a:gd name="T5" fmla="*/ 340 h 1524"/>
                <a:gd name="T6" fmla="*/ 235 w 1518"/>
                <a:gd name="T7" fmla="*/ 477 h 1524"/>
                <a:gd name="T8" fmla="*/ 175 w 1518"/>
                <a:gd name="T9" fmla="*/ 642 h 1524"/>
                <a:gd name="T10" fmla="*/ 166 w 1518"/>
                <a:gd name="T11" fmla="*/ 823 h 1524"/>
                <a:gd name="T12" fmla="*/ 210 w 1518"/>
                <a:gd name="T13" fmla="*/ 995 h 1524"/>
                <a:gd name="T14" fmla="*/ 299 w 1518"/>
                <a:gd name="T15" fmla="*/ 1142 h 1524"/>
                <a:gd name="T16" fmla="*/ 426 w 1518"/>
                <a:gd name="T17" fmla="*/ 1258 h 1524"/>
                <a:gd name="T18" fmla="*/ 582 w 1518"/>
                <a:gd name="T19" fmla="*/ 1333 h 1524"/>
                <a:gd name="T20" fmla="*/ 759 w 1518"/>
                <a:gd name="T21" fmla="*/ 1360 h 1524"/>
                <a:gd name="T22" fmla="*/ 936 w 1518"/>
                <a:gd name="T23" fmla="*/ 1333 h 1524"/>
                <a:gd name="T24" fmla="*/ 1092 w 1518"/>
                <a:gd name="T25" fmla="*/ 1258 h 1524"/>
                <a:gd name="T26" fmla="*/ 1219 w 1518"/>
                <a:gd name="T27" fmla="*/ 1142 h 1524"/>
                <a:gd name="T28" fmla="*/ 1308 w 1518"/>
                <a:gd name="T29" fmla="*/ 995 h 1524"/>
                <a:gd name="T30" fmla="*/ 1352 w 1518"/>
                <a:gd name="T31" fmla="*/ 823 h 1524"/>
                <a:gd name="T32" fmla="*/ 1343 w 1518"/>
                <a:gd name="T33" fmla="*/ 642 h 1524"/>
                <a:gd name="T34" fmla="*/ 1283 w 1518"/>
                <a:gd name="T35" fmla="*/ 477 h 1524"/>
                <a:gd name="T36" fmla="*/ 1180 w 1518"/>
                <a:gd name="T37" fmla="*/ 340 h 1524"/>
                <a:gd name="T38" fmla="*/ 1043 w 1518"/>
                <a:gd name="T39" fmla="*/ 237 h 1524"/>
                <a:gd name="T40" fmla="*/ 879 w 1518"/>
                <a:gd name="T41" fmla="*/ 176 h 1524"/>
                <a:gd name="T42" fmla="*/ 759 w 1518"/>
                <a:gd name="T43" fmla="*/ 0 h 1524"/>
                <a:gd name="T44" fmla="*/ 961 w 1518"/>
                <a:gd name="T45" fmla="*/ 27 h 1524"/>
                <a:gd name="T46" fmla="*/ 1142 w 1518"/>
                <a:gd name="T47" fmla="*/ 105 h 1524"/>
                <a:gd name="T48" fmla="*/ 1296 w 1518"/>
                <a:gd name="T49" fmla="*/ 224 h 1524"/>
                <a:gd name="T50" fmla="*/ 1414 w 1518"/>
                <a:gd name="T51" fmla="*/ 378 h 1524"/>
                <a:gd name="T52" fmla="*/ 1492 w 1518"/>
                <a:gd name="T53" fmla="*/ 560 h 1524"/>
                <a:gd name="T54" fmla="*/ 1518 w 1518"/>
                <a:gd name="T55" fmla="*/ 762 h 1524"/>
                <a:gd name="T56" fmla="*/ 1492 w 1518"/>
                <a:gd name="T57" fmla="*/ 964 h 1524"/>
                <a:gd name="T58" fmla="*/ 1414 w 1518"/>
                <a:gd name="T59" fmla="*/ 1146 h 1524"/>
                <a:gd name="T60" fmla="*/ 1296 w 1518"/>
                <a:gd name="T61" fmla="*/ 1300 h 1524"/>
                <a:gd name="T62" fmla="*/ 1142 w 1518"/>
                <a:gd name="T63" fmla="*/ 1419 h 1524"/>
                <a:gd name="T64" fmla="*/ 961 w 1518"/>
                <a:gd name="T65" fmla="*/ 1497 h 1524"/>
                <a:gd name="T66" fmla="*/ 759 w 1518"/>
                <a:gd name="T67" fmla="*/ 1524 h 1524"/>
                <a:gd name="T68" fmla="*/ 557 w 1518"/>
                <a:gd name="T69" fmla="*/ 1497 h 1524"/>
                <a:gd name="T70" fmla="*/ 376 w 1518"/>
                <a:gd name="T71" fmla="*/ 1419 h 1524"/>
                <a:gd name="T72" fmla="*/ 222 w 1518"/>
                <a:gd name="T73" fmla="*/ 1300 h 1524"/>
                <a:gd name="T74" fmla="*/ 104 w 1518"/>
                <a:gd name="T75" fmla="*/ 1146 h 1524"/>
                <a:gd name="T76" fmla="*/ 26 w 1518"/>
                <a:gd name="T77" fmla="*/ 964 h 1524"/>
                <a:gd name="T78" fmla="*/ 0 w 1518"/>
                <a:gd name="T79" fmla="*/ 762 h 1524"/>
                <a:gd name="T80" fmla="*/ 26 w 1518"/>
                <a:gd name="T81" fmla="*/ 560 h 1524"/>
                <a:gd name="T82" fmla="*/ 104 w 1518"/>
                <a:gd name="T83" fmla="*/ 378 h 1524"/>
                <a:gd name="T84" fmla="*/ 222 w 1518"/>
                <a:gd name="T85" fmla="*/ 224 h 1524"/>
                <a:gd name="T86" fmla="*/ 376 w 1518"/>
                <a:gd name="T87" fmla="*/ 105 h 1524"/>
                <a:gd name="T88" fmla="*/ 557 w 1518"/>
                <a:gd name="T89" fmla="*/ 27 h 1524"/>
                <a:gd name="T90" fmla="*/ 759 w 1518"/>
                <a:gd name="T91" fmla="*/ 0 h 1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18" h="1524">
                  <a:moveTo>
                    <a:pt x="759" y="164"/>
                  </a:moveTo>
                  <a:lnTo>
                    <a:pt x="699" y="167"/>
                  </a:lnTo>
                  <a:lnTo>
                    <a:pt x="639" y="176"/>
                  </a:lnTo>
                  <a:lnTo>
                    <a:pt x="582" y="191"/>
                  </a:lnTo>
                  <a:lnTo>
                    <a:pt x="527" y="211"/>
                  </a:lnTo>
                  <a:lnTo>
                    <a:pt x="475" y="237"/>
                  </a:lnTo>
                  <a:lnTo>
                    <a:pt x="426" y="266"/>
                  </a:lnTo>
                  <a:lnTo>
                    <a:pt x="380" y="300"/>
                  </a:lnTo>
                  <a:lnTo>
                    <a:pt x="338" y="340"/>
                  </a:lnTo>
                  <a:lnTo>
                    <a:pt x="299" y="382"/>
                  </a:lnTo>
                  <a:lnTo>
                    <a:pt x="265" y="428"/>
                  </a:lnTo>
                  <a:lnTo>
                    <a:pt x="235" y="477"/>
                  </a:lnTo>
                  <a:lnTo>
                    <a:pt x="210" y="529"/>
                  </a:lnTo>
                  <a:lnTo>
                    <a:pt x="189" y="584"/>
                  </a:lnTo>
                  <a:lnTo>
                    <a:pt x="175" y="642"/>
                  </a:lnTo>
                  <a:lnTo>
                    <a:pt x="166" y="701"/>
                  </a:lnTo>
                  <a:lnTo>
                    <a:pt x="163" y="762"/>
                  </a:lnTo>
                  <a:lnTo>
                    <a:pt x="166" y="823"/>
                  </a:lnTo>
                  <a:lnTo>
                    <a:pt x="175" y="882"/>
                  </a:lnTo>
                  <a:lnTo>
                    <a:pt x="189" y="940"/>
                  </a:lnTo>
                  <a:lnTo>
                    <a:pt x="210" y="995"/>
                  </a:lnTo>
                  <a:lnTo>
                    <a:pt x="235" y="1047"/>
                  </a:lnTo>
                  <a:lnTo>
                    <a:pt x="265" y="1096"/>
                  </a:lnTo>
                  <a:lnTo>
                    <a:pt x="299" y="1142"/>
                  </a:lnTo>
                  <a:lnTo>
                    <a:pt x="338" y="1184"/>
                  </a:lnTo>
                  <a:lnTo>
                    <a:pt x="380" y="1224"/>
                  </a:lnTo>
                  <a:lnTo>
                    <a:pt x="426" y="1258"/>
                  </a:lnTo>
                  <a:lnTo>
                    <a:pt x="475" y="1287"/>
                  </a:lnTo>
                  <a:lnTo>
                    <a:pt x="527" y="1313"/>
                  </a:lnTo>
                  <a:lnTo>
                    <a:pt x="582" y="1333"/>
                  </a:lnTo>
                  <a:lnTo>
                    <a:pt x="639" y="1348"/>
                  </a:lnTo>
                  <a:lnTo>
                    <a:pt x="699" y="1357"/>
                  </a:lnTo>
                  <a:lnTo>
                    <a:pt x="759" y="1360"/>
                  </a:lnTo>
                  <a:lnTo>
                    <a:pt x="819" y="1357"/>
                  </a:lnTo>
                  <a:lnTo>
                    <a:pt x="879" y="1348"/>
                  </a:lnTo>
                  <a:lnTo>
                    <a:pt x="936" y="1333"/>
                  </a:lnTo>
                  <a:lnTo>
                    <a:pt x="991" y="1313"/>
                  </a:lnTo>
                  <a:lnTo>
                    <a:pt x="1043" y="1287"/>
                  </a:lnTo>
                  <a:lnTo>
                    <a:pt x="1092" y="1258"/>
                  </a:lnTo>
                  <a:lnTo>
                    <a:pt x="1138" y="1224"/>
                  </a:lnTo>
                  <a:lnTo>
                    <a:pt x="1180" y="1184"/>
                  </a:lnTo>
                  <a:lnTo>
                    <a:pt x="1219" y="1142"/>
                  </a:lnTo>
                  <a:lnTo>
                    <a:pt x="1253" y="1096"/>
                  </a:lnTo>
                  <a:lnTo>
                    <a:pt x="1283" y="1047"/>
                  </a:lnTo>
                  <a:lnTo>
                    <a:pt x="1308" y="995"/>
                  </a:lnTo>
                  <a:lnTo>
                    <a:pt x="1329" y="940"/>
                  </a:lnTo>
                  <a:lnTo>
                    <a:pt x="1343" y="882"/>
                  </a:lnTo>
                  <a:lnTo>
                    <a:pt x="1352" y="823"/>
                  </a:lnTo>
                  <a:lnTo>
                    <a:pt x="1355" y="762"/>
                  </a:lnTo>
                  <a:lnTo>
                    <a:pt x="1352" y="701"/>
                  </a:lnTo>
                  <a:lnTo>
                    <a:pt x="1343" y="642"/>
                  </a:lnTo>
                  <a:lnTo>
                    <a:pt x="1329" y="584"/>
                  </a:lnTo>
                  <a:lnTo>
                    <a:pt x="1308" y="529"/>
                  </a:lnTo>
                  <a:lnTo>
                    <a:pt x="1283" y="477"/>
                  </a:lnTo>
                  <a:lnTo>
                    <a:pt x="1253" y="428"/>
                  </a:lnTo>
                  <a:lnTo>
                    <a:pt x="1219" y="382"/>
                  </a:lnTo>
                  <a:lnTo>
                    <a:pt x="1180" y="340"/>
                  </a:lnTo>
                  <a:lnTo>
                    <a:pt x="1138" y="300"/>
                  </a:lnTo>
                  <a:lnTo>
                    <a:pt x="1092" y="266"/>
                  </a:lnTo>
                  <a:lnTo>
                    <a:pt x="1043" y="237"/>
                  </a:lnTo>
                  <a:lnTo>
                    <a:pt x="991" y="211"/>
                  </a:lnTo>
                  <a:lnTo>
                    <a:pt x="936" y="191"/>
                  </a:lnTo>
                  <a:lnTo>
                    <a:pt x="879" y="176"/>
                  </a:lnTo>
                  <a:lnTo>
                    <a:pt x="819" y="167"/>
                  </a:lnTo>
                  <a:lnTo>
                    <a:pt x="759" y="164"/>
                  </a:lnTo>
                  <a:close/>
                  <a:moveTo>
                    <a:pt x="759" y="0"/>
                  </a:moveTo>
                  <a:lnTo>
                    <a:pt x="828" y="4"/>
                  </a:lnTo>
                  <a:lnTo>
                    <a:pt x="896" y="12"/>
                  </a:lnTo>
                  <a:lnTo>
                    <a:pt x="961" y="27"/>
                  </a:lnTo>
                  <a:lnTo>
                    <a:pt x="1024" y="48"/>
                  </a:lnTo>
                  <a:lnTo>
                    <a:pt x="1085" y="74"/>
                  </a:lnTo>
                  <a:lnTo>
                    <a:pt x="1142" y="105"/>
                  </a:lnTo>
                  <a:lnTo>
                    <a:pt x="1197" y="140"/>
                  </a:lnTo>
                  <a:lnTo>
                    <a:pt x="1248" y="179"/>
                  </a:lnTo>
                  <a:lnTo>
                    <a:pt x="1296" y="224"/>
                  </a:lnTo>
                  <a:lnTo>
                    <a:pt x="1340" y="272"/>
                  </a:lnTo>
                  <a:lnTo>
                    <a:pt x="1379" y="323"/>
                  </a:lnTo>
                  <a:lnTo>
                    <a:pt x="1414" y="378"/>
                  </a:lnTo>
                  <a:lnTo>
                    <a:pt x="1445" y="435"/>
                  </a:lnTo>
                  <a:lnTo>
                    <a:pt x="1471" y="496"/>
                  </a:lnTo>
                  <a:lnTo>
                    <a:pt x="1492" y="560"/>
                  </a:lnTo>
                  <a:lnTo>
                    <a:pt x="1507" y="625"/>
                  </a:lnTo>
                  <a:lnTo>
                    <a:pt x="1515" y="693"/>
                  </a:lnTo>
                  <a:lnTo>
                    <a:pt x="1518" y="762"/>
                  </a:lnTo>
                  <a:lnTo>
                    <a:pt x="1515" y="831"/>
                  </a:lnTo>
                  <a:lnTo>
                    <a:pt x="1507" y="899"/>
                  </a:lnTo>
                  <a:lnTo>
                    <a:pt x="1492" y="964"/>
                  </a:lnTo>
                  <a:lnTo>
                    <a:pt x="1471" y="1028"/>
                  </a:lnTo>
                  <a:lnTo>
                    <a:pt x="1445" y="1089"/>
                  </a:lnTo>
                  <a:lnTo>
                    <a:pt x="1414" y="1146"/>
                  </a:lnTo>
                  <a:lnTo>
                    <a:pt x="1379" y="1201"/>
                  </a:lnTo>
                  <a:lnTo>
                    <a:pt x="1340" y="1252"/>
                  </a:lnTo>
                  <a:lnTo>
                    <a:pt x="1296" y="1300"/>
                  </a:lnTo>
                  <a:lnTo>
                    <a:pt x="1248" y="1345"/>
                  </a:lnTo>
                  <a:lnTo>
                    <a:pt x="1197" y="1384"/>
                  </a:lnTo>
                  <a:lnTo>
                    <a:pt x="1142" y="1419"/>
                  </a:lnTo>
                  <a:lnTo>
                    <a:pt x="1085" y="1450"/>
                  </a:lnTo>
                  <a:lnTo>
                    <a:pt x="1024" y="1476"/>
                  </a:lnTo>
                  <a:lnTo>
                    <a:pt x="961" y="1497"/>
                  </a:lnTo>
                  <a:lnTo>
                    <a:pt x="896" y="1512"/>
                  </a:lnTo>
                  <a:lnTo>
                    <a:pt x="828" y="1520"/>
                  </a:lnTo>
                  <a:lnTo>
                    <a:pt x="759" y="1524"/>
                  </a:lnTo>
                  <a:lnTo>
                    <a:pt x="690" y="1520"/>
                  </a:lnTo>
                  <a:lnTo>
                    <a:pt x="622" y="1512"/>
                  </a:lnTo>
                  <a:lnTo>
                    <a:pt x="557" y="1497"/>
                  </a:lnTo>
                  <a:lnTo>
                    <a:pt x="494" y="1476"/>
                  </a:lnTo>
                  <a:lnTo>
                    <a:pt x="433" y="1450"/>
                  </a:lnTo>
                  <a:lnTo>
                    <a:pt x="376" y="1419"/>
                  </a:lnTo>
                  <a:lnTo>
                    <a:pt x="321" y="1384"/>
                  </a:lnTo>
                  <a:lnTo>
                    <a:pt x="270" y="1345"/>
                  </a:lnTo>
                  <a:lnTo>
                    <a:pt x="222" y="1300"/>
                  </a:lnTo>
                  <a:lnTo>
                    <a:pt x="178" y="1252"/>
                  </a:lnTo>
                  <a:lnTo>
                    <a:pt x="139" y="1201"/>
                  </a:lnTo>
                  <a:lnTo>
                    <a:pt x="104" y="1146"/>
                  </a:lnTo>
                  <a:lnTo>
                    <a:pt x="73" y="1089"/>
                  </a:lnTo>
                  <a:lnTo>
                    <a:pt x="47" y="1028"/>
                  </a:lnTo>
                  <a:lnTo>
                    <a:pt x="26" y="964"/>
                  </a:lnTo>
                  <a:lnTo>
                    <a:pt x="11" y="899"/>
                  </a:lnTo>
                  <a:lnTo>
                    <a:pt x="3" y="831"/>
                  </a:lnTo>
                  <a:lnTo>
                    <a:pt x="0" y="762"/>
                  </a:lnTo>
                  <a:lnTo>
                    <a:pt x="3" y="693"/>
                  </a:lnTo>
                  <a:lnTo>
                    <a:pt x="11" y="625"/>
                  </a:lnTo>
                  <a:lnTo>
                    <a:pt x="26" y="560"/>
                  </a:lnTo>
                  <a:lnTo>
                    <a:pt x="47" y="496"/>
                  </a:lnTo>
                  <a:lnTo>
                    <a:pt x="73" y="435"/>
                  </a:lnTo>
                  <a:lnTo>
                    <a:pt x="104" y="378"/>
                  </a:lnTo>
                  <a:lnTo>
                    <a:pt x="139" y="323"/>
                  </a:lnTo>
                  <a:lnTo>
                    <a:pt x="178" y="272"/>
                  </a:lnTo>
                  <a:lnTo>
                    <a:pt x="222" y="224"/>
                  </a:lnTo>
                  <a:lnTo>
                    <a:pt x="270" y="179"/>
                  </a:lnTo>
                  <a:lnTo>
                    <a:pt x="321" y="140"/>
                  </a:lnTo>
                  <a:lnTo>
                    <a:pt x="376" y="105"/>
                  </a:lnTo>
                  <a:lnTo>
                    <a:pt x="433" y="74"/>
                  </a:lnTo>
                  <a:lnTo>
                    <a:pt x="494" y="48"/>
                  </a:lnTo>
                  <a:lnTo>
                    <a:pt x="557" y="27"/>
                  </a:lnTo>
                  <a:lnTo>
                    <a:pt x="622" y="12"/>
                  </a:lnTo>
                  <a:lnTo>
                    <a:pt x="690" y="4"/>
                  </a:lnTo>
                  <a:lnTo>
                    <a:pt x="7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8" name="Group 147">
            <a:extLst>
              <a:ext uri="{FF2B5EF4-FFF2-40B4-BE49-F238E27FC236}">
                <a16:creationId xmlns:a16="http://schemas.microsoft.com/office/drawing/2014/main" id="{775B30F0-C732-36B7-A161-41FEA0801372}"/>
              </a:ext>
            </a:extLst>
          </p:cNvPr>
          <p:cNvGrpSpPr/>
          <p:nvPr userDrawn="1"/>
        </p:nvGrpSpPr>
        <p:grpSpPr>
          <a:xfrm>
            <a:off x="7420494" y="2693508"/>
            <a:ext cx="560079" cy="560079"/>
            <a:chOff x="2517775" y="2660650"/>
            <a:chExt cx="609601" cy="609601"/>
          </a:xfrm>
          <a:solidFill>
            <a:schemeClr val="tx1"/>
          </a:solidFill>
        </p:grpSpPr>
        <p:sp>
          <p:nvSpPr>
            <p:cNvPr id="149" name="Freeform 45">
              <a:extLst>
                <a:ext uri="{FF2B5EF4-FFF2-40B4-BE49-F238E27FC236}">
                  <a16:creationId xmlns:a16="http://schemas.microsoft.com/office/drawing/2014/main" id="{88B0E685-33EA-A4E2-D24C-0885D5E0CDAF}"/>
                </a:ext>
              </a:extLst>
            </p:cNvPr>
            <p:cNvSpPr>
              <a:spLocks/>
            </p:cNvSpPr>
            <p:nvPr/>
          </p:nvSpPr>
          <p:spPr bwMode="auto">
            <a:xfrm>
              <a:off x="2517775" y="2954338"/>
              <a:ext cx="592138" cy="315913"/>
            </a:xfrm>
            <a:custGeom>
              <a:avLst/>
              <a:gdLst>
                <a:gd name="T0" fmla="*/ 147 w 3357"/>
                <a:gd name="T1" fmla="*/ 7 h 1793"/>
                <a:gd name="T2" fmla="*/ 150 w 3357"/>
                <a:gd name="T3" fmla="*/ 170 h 1793"/>
                <a:gd name="T4" fmla="*/ 176 w 3357"/>
                <a:gd name="T5" fmla="*/ 372 h 1793"/>
                <a:gd name="T6" fmla="*/ 228 w 3357"/>
                <a:gd name="T7" fmla="*/ 566 h 1793"/>
                <a:gd name="T8" fmla="*/ 301 w 3357"/>
                <a:gd name="T9" fmla="*/ 749 h 1793"/>
                <a:gd name="T10" fmla="*/ 396 w 3357"/>
                <a:gd name="T11" fmla="*/ 919 h 1793"/>
                <a:gd name="T12" fmla="*/ 511 w 3357"/>
                <a:gd name="T13" fmla="*/ 1077 h 1793"/>
                <a:gd name="T14" fmla="*/ 644 w 3357"/>
                <a:gd name="T15" fmla="*/ 1217 h 1793"/>
                <a:gd name="T16" fmla="*/ 793 w 3357"/>
                <a:gd name="T17" fmla="*/ 1341 h 1793"/>
                <a:gd name="T18" fmla="*/ 957 w 3357"/>
                <a:gd name="T19" fmla="*/ 1446 h 1793"/>
                <a:gd name="T20" fmla="*/ 1134 w 3357"/>
                <a:gd name="T21" fmla="*/ 1531 h 1793"/>
                <a:gd name="T22" fmla="*/ 1322 w 3357"/>
                <a:gd name="T23" fmla="*/ 1593 h 1793"/>
                <a:gd name="T24" fmla="*/ 1521 w 3357"/>
                <a:gd name="T25" fmla="*/ 1632 h 1793"/>
                <a:gd name="T26" fmla="*/ 1726 w 3357"/>
                <a:gd name="T27" fmla="*/ 1646 h 1793"/>
                <a:gd name="T28" fmla="*/ 1919 w 3357"/>
                <a:gd name="T29" fmla="*/ 1634 h 1793"/>
                <a:gd name="T30" fmla="*/ 2104 w 3357"/>
                <a:gd name="T31" fmla="*/ 1599 h 1793"/>
                <a:gd name="T32" fmla="*/ 2284 w 3357"/>
                <a:gd name="T33" fmla="*/ 1544 h 1793"/>
                <a:gd name="T34" fmla="*/ 2454 w 3357"/>
                <a:gd name="T35" fmla="*/ 1467 h 1793"/>
                <a:gd name="T36" fmla="*/ 2615 w 3357"/>
                <a:gd name="T37" fmla="*/ 1372 h 1793"/>
                <a:gd name="T38" fmla="*/ 2764 w 3357"/>
                <a:gd name="T39" fmla="*/ 1256 h 1793"/>
                <a:gd name="T40" fmla="*/ 2899 w 3357"/>
                <a:gd name="T41" fmla="*/ 1124 h 1793"/>
                <a:gd name="T42" fmla="*/ 3039 w 3357"/>
                <a:gd name="T43" fmla="*/ 936 h 1793"/>
                <a:gd name="T44" fmla="*/ 2676 w 3357"/>
                <a:gd name="T45" fmla="*/ 853 h 1793"/>
                <a:gd name="T46" fmla="*/ 3197 w 3357"/>
                <a:gd name="T47" fmla="*/ 756 h 1793"/>
                <a:gd name="T48" fmla="*/ 3233 w 3357"/>
                <a:gd name="T49" fmla="*/ 770 h 1793"/>
                <a:gd name="T50" fmla="*/ 3256 w 3357"/>
                <a:gd name="T51" fmla="*/ 798 h 1793"/>
                <a:gd name="T52" fmla="*/ 3357 w 3357"/>
                <a:gd name="T53" fmla="*/ 1315 h 1793"/>
                <a:gd name="T54" fmla="*/ 3152 w 3357"/>
                <a:gd name="T55" fmla="*/ 1037 h 1793"/>
                <a:gd name="T56" fmla="*/ 3021 w 3357"/>
                <a:gd name="T57" fmla="*/ 1215 h 1793"/>
                <a:gd name="T58" fmla="*/ 2880 w 3357"/>
                <a:gd name="T59" fmla="*/ 1354 h 1793"/>
                <a:gd name="T60" fmla="*/ 2727 w 3357"/>
                <a:gd name="T61" fmla="*/ 1476 h 1793"/>
                <a:gd name="T62" fmla="*/ 2563 w 3357"/>
                <a:gd name="T63" fmla="*/ 1578 h 1793"/>
                <a:gd name="T64" fmla="*/ 2390 w 3357"/>
                <a:gd name="T65" fmla="*/ 1661 h 1793"/>
                <a:gd name="T66" fmla="*/ 2208 w 3357"/>
                <a:gd name="T67" fmla="*/ 1724 h 1793"/>
                <a:gd name="T68" fmla="*/ 2019 w 3357"/>
                <a:gd name="T69" fmla="*/ 1767 h 1793"/>
                <a:gd name="T70" fmla="*/ 1825 w 3357"/>
                <a:gd name="T71" fmla="*/ 1789 h 1793"/>
                <a:gd name="T72" fmla="*/ 1621 w 3357"/>
                <a:gd name="T73" fmla="*/ 1789 h 1793"/>
                <a:gd name="T74" fmla="*/ 1416 w 3357"/>
                <a:gd name="T75" fmla="*/ 1764 h 1793"/>
                <a:gd name="T76" fmla="*/ 1219 w 3357"/>
                <a:gd name="T77" fmla="*/ 1717 h 1793"/>
                <a:gd name="T78" fmla="*/ 1031 w 3357"/>
                <a:gd name="T79" fmla="*/ 1647 h 1793"/>
                <a:gd name="T80" fmla="*/ 855 w 3357"/>
                <a:gd name="T81" fmla="*/ 1556 h 1793"/>
                <a:gd name="T82" fmla="*/ 691 w 3357"/>
                <a:gd name="T83" fmla="*/ 1448 h 1793"/>
                <a:gd name="T84" fmla="*/ 541 w 3357"/>
                <a:gd name="T85" fmla="*/ 1321 h 1793"/>
                <a:gd name="T86" fmla="*/ 405 w 3357"/>
                <a:gd name="T87" fmla="*/ 1178 h 1793"/>
                <a:gd name="T88" fmla="*/ 288 w 3357"/>
                <a:gd name="T89" fmla="*/ 1022 h 1793"/>
                <a:gd name="T90" fmla="*/ 188 w 3357"/>
                <a:gd name="T91" fmla="*/ 851 h 1793"/>
                <a:gd name="T92" fmla="*/ 108 w 3357"/>
                <a:gd name="T93" fmla="*/ 669 h 1793"/>
                <a:gd name="T94" fmla="*/ 49 w 3357"/>
                <a:gd name="T95" fmla="*/ 476 h 1793"/>
                <a:gd name="T96" fmla="*/ 13 w 3357"/>
                <a:gd name="T97" fmla="*/ 274 h 1793"/>
                <a:gd name="T98" fmla="*/ 0 w 3357"/>
                <a:gd name="T99" fmla="*/ 65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7" h="1793">
                  <a:moveTo>
                    <a:pt x="0" y="0"/>
                  </a:moveTo>
                  <a:lnTo>
                    <a:pt x="147" y="7"/>
                  </a:lnTo>
                  <a:lnTo>
                    <a:pt x="147" y="65"/>
                  </a:lnTo>
                  <a:lnTo>
                    <a:pt x="150" y="170"/>
                  </a:lnTo>
                  <a:lnTo>
                    <a:pt x="161" y="272"/>
                  </a:lnTo>
                  <a:lnTo>
                    <a:pt x="176" y="372"/>
                  </a:lnTo>
                  <a:lnTo>
                    <a:pt x="198" y="471"/>
                  </a:lnTo>
                  <a:lnTo>
                    <a:pt x="228" y="566"/>
                  </a:lnTo>
                  <a:lnTo>
                    <a:pt x="261" y="659"/>
                  </a:lnTo>
                  <a:lnTo>
                    <a:pt x="301" y="749"/>
                  </a:lnTo>
                  <a:lnTo>
                    <a:pt x="346" y="836"/>
                  </a:lnTo>
                  <a:lnTo>
                    <a:pt x="396" y="919"/>
                  </a:lnTo>
                  <a:lnTo>
                    <a:pt x="452" y="1000"/>
                  </a:lnTo>
                  <a:lnTo>
                    <a:pt x="511" y="1077"/>
                  </a:lnTo>
                  <a:lnTo>
                    <a:pt x="575" y="1149"/>
                  </a:lnTo>
                  <a:lnTo>
                    <a:pt x="644" y="1217"/>
                  </a:lnTo>
                  <a:lnTo>
                    <a:pt x="716" y="1281"/>
                  </a:lnTo>
                  <a:lnTo>
                    <a:pt x="793" y="1341"/>
                  </a:lnTo>
                  <a:lnTo>
                    <a:pt x="874" y="1396"/>
                  </a:lnTo>
                  <a:lnTo>
                    <a:pt x="957" y="1446"/>
                  </a:lnTo>
                  <a:lnTo>
                    <a:pt x="1044" y="1491"/>
                  </a:lnTo>
                  <a:lnTo>
                    <a:pt x="1134" y="1531"/>
                  </a:lnTo>
                  <a:lnTo>
                    <a:pt x="1227" y="1565"/>
                  </a:lnTo>
                  <a:lnTo>
                    <a:pt x="1322" y="1593"/>
                  </a:lnTo>
                  <a:lnTo>
                    <a:pt x="1420" y="1616"/>
                  </a:lnTo>
                  <a:lnTo>
                    <a:pt x="1521" y="1632"/>
                  </a:lnTo>
                  <a:lnTo>
                    <a:pt x="1622" y="1642"/>
                  </a:lnTo>
                  <a:lnTo>
                    <a:pt x="1726" y="1646"/>
                  </a:lnTo>
                  <a:lnTo>
                    <a:pt x="1823" y="1642"/>
                  </a:lnTo>
                  <a:lnTo>
                    <a:pt x="1919" y="1634"/>
                  </a:lnTo>
                  <a:lnTo>
                    <a:pt x="2012" y="1619"/>
                  </a:lnTo>
                  <a:lnTo>
                    <a:pt x="2104" y="1599"/>
                  </a:lnTo>
                  <a:lnTo>
                    <a:pt x="2196" y="1574"/>
                  </a:lnTo>
                  <a:lnTo>
                    <a:pt x="2284" y="1544"/>
                  </a:lnTo>
                  <a:lnTo>
                    <a:pt x="2370" y="1508"/>
                  </a:lnTo>
                  <a:lnTo>
                    <a:pt x="2454" y="1467"/>
                  </a:lnTo>
                  <a:lnTo>
                    <a:pt x="2536" y="1422"/>
                  </a:lnTo>
                  <a:lnTo>
                    <a:pt x="2615" y="1372"/>
                  </a:lnTo>
                  <a:lnTo>
                    <a:pt x="2690" y="1316"/>
                  </a:lnTo>
                  <a:lnTo>
                    <a:pt x="2764" y="1256"/>
                  </a:lnTo>
                  <a:lnTo>
                    <a:pt x="2833" y="1192"/>
                  </a:lnTo>
                  <a:lnTo>
                    <a:pt x="2899" y="1124"/>
                  </a:lnTo>
                  <a:lnTo>
                    <a:pt x="2961" y="1050"/>
                  </a:lnTo>
                  <a:lnTo>
                    <a:pt x="3039" y="936"/>
                  </a:lnTo>
                  <a:lnTo>
                    <a:pt x="2704" y="1000"/>
                  </a:lnTo>
                  <a:lnTo>
                    <a:pt x="2676" y="853"/>
                  </a:lnTo>
                  <a:lnTo>
                    <a:pt x="3176" y="757"/>
                  </a:lnTo>
                  <a:lnTo>
                    <a:pt x="3197" y="756"/>
                  </a:lnTo>
                  <a:lnTo>
                    <a:pt x="3217" y="760"/>
                  </a:lnTo>
                  <a:lnTo>
                    <a:pt x="3233" y="770"/>
                  </a:lnTo>
                  <a:lnTo>
                    <a:pt x="3247" y="783"/>
                  </a:lnTo>
                  <a:lnTo>
                    <a:pt x="3256" y="798"/>
                  </a:lnTo>
                  <a:lnTo>
                    <a:pt x="3262" y="815"/>
                  </a:lnTo>
                  <a:lnTo>
                    <a:pt x="3357" y="1315"/>
                  </a:lnTo>
                  <a:lnTo>
                    <a:pt x="3210" y="1344"/>
                  </a:lnTo>
                  <a:lnTo>
                    <a:pt x="3152" y="1037"/>
                  </a:lnTo>
                  <a:lnTo>
                    <a:pt x="3086" y="1138"/>
                  </a:lnTo>
                  <a:lnTo>
                    <a:pt x="3021" y="1215"/>
                  </a:lnTo>
                  <a:lnTo>
                    <a:pt x="2952" y="1287"/>
                  </a:lnTo>
                  <a:lnTo>
                    <a:pt x="2880" y="1354"/>
                  </a:lnTo>
                  <a:lnTo>
                    <a:pt x="2805" y="1417"/>
                  </a:lnTo>
                  <a:lnTo>
                    <a:pt x="2727" y="1476"/>
                  </a:lnTo>
                  <a:lnTo>
                    <a:pt x="2646" y="1529"/>
                  </a:lnTo>
                  <a:lnTo>
                    <a:pt x="2563" y="1578"/>
                  </a:lnTo>
                  <a:lnTo>
                    <a:pt x="2478" y="1623"/>
                  </a:lnTo>
                  <a:lnTo>
                    <a:pt x="2390" y="1661"/>
                  </a:lnTo>
                  <a:lnTo>
                    <a:pt x="2300" y="1696"/>
                  </a:lnTo>
                  <a:lnTo>
                    <a:pt x="2208" y="1724"/>
                  </a:lnTo>
                  <a:lnTo>
                    <a:pt x="2115" y="1749"/>
                  </a:lnTo>
                  <a:lnTo>
                    <a:pt x="2019" y="1767"/>
                  </a:lnTo>
                  <a:lnTo>
                    <a:pt x="1923" y="1781"/>
                  </a:lnTo>
                  <a:lnTo>
                    <a:pt x="1825" y="1789"/>
                  </a:lnTo>
                  <a:lnTo>
                    <a:pt x="1726" y="1793"/>
                  </a:lnTo>
                  <a:lnTo>
                    <a:pt x="1621" y="1789"/>
                  </a:lnTo>
                  <a:lnTo>
                    <a:pt x="1517" y="1780"/>
                  </a:lnTo>
                  <a:lnTo>
                    <a:pt x="1416" y="1764"/>
                  </a:lnTo>
                  <a:lnTo>
                    <a:pt x="1316" y="1743"/>
                  </a:lnTo>
                  <a:lnTo>
                    <a:pt x="1219" y="1717"/>
                  </a:lnTo>
                  <a:lnTo>
                    <a:pt x="1124" y="1684"/>
                  </a:lnTo>
                  <a:lnTo>
                    <a:pt x="1031" y="1647"/>
                  </a:lnTo>
                  <a:lnTo>
                    <a:pt x="941" y="1605"/>
                  </a:lnTo>
                  <a:lnTo>
                    <a:pt x="855" y="1556"/>
                  </a:lnTo>
                  <a:lnTo>
                    <a:pt x="771" y="1505"/>
                  </a:lnTo>
                  <a:lnTo>
                    <a:pt x="691" y="1448"/>
                  </a:lnTo>
                  <a:lnTo>
                    <a:pt x="613" y="1386"/>
                  </a:lnTo>
                  <a:lnTo>
                    <a:pt x="541" y="1321"/>
                  </a:lnTo>
                  <a:lnTo>
                    <a:pt x="471" y="1252"/>
                  </a:lnTo>
                  <a:lnTo>
                    <a:pt x="405" y="1178"/>
                  </a:lnTo>
                  <a:lnTo>
                    <a:pt x="344" y="1102"/>
                  </a:lnTo>
                  <a:lnTo>
                    <a:pt x="288" y="1022"/>
                  </a:lnTo>
                  <a:lnTo>
                    <a:pt x="235" y="938"/>
                  </a:lnTo>
                  <a:lnTo>
                    <a:pt x="188" y="851"/>
                  </a:lnTo>
                  <a:lnTo>
                    <a:pt x="146" y="762"/>
                  </a:lnTo>
                  <a:lnTo>
                    <a:pt x="108" y="669"/>
                  </a:lnTo>
                  <a:lnTo>
                    <a:pt x="76" y="574"/>
                  </a:lnTo>
                  <a:lnTo>
                    <a:pt x="49" y="476"/>
                  </a:lnTo>
                  <a:lnTo>
                    <a:pt x="28" y="376"/>
                  </a:lnTo>
                  <a:lnTo>
                    <a:pt x="13" y="274"/>
                  </a:lnTo>
                  <a:lnTo>
                    <a:pt x="3" y="171"/>
                  </a:lnTo>
                  <a:lnTo>
                    <a:pt x="0" y="6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0" name="Freeform 46">
              <a:extLst>
                <a:ext uri="{FF2B5EF4-FFF2-40B4-BE49-F238E27FC236}">
                  <a16:creationId xmlns:a16="http://schemas.microsoft.com/office/drawing/2014/main" id="{CDDC467A-B53E-283F-12C8-D913866EF615}"/>
                </a:ext>
              </a:extLst>
            </p:cNvPr>
            <p:cNvSpPr>
              <a:spLocks/>
            </p:cNvSpPr>
            <p:nvPr/>
          </p:nvSpPr>
          <p:spPr bwMode="auto">
            <a:xfrm>
              <a:off x="2535238" y="2660650"/>
              <a:ext cx="592138" cy="317500"/>
            </a:xfrm>
            <a:custGeom>
              <a:avLst/>
              <a:gdLst>
                <a:gd name="T0" fmla="*/ 1729 w 3351"/>
                <a:gd name="T1" fmla="*/ 3 h 1793"/>
                <a:gd name="T2" fmla="*/ 1935 w 3351"/>
                <a:gd name="T3" fmla="*/ 28 h 1793"/>
                <a:gd name="T4" fmla="*/ 2132 w 3351"/>
                <a:gd name="T5" fmla="*/ 76 h 1793"/>
                <a:gd name="T6" fmla="*/ 2320 w 3351"/>
                <a:gd name="T7" fmla="*/ 145 h 1793"/>
                <a:gd name="T8" fmla="*/ 2496 w 3351"/>
                <a:gd name="T9" fmla="*/ 235 h 1793"/>
                <a:gd name="T10" fmla="*/ 2660 w 3351"/>
                <a:gd name="T11" fmla="*/ 345 h 1793"/>
                <a:gd name="T12" fmla="*/ 2810 w 3351"/>
                <a:gd name="T13" fmla="*/ 471 h 1793"/>
                <a:gd name="T14" fmla="*/ 2946 w 3351"/>
                <a:gd name="T15" fmla="*/ 613 h 1793"/>
                <a:gd name="T16" fmla="*/ 3063 w 3351"/>
                <a:gd name="T17" fmla="*/ 771 h 1793"/>
                <a:gd name="T18" fmla="*/ 3163 w 3351"/>
                <a:gd name="T19" fmla="*/ 941 h 1793"/>
                <a:gd name="T20" fmla="*/ 3243 w 3351"/>
                <a:gd name="T21" fmla="*/ 1124 h 1793"/>
                <a:gd name="T22" fmla="*/ 3302 w 3351"/>
                <a:gd name="T23" fmla="*/ 1316 h 1793"/>
                <a:gd name="T24" fmla="*/ 3338 w 3351"/>
                <a:gd name="T25" fmla="*/ 1517 h 1793"/>
                <a:gd name="T26" fmla="*/ 3351 w 3351"/>
                <a:gd name="T27" fmla="*/ 1726 h 1793"/>
                <a:gd name="T28" fmla="*/ 3204 w 3351"/>
                <a:gd name="T29" fmla="*/ 1785 h 1793"/>
                <a:gd name="T30" fmla="*/ 3201 w 3351"/>
                <a:gd name="T31" fmla="*/ 1622 h 1793"/>
                <a:gd name="T32" fmla="*/ 3174 w 3351"/>
                <a:gd name="T33" fmla="*/ 1420 h 1793"/>
                <a:gd name="T34" fmla="*/ 3123 w 3351"/>
                <a:gd name="T35" fmla="*/ 1227 h 1793"/>
                <a:gd name="T36" fmla="*/ 3050 w 3351"/>
                <a:gd name="T37" fmla="*/ 1044 h 1793"/>
                <a:gd name="T38" fmla="*/ 2955 w 3351"/>
                <a:gd name="T39" fmla="*/ 873 h 1793"/>
                <a:gd name="T40" fmla="*/ 2839 w 3351"/>
                <a:gd name="T41" fmla="*/ 716 h 1793"/>
                <a:gd name="T42" fmla="*/ 2707 w 3351"/>
                <a:gd name="T43" fmla="*/ 576 h 1793"/>
                <a:gd name="T44" fmla="*/ 2558 w 3351"/>
                <a:gd name="T45" fmla="*/ 452 h 1793"/>
                <a:gd name="T46" fmla="*/ 2394 w 3351"/>
                <a:gd name="T47" fmla="*/ 346 h 1793"/>
                <a:gd name="T48" fmla="*/ 2217 w 3351"/>
                <a:gd name="T49" fmla="*/ 262 h 1793"/>
                <a:gd name="T50" fmla="*/ 2029 w 3351"/>
                <a:gd name="T51" fmla="*/ 199 h 1793"/>
                <a:gd name="T52" fmla="*/ 1830 w 3351"/>
                <a:gd name="T53" fmla="*/ 160 h 1793"/>
                <a:gd name="T54" fmla="*/ 1623 w 3351"/>
                <a:gd name="T55" fmla="*/ 147 h 1793"/>
                <a:gd name="T56" fmla="*/ 1432 w 3351"/>
                <a:gd name="T57" fmla="*/ 159 h 1793"/>
                <a:gd name="T58" fmla="*/ 1246 w 3351"/>
                <a:gd name="T59" fmla="*/ 192 h 1793"/>
                <a:gd name="T60" fmla="*/ 1067 w 3351"/>
                <a:gd name="T61" fmla="*/ 249 h 1793"/>
                <a:gd name="T62" fmla="*/ 897 w 3351"/>
                <a:gd name="T63" fmla="*/ 325 h 1793"/>
                <a:gd name="T64" fmla="*/ 736 w 3351"/>
                <a:gd name="T65" fmla="*/ 421 h 1793"/>
                <a:gd name="T66" fmla="*/ 588 w 3351"/>
                <a:gd name="T67" fmla="*/ 537 h 1793"/>
                <a:gd name="T68" fmla="*/ 453 w 3351"/>
                <a:gd name="T69" fmla="*/ 670 h 1793"/>
                <a:gd name="T70" fmla="*/ 317 w 3351"/>
                <a:gd name="T71" fmla="*/ 851 h 1793"/>
                <a:gd name="T72" fmla="*/ 684 w 3351"/>
                <a:gd name="T73" fmla="*/ 934 h 1793"/>
                <a:gd name="T74" fmla="*/ 160 w 3351"/>
                <a:gd name="T75" fmla="*/ 1029 h 1793"/>
                <a:gd name="T76" fmla="*/ 120 w 3351"/>
                <a:gd name="T77" fmla="*/ 1016 h 1793"/>
                <a:gd name="T78" fmla="*/ 94 w 3351"/>
                <a:gd name="T79" fmla="*/ 988 h 1793"/>
                <a:gd name="T80" fmla="*/ 0 w 3351"/>
                <a:gd name="T81" fmla="*/ 471 h 1793"/>
                <a:gd name="T82" fmla="*/ 206 w 3351"/>
                <a:gd name="T83" fmla="*/ 745 h 1793"/>
                <a:gd name="T84" fmla="*/ 330 w 3351"/>
                <a:gd name="T85" fmla="*/ 578 h 1793"/>
                <a:gd name="T86" fmla="*/ 470 w 3351"/>
                <a:gd name="T87" fmla="*/ 438 h 1793"/>
                <a:gd name="T88" fmla="*/ 624 w 3351"/>
                <a:gd name="T89" fmla="*/ 317 h 1793"/>
                <a:gd name="T90" fmla="*/ 788 w 3351"/>
                <a:gd name="T91" fmla="*/ 214 h 1793"/>
                <a:gd name="T92" fmla="*/ 961 w 3351"/>
                <a:gd name="T93" fmla="*/ 131 h 1793"/>
                <a:gd name="T94" fmla="*/ 1142 w 3351"/>
                <a:gd name="T95" fmla="*/ 67 h 1793"/>
                <a:gd name="T96" fmla="*/ 1331 w 3351"/>
                <a:gd name="T97" fmla="*/ 24 h 1793"/>
                <a:gd name="T98" fmla="*/ 1526 w 3351"/>
                <a:gd name="T99" fmla="*/ 3 h 17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351" h="1793">
                  <a:moveTo>
                    <a:pt x="1623" y="0"/>
                  </a:moveTo>
                  <a:lnTo>
                    <a:pt x="1729" y="3"/>
                  </a:lnTo>
                  <a:lnTo>
                    <a:pt x="1833" y="13"/>
                  </a:lnTo>
                  <a:lnTo>
                    <a:pt x="1935" y="28"/>
                  </a:lnTo>
                  <a:lnTo>
                    <a:pt x="2035" y="50"/>
                  </a:lnTo>
                  <a:lnTo>
                    <a:pt x="2132" y="76"/>
                  </a:lnTo>
                  <a:lnTo>
                    <a:pt x="2227" y="108"/>
                  </a:lnTo>
                  <a:lnTo>
                    <a:pt x="2320" y="145"/>
                  </a:lnTo>
                  <a:lnTo>
                    <a:pt x="2409" y="188"/>
                  </a:lnTo>
                  <a:lnTo>
                    <a:pt x="2496" y="235"/>
                  </a:lnTo>
                  <a:lnTo>
                    <a:pt x="2580" y="288"/>
                  </a:lnTo>
                  <a:lnTo>
                    <a:pt x="2660" y="345"/>
                  </a:lnTo>
                  <a:lnTo>
                    <a:pt x="2738" y="406"/>
                  </a:lnTo>
                  <a:lnTo>
                    <a:pt x="2810" y="471"/>
                  </a:lnTo>
                  <a:lnTo>
                    <a:pt x="2879" y="541"/>
                  </a:lnTo>
                  <a:lnTo>
                    <a:pt x="2946" y="613"/>
                  </a:lnTo>
                  <a:lnTo>
                    <a:pt x="3006" y="690"/>
                  </a:lnTo>
                  <a:lnTo>
                    <a:pt x="3063" y="771"/>
                  </a:lnTo>
                  <a:lnTo>
                    <a:pt x="3116" y="855"/>
                  </a:lnTo>
                  <a:lnTo>
                    <a:pt x="3163" y="941"/>
                  </a:lnTo>
                  <a:lnTo>
                    <a:pt x="3205" y="1031"/>
                  </a:lnTo>
                  <a:lnTo>
                    <a:pt x="3243" y="1124"/>
                  </a:lnTo>
                  <a:lnTo>
                    <a:pt x="3275" y="1218"/>
                  </a:lnTo>
                  <a:lnTo>
                    <a:pt x="3302" y="1316"/>
                  </a:lnTo>
                  <a:lnTo>
                    <a:pt x="3323" y="1416"/>
                  </a:lnTo>
                  <a:lnTo>
                    <a:pt x="3338" y="1517"/>
                  </a:lnTo>
                  <a:lnTo>
                    <a:pt x="3348" y="1621"/>
                  </a:lnTo>
                  <a:lnTo>
                    <a:pt x="3351" y="1726"/>
                  </a:lnTo>
                  <a:lnTo>
                    <a:pt x="3351" y="1793"/>
                  </a:lnTo>
                  <a:lnTo>
                    <a:pt x="3204" y="1785"/>
                  </a:lnTo>
                  <a:lnTo>
                    <a:pt x="3204" y="1726"/>
                  </a:lnTo>
                  <a:lnTo>
                    <a:pt x="3201" y="1622"/>
                  </a:lnTo>
                  <a:lnTo>
                    <a:pt x="3190" y="1521"/>
                  </a:lnTo>
                  <a:lnTo>
                    <a:pt x="3174" y="1420"/>
                  </a:lnTo>
                  <a:lnTo>
                    <a:pt x="3151" y="1322"/>
                  </a:lnTo>
                  <a:lnTo>
                    <a:pt x="3123" y="1227"/>
                  </a:lnTo>
                  <a:lnTo>
                    <a:pt x="3089" y="1134"/>
                  </a:lnTo>
                  <a:lnTo>
                    <a:pt x="3050" y="1044"/>
                  </a:lnTo>
                  <a:lnTo>
                    <a:pt x="3004" y="957"/>
                  </a:lnTo>
                  <a:lnTo>
                    <a:pt x="2955" y="873"/>
                  </a:lnTo>
                  <a:lnTo>
                    <a:pt x="2899" y="793"/>
                  </a:lnTo>
                  <a:lnTo>
                    <a:pt x="2839" y="716"/>
                  </a:lnTo>
                  <a:lnTo>
                    <a:pt x="2775" y="644"/>
                  </a:lnTo>
                  <a:lnTo>
                    <a:pt x="2707" y="576"/>
                  </a:lnTo>
                  <a:lnTo>
                    <a:pt x="2635" y="511"/>
                  </a:lnTo>
                  <a:lnTo>
                    <a:pt x="2558" y="452"/>
                  </a:lnTo>
                  <a:lnTo>
                    <a:pt x="2477" y="396"/>
                  </a:lnTo>
                  <a:lnTo>
                    <a:pt x="2394" y="346"/>
                  </a:lnTo>
                  <a:lnTo>
                    <a:pt x="2307" y="302"/>
                  </a:lnTo>
                  <a:lnTo>
                    <a:pt x="2217" y="262"/>
                  </a:lnTo>
                  <a:lnTo>
                    <a:pt x="2124" y="227"/>
                  </a:lnTo>
                  <a:lnTo>
                    <a:pt x="2029" y="199"/>
                  </a:lnTo>
                  <a:lnTo>
                    <a:pt x="1931" y="177"/>
                  </a:lnTo>
                  <a:lnTo>
                    <a:pt x="1830" y="160"/>
                  </a:lnTo>
                  <a:lnTo>
                    <a:pt x="1728" y="150"/>
                  </a:lnTo>
                  <a:lnTo>
                    <a:pt x="1623" y="147"/>
                  </a:lnTo>
                  <a:lnTo>
                    <a:pt x="1528" y="150"/>
                  </a:lnTo>
                  <a:lnTo>
                    <a:pt x="1432" y="159"/>
                  </a:lnTo>
                  <a:lnTo>
                    <a:pt x="1339" y="173"/>
                  </a:lnTo>
                  <a:lnTo>
                    <a:pt x="1246" y="192"/>
                  </a:lnTo>
                  <a:lnTo>
                    <a:pt x="1155" y="218"/>
                  </a:lnTo>
                  <a:lnTo>
                    <a:pt x="1067" y="249"/>
                  </a:lnTo>
                  <a:lnTo>
                    <a:pt x="981" y="285"/>
                  </a:lnTo>
                  <a:lnTo>
                    <a:pt x="897" y="325"/>
                  </a:lnTo>
                  <a:lnTo>
                    <a:pt x="815" y="371"/>
                  </a:lnTo>
                  <a:lnTo>
                    <a:pt x="736" y="421"/>
                  </a:lnTo>
                  <a:lnTo>
                    <a:pt x="660" y="477"/>
                  </a:lnTo>
                  <a:lnTo>
                    <a:pt x="588" y="537"/>
                  </a:lnTo>
                  <a:lnTo>
                    <a:pt x="519" y="601"/>
                  </a:lnTo>
                  <a:lnTo>
                    <a:pt x="453" y="670"/>
                  </a:lnTo>
                  <a:lnTo>
                    <a:pt x="391" y="743"/>
                  </a:lnTo>
                  <a:lnTo>
                    <a:pt x="317" y="851"/>
                  </a:lnTo>
                  <a:lnTo>
                    <a:pt x="655" y="787"/>
                  </a:lnTo>
                  <a:lnTo>
                    <a:pt x="684" y="934"/>
                  </a:lnTo>
                  <a:lnTo>
                    <a:pt x="184" y="1029"/>
                  </a:lnTo>
                  <a:lnTo>
                    <a:pt x="160" y="1029"/>
                  </a:lnTo>
                  <a:lnTo>
                    <a:pt x="139" y="1025"/>
                  </a:lnTo>
                  <a:lnTo>
                    <a:pt x="120" y="1016"/>
                  </a:lnTo>
                  <a:lnTo>
                    <a:pt x="105" y="1003"/>
                  </a:lnTo>
                  <a:lnTo>
                    <a:pt x="94" y="988"/>
                  </a:lnTo>
                  <a:lnTo>
                    <a:pt x="88" y="970"/>
                  </a:lnTo>
                  <a:lnTo>
                    <a:pt x="0" y="471"/>
                  </a:lnTo>
                  <a:lnTo>
                    <a:pt x="148" y="440"/>
                  </a:lnTo>
                  <a:lnTo>
                    <a:pt x="206" y="745"/>
                  </a:lnTo>
                  <a:lnTo>
                    <a:pt x="265" y="654"/>
                  </a:lnTo>
                  <a:lnTo>
                    <a:pt x="330" y="578"/>
                  </a:lnTo>
                  <a:lnTo>
                    <a:pt x="399" y="505"/>
                  </a:lnTo>
                  <a:lnTo>
                    <a:pt x="470" y="438"/>
                  </a:lnTo>
                  <a:lnTo>
                    <a:pt x="546" y="375"/>
                  </a:lnTo>
                  <a:lnTo>
                    <a:pt x="624" y="317"/>
                  </a:lnTo>
                  <a:lnTo>
                    <a:pt x="705" y="264"/>
                  </a:lnTo>
                  <a:lnTo>
                    <a:pt x="788" y="214"/>
                  </a:lnTo>
                  <a:lnTo>
                    <a:pt x="873" y="170"/>
                  </a:lnTo>
                  <a:lnTo>
                    <a:pt x="961" y="131"/>
                  </a:lnTo>
                  <a:lnTo>
                    <a:pt x="1051" y="97"/>
                  </a:lnTo>
                  <a:lnTo>
                    <a:pt x="1142" y="67"/>
                  </a:lnTo>
                  <a:lnTo>
                    <a:pt x="1236" y="43"/>
                  </a:lnTo>
                  <a:lnTo>
                    <a:pt x="1331" y="24"/>
                  </a:lnTo>
                  <a:lnTo>
                    <a:pt x="1428" y="11"/>
                  </a:lnTo>
                  <a:lnTo>
                    <a:pt x="1526" y="3"/>
                  </a:lnTo>
                  <a:lnTo>
                    <a:pt x="16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51" name="Rectangle 47">
              <a:extLst>
                <a:ext uri="{FF2B5EF4-FFF2-40B4-BE49-F238E27FC236}">
                  <a16:creationId xmlns:a16="http://schemas.microsoft.com/office/drawing/2014/main" id="{F8290E46-2F26-5125-EB33-E89055EB38F2}"/>
                </a:ext>
              </a:extLst>
            </p:cNvPr>
            <p:cNvSpPr>
              <a:spLocks noChangeArrowheads="1"/>
            </p:cNvSpPr>
            <p:nvPr/>
          </p:nvSpPr>
          <p:spPr bwMode="auto">
            <a:xfrm>
              <a:off x="2674938" y="2840038"/>
              <a:ext cx="25400" cy="250825"/>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2" name="Rectangle 48">
              <a:extLst>
                <a:ext uri="{FF2B5EF4-FFF2-40B4-BE49-F238E27FC236}">
                  <a16:creationId xmlns:a16="http://schemas.microsoft.com/office/drawing/2014/main" id="{A632EFA2-B40C-9945-CC2C-68DA6B1BF460}"/>
                </a:ext>
              </a:extLst>
            </p:cNvPr>
            <p:cNvSpPr>
              <a:spLocks noChangeArrowheads="1"/>
            </p:cNvSpPr>
            <p:nvPr/>
          </p:nvSpPr>
          <p:spPr bwMode="auto">
            <a:xfrm>
              <a:off x="2763838" y="2924175"/>
              <a:ext cx="26988" cy="166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3" name="Rectangle 49">
              <a:extLst>
                <a:ext uri="{FF2B5EF4-FFF2-40B4-BE49-F238E27FC236}">
                  <a16:creationId xmlns:a16="http://schemas.microsoft.com/office/drawing/2014/main" id="{905B2510-BA2F-99C0-1A06-8D9C5BC2E930}"/>
                </a:ext>
              </a:extLst>
            </p:cNvPr>
            <p:cNvSpPr>
              <a:spLocks noChangeArrowheads="1"/>
            </p:cNvSpPr>
            <p:nvPr/>
          </p:nvSpPr>
          <p:spPr bwMode="auto">
            <a:xfrm>
              <a:off x="2854325" y="2882900"/>
              <a:ext cx="26988" cy="207963"/>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54" name="Rectangle 50">
              <a:extLst>
                <a:ext uri="{FF2B5EF4-FFF2-40B4-BE49-F238E27FC236}">
                  <a16:creationId xmlns:a16="http://schemas.microsoft.com/office/drawing/2014/main" id="{4E68909F-6869-D64D-797E-05EC002A7BE2}"/>
                </a:ext>
              </a:extLst>
            </p:cNvPr>
            <p:cNvSpPr>
              <a:spLocks noChangeArrowheads="1"/>
            </p:cNvSpPr>
            <p:nvPr/>
          </p:nvSpPr>
          <p:spPr bwMode="auto">
            <a:xfrm>
              <a:off x="2944813" y="2924175"/>
              <a:ext cx="25400" cy="16668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US"/>
            </a:p>
          </p:txBody>
        </p:sp>
      </p:grpSp>
      <p:sp>
        <p:nvSpPr>
          <p:cNvPr id="186" name="Freeform 494">
            <a:extLst>
              <a:ext uri="{FF2B5EF4-FFF2-40B4-BE49-F238E27FC236}">
                <a16:creationId xmlns:a16="http://schemas.microsoft.com/office/drawing/2014/main" id="{DC85F6C1-8837-B180-02FC-402A58543EEA}"/>
              </a:ext>
            </a:extLst>
          </p:cNvPr>
          <p:cNvSpPr>
            <a:spLocks noEditPoints="1"/>
          </p:cNvSpPr>
          <p:nvPr/>
        </p:nvSpPr>
        <p:spPr bwMode="auto">
          <a:xfrm>
            <a:off x="7509204" y="3758366"/>
            <a:ext cx="382659" cy="516712"/>
          </a:xfrm>
          <a:custGeom>
            <a:avLst/>
            <a:gdLst>
              <a:gd name="T0" fmla="*/ 235 w 236"/>
              <a:gd name="T1" fmla="*/ 252 h 320"/>
              <a:gd name="T2" fmla="*/ 215 w 236"/>
              <a:gd name="T3" fmla="*/ 138 h 320"/>
              <a:gd name="T4" fmla="*/ 147 w 236"/>
              <a:gd name="T5" fmla="*/ 46 h 320"/>
              <a:gd name="T6" fmla="*/ 151 w 236"/>
              <a:gd name="T7" fmla="*/ 32 h 320"/>
              <a:gd name="T8" fmla="*/ 119 w 236"/>
              <a:gd name="T9" fmla="*/ 0 h 320"/>
              <a:gd name="T10" fmla="*/ 87 w 236"/>
              <a:gd name="T11" fmla="*/ 32 h 320"/>
              <a:gd name="T12" fmla="*/ 90 w 236"/>
              <a:gd name="T13" fmla="*/ 46 h 320"/>
              <a:gd name="T14" fmla="*/ 23 w 236"/>
              <a:gd name="T15" fmla="*/ 138 h 320"/>
              <a:gd name="T16" fmla="*/ 2 w 236"/>
              <a:gd name="T17" fmla="*/ 252 h 320"/>
              <a:gd name="T18" fmla="*/ 7 w 236"/>
              <a:gd name="T19" fmla="*/ 265 h 320"/>
              <a:gd name="T20" fmla="*/ 77 w 236"/>
              <a:gd name="T21" fmla="*/ 283 h 320"/>
              <a:gd name="T22" fmla="*/ 119 w 236"/>
              <a:gd name="T23" fmla="*/ 320 h 320"/>
              <a:gd name="T24" fmla="*/ 161 w 236"/>
              <a:gd name="T25" fmla="*/ 281 h 320"/>
              <a:gd name="T26" fmla="*/ 229 w 236"/>
              <a:gd name="T27" fmla="*/ 266 h 320"/>
              <a:gd name="T28" fmla="*/ 235 w 236"/>
              <a:gd name="T29" fmla="*/ 261 h 320"/>
              <a:gd name="T30" fmla="*/ 235 w 236"/>
              <a:gd name="T31" fmla="*/ 252 h 320"/>
              <a:gd name="T32" fmla="*/ 108 w 236"/>
              <a:gd name="T33" fmla="*/ 32 h 320"/>
              <a:gd name="T34" fmla="*/ 119 w 236"/>
              <a:gd name="T35" fmla="*/ 21 h 320"/>
              <a:gd name="T36" fmla="*/ 129 w 236"/>
              <a:gd name="T37" fmla="*/ 32 h 320"/>
              <a:gd name="T38" fmla="*/ 119 w 236"/>
              <a:gd name="T39" fmla="*/ 42 h 320"/>
              <a:gd name="T40" fmla="*/ 108 w 236"/>
              <a:gd name="T41" fmla="*/ 32 h 320"/>
              <a:gd name="T42" fmla="*/ 119 w 236"/>
              <a:gd name="T43" fmla="*/ 298 h 320"/>
              <a:gd name="T44" fmla="*/ 99 w 236"/>
              <a:gd name="T45" fmla="*/ 284 h 320"/>
              <a:gd name="T46" fmla="*/ 112 w 236"/>
              <a:gd name="T47" fmla="*/ 285 h 320"/>
              <a:gd name="T48" fmla="*/ 139 w 236"/>
              <a:gd name="T49" fmla="*/ 283 h 320"/>
              <a:gd name="T50" fmla="*/ 119 w 236"/>
              <a:gd name="T51" fmla="*/ 298 h 320"/>
              <a:gd name="T52" fmla="*/ 25 w 236"/>
              <a:gd name="T53" fmla="*/ 249 h 320"/>
              <a:gd name="T54" fmla="*/ 44 w 236"/>
              <a:gd name="T55" fmla="*/ 138 h 320"/>
              <a:gd name="T56" fmla="*/ 119 w 236"/>
              <a:gd name="T57" fmla="*/ 64 h 320"/>
              <a:gd name="T58" fmla="*/ 193 w 236"/>
              <a:gd name="T59" fmla="*/ 138 h 320"/>
              <a:gd name="T60" fmla="*/ 212 w 236"/>
              <a:gd name="T61" fmla="*/ 249 h 320"/>
              <a:gd name="T62" fmla="*/ 25 w 236"/>
              <a:gd name="T63" fmla="*/ 249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6" h="320">
                <a:moveTo>
                  <a:pt x="235" y="252"/>
                </a:moveTo>
                <a:cubicBezTo>
                  <a:pt x="235" y="252"/>
                  <a:pt x="215" y="190"/>
                  <a:pt x="215" y="138"/>
                </a:cubicBezTo>
                <a:cubicBezTo>
                  <a:pt x="215" y="93"/>
                  <a:pt x="187" y="57"/>
                  <a:pt x="147" y="46"/>
                </a:cubicBezTo>
                <a:cubicBezTo>
                  <a:pt x="149" y="42"/>
                  <a:pt x="151" y="37"/>
                  <a:pt x="151" y="32"/>
                </a:cubicBezTo>
                <a:cubicBezTo>
                  <a:pt x="151" y="14"/>
                  <a:pt x="136" y="0"/>
                  <a:pt x="119" y="0"/>
                </a:cubicBezTo>
                <a:cubicBezTo>
                  <a:pt x="101" y="0"/>
                  <a:pt x="87" y="14"/>
                  <a:pt x="87" y="32"/>
                </a:cubicBezTo>
                <a:cubicBezTo>
                  <a:pt x="87" y="37"/>
                  <a:pt x="88" y="42"/>
                  <a:pt x="90" y="46"/>
                </a:cubicBezTo>
                <a:cubicBezTo>
                  <a:pt x="50" y="57"/>
                  <a:pt x="23" y="93"/>
                  <a:pt x="23" y="138"/>
                </a:cubicBezTo>
                <a:cubicBezTo>
                  <a:pt x="23" y="190"/>
                  <a:pt x="2" y="252"/>
                  <a:pt x="2" y="252"/>
                </a:cubicBezTo>
                <a:cubicBezTo>
                  <a:pt x="0" y="257"/>
                  <a:pt x="2" y="263"/>
                  <a:pt x="7" y="265"/>
                </a:cubicBezTo>
                <a:cubicBezTo>
                  <a:pt x="9" y="266"/>
                  <a:pt x="34" y="278"/>
                  <a:pt x="77" y="283"/>
                </a:cubicBezTo>
                <a:cubicBezTo>
                  <a:pt x="79" y="303"/>
                  <a:pt x="97" y="320"/>
                  <a:pt x="119" y="320"/>
                </a:cubicBezTo>
                <a:cubicBezTo>
                  <a:pt x="141" y="320"/>
                  <a:pt x="159" y="303"/>
                  <a:pt x="161" y="281"/>
                </a:cubicBezTo>
                <a:cubicBezTo>
                  <a:pt x="182" y="278"/>
                  <a:pt x="204" y="273"/>
                  <a:pt x="229" y="266"/>
                </a:cubicBezTo>
                <a:cubicBezTo>
                  <a:pt x="231" y="265"/>
                  <a:pt x="234" y="263"/>
                  <a:pt x="235" y="261"/>
                </a:cubicBezTo>
                <a:cubicBezTo>
                  <a:pt x="236" y="258"/>
                  <a:pt x="236" y="255"/>
                  <a:pt x="235" y="252"/>
                </a:cubicBezTo>
                <a:close/>
                <a:moveTo>
                  <a:pt x="108" y="32"/>
                </a:moveTo>
                <a:cubicBezTo>
                  <a:pt x="108" y="26"/>
                  <a:pt x="113" y="21"/>
                  <a:pt x="119" y="21"/>
                </a:cubicBezTo>
                <a:cubicBezTo>
                  <a:pt x="125" y="21"/>
                  <a:pt x="129" y="26"/>
                  <a:pt x="129" y="32"/>
                </a:cubicBezTo>
                <a:cubicBezTo>
                  <a:pt x="129" y="38"/>
                  <a:pt x="125" y="42"/>
                  <a:pt x="119" y="42"/>
                </a:cubicBezTo>
                <a:cubicBezTo>
                  <a:pt x="113" y="42"/>
                  <a:pt x="108" y="38"/>
                  <a:pt x="108" y="32"/>
                </a:cubicBezTo>
                <a:close/>
                <a:moveTo>
                  <a:pt x="119" y="298"/>
                </a:moveTo>
                <a:cubicBezTo>
                  <a:pt x="109" y="298"/>
                  <a:pt x="102" y="292"/>
                  <a:pt x="99" y="284"/>
                </a:cubicBezTo>
                <a:cubicBezTo>
                  <a:pt x="103" y="284"/>
                  <a:pt x="107" y="285"/>
                  <a:pt x="112" y="285"/>
                </a:cubicBezTo>
                <a:cubicBezTo>
                  <a:pt x="120" y="285"/>
                  <a:pt x="129" y="284"/>
                  <a:pt x="139" y="283"/>
                </a:cubicBezTo>
                <a:cubicBezTo>
                  <a:pt x="136" y="292"/>
                  <a:pt x="128" y="298"/>
                  <a:pt x="119" y="298"/>
                </a:cubicBezTo>
                <a:close/>
                <a:moveTo>
                  <a:pt x="25" y="249"/>
                </a:moveTo>
                <a:cubicBezTo>
                  <a:pt x="31" y="229"/>
                  <a:pt x="44" y="182"/>
                  <a:pt x="44" y="138"/>
                </a:cubicBezTo>
                <a:cubicBezTo>
                  <a:pt x="44" y="94"/>
                  <a:pt x="75" y="64"/>
                  <a:pt x="119" y="64"/>
                </a:cubicBezTo>
                <a:cubicBezTo>
                  <a:pt x="163" y="64"/>
                  <a:pt x="193" y="94"/>
                  <a:pt x="193" y="138"/>
                </a:cubicBezTo>
                <a:cubicBezTo>
                  <a:pt x="193" y="181"/>
                  <a:pt x="206" y="228"/>
                  <a:pt x="212" y="249"/>
                </a:cubicBezTo>
                <a:cubicBezTo>
                  <a:pt x="116" y="276"/>
                  <a:pt x="48" y="258"/>
                  <a:pt x="25" y="249"/>
                </a:cubicBez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33" name="Group 32">
            <a:extLst>
              <a:ext uri="{FF2B5EF4-FFF2-40B4-BE49-F238E27FC236}">
                <a16:creationId xmlns:a16="http://schemas.microsoft.com/office/drawing/2014/main" id="{CD0506DD-AA09-D339-CEE3-8AE0961900F2}"/>
              </a:ext>
            </a:extLst>
          </p:cNvPr>
          <p:cNvGrpSpPr/>
          <p:nvPr userDrawn="1"/>
        </p:nvGrpSpPr>
        <p:grpSpPr>
          <a:xfrm>
            <a:off x="8392976" y="1609124"/>
            <a:ext cx="616724" cy="616724"/>
            <a:chOff x="9085263" y="2676525"/>
            <a:chExt cx="579437" cy="579438"/>
          </a:xfrm>
          <a:solidFill>
            <a:schemeClr val="tx1"/>
          </a:solidFill>
        </p:grpSpPr>
        <p:sp>
          <p:nvSpPr>
            <p:cNvPr id="34" name="Freeform 98">
              <a:extLst>
                <a:ext uri="{FF2B5EF4-FFF2-40B4-BE49-F238E27FC236}">
                  <a16:creationId xmlns:a16="http://schemas.microsoft.com/office/drawing/2014/main" id="{CE1EECEB-A506-E21F-87EC-23E56BF81B4A}"/>
                </a:ext>
              </a:extLst>
            </p:cNvPr>
            <p:cNvSpPr>
              <a:spLocks noEditPoints="1"/>
            </p:cNvSpPr>
            <p:nvPr/>
          </p:nvSpPr>
          <p:spPr bwMode="auto">
            <a:xfrm>
              <a:off x="9085263" y="2676525"/>
              <a:ext cx="579437" cy="579438"/>
            </a:xfrm>
            <a:custGeom>
              <a:avLst/>
              <a:gdLst>
                <a:gd name="T0" fmla="*/ 199 w 3650"/>
                <a:gd name="T1" fmla="*/ 3163 h 3649"/>
                <a:gd name="T2" fmla="*/ 212 w 3650"/>
                <a:gd name="T3" fmla="*/ 3337 h 3649"/>
                <a:gd name="T4" fmla="*/ 345 w 3650"/>
                <a:gd name="T5" fmla="*/ 3450 h 3649"/>
                <a:gd name="T6" fmla="*/ 518 w 3650"/>
                <a:gd name="T7" fmla="*/ 3437 h 3649"/>
                <a:gd name="T8" fmla="*/ 941 w 3650"/>
                <a:gd name="T9" fmla="*/ 2387 h 3649"/>
                <a:gd name="T10" fmla="*/ 2326 w 3650"/>
                <a:gd name="T11" fmla="*/ 187 h 3649"/>
                <a:gd name="T12" fmla="*/ 1968 w 3650"/>
                <a:gd name="T13" fmla="*/ 245 h 3649"/>
                <a:gd name="T14" fmla="*/ 1639 w 3650"/>
                <a:gd name="T15" fmla="*/ 418 h 3649"/>
                <a:gd name="T16" fmla="*/ 1369 w 3650"/>
                <a:gd name="T17" fmla="*/ 710 h 3649"/>
                <a:gd name="T18" fmla="*/ 1216 w 3650"/>
                <a:gd name="T19" fmla="*/ 1080 h 3649"/>
                <a:gd name="T20" fmla="*/ 1201 w 3650"/>
                <a:gd name="T21" fmla="*/ 1487 h 3649"/>
                <a:gd name="T22" fmla="*/ 1327 w 3650"/>
                <a:gd name="T23" fmla="*/ 1867 h 3649"/>
                <a:gd name="T24" fmla="*/ 1582 w 3650"/>
                <a:gd name="T25" fmla="*/ 2181 h 3649"/>
                <a:gd name="T26" fmla="*/ 1916 w 3650"/>
                <a:gd name="T27" fmla="*/ 2383 h 3649"/>
                <a:gd name="T28" fmla="*/ 2288 w 3650"/>
                <a:gd name="T29" fmla="*/ 2458 h 3649"/>
                <a:gd name="T30" fmla="*/ 2663 w 3650"/>
                <a:gd name="T31" fmla="*/ 2408 h 3649"/>
                <a:gd name="T32" fmla="*/ 3007 w 3650"/>
                <a:gd name="T33" fmla="*/ 2232 h 3649"/>
                <a:gd name="T34" fmla="*/ 3283 w 3650"/>
                <a:gd name="T35" fmla="*/ 1936 h 3649"/>
                <a:gd name="T36" fmla="*/ 3437 w 3650"/>
                <a:gd name="T37" fmla="*/ 1566 h 3649"/>
                <a:gd name="T38" fmla="*/ 3451 w 3650"/>
                <a:gd name="T39" fmla="*/ 1159 h 3649"/>
                <a:gd name="T40" fmla="*/ 3324 w 3650"/>
                <a:gd name="T41" fmla="*/ 779 h 3649"/>
                <a:gd name="T42" fmla="*/ 3073 w 3650"/>
                <a:gd name="T43" fmla="*/ 467 h 3649"/>
                <a:gd name="T44" fmla="*/ 2754 w 3650"/>
                <a:gd name="T45" fmla="*/ 270 h 3649"/>
                <a:gd name="T46" fmla="*/ 2399 w 3650"/>
                <a:gd name="T47" fmla="*/ 189 h 3649"/>
                <a:gd name="T48" fmla="*/ 2579 w 3650"/>
                <a:gd name="T49" fmla="*/ 23 h 3649"/>
                <a:gd name="T50" fmla="*/ 2980 w 3650"/>
                <a:gd name="T51" fmla="*/ 172 h 3649"/>
                <a:gd name="T52" fmla="*/ 3323 w 3650"/>
                <a:gd name="T53" fmla="*/ 451 h 3649"/>
                <a:gd name="T54" fmla="*/ 3549 w 3650"/>
                <a:gd name="T55" fmla="*/ 816 h 3649"/>
                <a:gd name="T56" fmla="*/ 3647 w 3650"/>
                <a:gd name="T57" fmla="*/ 1236 h 3649"/>
                <a:gd name="T58" fmla="*/ 3605 w 3650"/>
                <a:gd name="T59" fmla="*/ 1667 h 3649"/>
                <a:gd name="T60" fmla="*/ 3429 w 3650"/>
                <a:gd name="T61" fmla="*/ 2057 h 3649"/>
                <a:gd name="T62" fmla="*/ 3127 w 3650"/>
                <a:gd name="T63" fmla="*/ 2378 h 3649"/>
                <a:gd name="T64" fmla="*/ 2744 w 3650"/>
                <a:gd name="T65" fmla="*/ 2579 h 3649"/>
                <a:gd name="T66" fmla="*/ 2326 w 3650"/>
                <a:gd name="T67" fmla="*/ 2647 h 3649"/>
                <a:gd name="T68" fmla="*/ 1909 w 3650"/>
                <a:gd name="T69" fmla="*/ 2579 h 3649"/>
                <a:gd name="T70" fmla="*/ 1527 w 3650"/>
                <a:gd name="T71" fmla="*/ 2379 h 3649"/>
                <a:gd name="T72" fmla="*/ 1482 w 3650"/>
                <a:gd name="T73" fmla="*/ 2672 h 3649"/>
                <a:gd name="T74" fmla="*/ 1473 w 3650"/>
                <a:gd name="T75" fmla="*/ 2760 h 3649"/>
                <a:gd name="T76" fmla="*/ 595 w 3650"/>
                <a:gd name="T77" fmla="*/ 3608 h 3649"/>
                <a:gd name="T78" fmla="*/ 368 w 3650"/>
                <a:gd name="T79" fmla="*/ 3647 h 3649"/>
                <a:gd name="T80" fmla="*/ 157 w 3650"/>
                <a:gd name="T81" fmla="*/ 3558 h 3649"/>
                <a:gd name="T82" fmla="*/ 23 w 3650"/>
                <a:gd name="T83" fmla="*/ 3371 h 3649"/>
                <a:gd name="T84" fmla="*/ 10 w 3650"/>
                <a:gd name="T85" fmla="*/ 3141 h 3649"/>
                <a:gd name="T86" fmla="*/ 122 w 3650"/>
                <a:gd name="T87" fmla="*/ 2940 h 3649"/>
                <a:gd name="T88" fmla="*/ 941 w 3650"/>
                <a:gd name="T89" fmla="*/ 2160 h 3649"/>
                <a:gd name="T90" fmla="*/ 1168 w 3650"/>
                <a:gd name="T91" fmla="*/ 2348 h 3649"/>
                <a:gd name="T92" fmla="*/ 1136 w 3650"/>
                <a:gd name="T93" fmla="*/ 1905 h 3649"/>
                <a:gd name="T94" fmla="*/ 1013 w 3650"/>
                <a:gd name="T95" fmla="*/ 1497 h 3649"/>
                <a:gd name="T96" fmla="*/ 1028 w 3650"/>
                <a:gd name="T97" fmla="*/ 1063 h 3649"/>
                <a:gd name="T98" fmla="*/ 1178 w 3650"/>
                <a:gd name="T99" fmla="*/ 662 h 3649"/>
                <a:gd name="T100" fmla="*/ 1456 w 3650"/>
                <a:gd name="T101" fmla="*/ 325 h 3649"/>
                <a:gd name="T102" fmla="*/ 1827 w 3650"/>
                <a:gd name="T103" fmla="*/ 96 h 3649"/>
                <a:gd name="T104" fmla="*/ 2241 w 3650"/>
                <a:gd name="T105" fmla="*/ 2 h 3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50" h="3649">
                  <a:moveTo>
                    <a:pt x="675" y="2654"/>
                  </a:moveTo>
                  <a:lnTo>
                    <a:pt x="254" y="3073"/>
                  </a:lnTo>
                  <a:lnTo>
                    <a:pt x="231" y="3100"/>
                  </a:lnTo>
                  <a:lnTo>
                    <a:pt x="212" y="3131"/>
                  </a:lnTo>
                  <a:lnTo>
                    <a:pt x="199" y="3163"/>
                  </a:lnTo>
                  <a:lnTo>
                    <a:pt x="190" y="3198"/>
                  </a:lnTo>
                  <a:lnTo>
                    <a:pt x="188" y="3234"/>
                  </a:lnTo>
                  <a:lnTo>
                    <a:pt x="190" y="3270"/>
                  </a:lnTo>
                  <a:lnTo>
                    <a:pt x="199" y="3304"/>
                  </a:lnTo>
                  <a:lnTo>
                    <a:pt x="212" y="3337"/>
                  </a:lnTo>
                  <a:lnTo>
                    <a:pt x="231" y="3367"/>
                  </a:lnTo>
                  <a:lnTo>
                    <a:pt x="254" y="3395"/>
                  </a:lnTo>
                  <a:lnTo>
                    <a:pt x="282" y="3418"/>
                  </a:lnTo>
                  <a:lnTo>
                    <a:pt x="312" y="3437"/>
                  </a:lnTo>
                  <a:lnTo>
                    <a:pt x="345" y="3450"/>
                  </a:lnTo>
                  <a:lnTo>
                    <a:pt x="379" y="3459"/>
                  </a:lnTo>
                  <a:lnTo>
                    <a:pt x="415" y="3461"/>
                  </a:lnTo>
                  <a:lnTo>
                    <a:pt x="451" y="3459"/>
                  </a:lnTo>
                  <a:lnTo>
                    <a:pt x="486" y="3450"/>
                  </a:lnTo>
                  <a:lnTo>
                    <a:pt x="518" y="3437"/>
                  </a:lnTo>
                  <a:lnTo>
                    <a:pt x="549" y="3418"/>
                  </a:lnTo>
                  <a:lnTo>
                    <a:pt x="576" y="3395"/>
                  </a:lnTo>
                  <a:lnTo>
                    <a:pt x="995" y="2974"/>
                  </a:lnTo>
                  <a:lnTo>
                    <a:pt x="675" y="2654"/>
                  </a:lnTo>
                  <a:close/>
                  <a:moveTo>
                    <a:pt x="941" y="2387"/>
                  </a:moveTo>
                  <a:lnTo>
                    <a:pt x="807" y="2521"/>
                  </a:lnTo>
                  <a:lnTo>
                    <a:pt x="1128" y="2842"/>
                  </a:lnTo>
                  <a:lnTo>
                    <a:pt x="1262" y="2708"/>
                  </a:lnTo>
                  <a:lnTo>
                    <a:pt x="941" y="2387"/>
                  </a:lnTo>
                  <a:close/>
                  <a:moveTo>
                    <a:pt x="2326" y="187"/>
                  </a:moveTo>
                  <a:lnTo>
                    <a:pt x="2253" y="189"/>
                  </a:lnTo>
                  <a:lnTo>
                    <a:pt x="2181" y="197"/>
                  </a:lnTo>
                  <a:lnTo>
                    <a:pt x="2109" y="208"/>
                  </a:lnTo>
                  <a:lnTo>
                    <a:pt x="2037" y="225"/>
                  </a:lnTo>
                  <a:lnTo>
                    <a:pt x="1968" y="245"/>
                  </a:lnTo>
                  <a:lnTo>
                    <a:pt x="1898" y="270"/>
                  </a:lnTo>
                  <a:lnTo>
                    <a:pt x="1831" y="301"/>
                  </a:lnTo>
                  <a:lnTo>
                    <a:pt x="1764" y="335"/>
                  </a:lnTo>
                  <a:lnTo>
                    <a:pt x="1701" y="374"/>
                  </a:lnTo>
                  <a:lnTo>
                    <a:pt x="1639" y="418"/>
                  </a:lnTo>
                  <a:lnTo>
                    <a:pt x="1579" y="467"/>
                  </a:lnTo>
                  <a:lnTo>
                    <a:pt x="1523" y="520"/>
                  </a:lnTo>
                  <a:lnTo>
                    <a:pt x="1467" y="580"/>
                  </a:lnTo>
                  <a:lnTo>
                    <a:pt x="1415" y="644"/>
                  </a:lnTo>
                  <a:lnTo>
                    <a:pt x="1369" y="710"/>
                  </a:lnTo>
                  <a:lnTo>
                    <a:pt x="1327" y="779"/>
                  </a:lnTo>
                  <a:lnTo>
                    <a:pt x="1292" y="851"/>
                  </a:lnTo>
                  <a:lnTo>
                    <a:pt x="1261" y="926"/>
                  </a:lnTo>
                  <a:lnTo>
                    <a:pt x="1235" y="1002"/>
                  </a:lnTo>
                  <a:lnTo>
                    <a:pt x="1216" y="1080"/>
                  </a:lnTo>
                  <a:lnTo>
                    <a:pt x="1201" y="1159"/>
                  </a:lnTo>
                  <a:lnTo>
                    <a:pt x="1192" y="1241"/>
                  </a:lnTo>
                  <a:lnTo>
                    <a:pt x="1190" y="1323"/>
                  </a:lnTo>
                  <a:lnTo>
                    <a:pt x="1192" y="1405"/>
                  </a:lnTo>
                  <a:lnTo>
                    <a:pt x="1201" y="1487"/>
                  </a:lnTo>
                  <a:lnTo>
                    <a:pt x="1216" y="1566"/>
                  </a:lnTo>
                  <a:lnTo>
                    <a:pt x="1235" y="1645"/>
                  </a:lnTo>
                  <a:lnTo>
                    <a:pt x="1261" y="1721"/>
                  </a:lnTo>
                  <a:lnTo>
                    <a:pt x="1292" y="1795"/>
                  </a:lnTo>
                  <a:lnTo>
                    <a:pt x="1327" y="1867"/>
                  </a:lnTo>
                  <a:lnTo>
                    <a:pt x="1369" y="1936"/>
                  </a:lnTo>
                  <a:lnTo>
                    <a:pt x="1415" y="2003"/>
                  </a:lnTo>
                  <a:lnTo>
                    <a:pt x="1467" y="2066"/>
                  </a:lnTo>
                  <a:lnTo>
                    <a:pt x="1523" y="2126"/>
                  </a:lnTo>
                  <a:lnTo>
                    <a:pt x="1582" y="2181"/>
                  </a:lnTo>
                  <a:lnTo>
                    <a:pt x="1644" y="2232"/>
                  </a:lnTo>
                  <a:lnTo>
                    <a:pt x="1709" y="2277"/>
                  </a:lnTo>
                  <a:lnTo>
                    <a:pt x="1776" y="2317"/>
                  </a:lnTo>
                  <a:lnTo>
                    <a:pt x="1845" y="2353"/>
                  </a:lnTo>
                  <a:lnTo>
                    <a:pt x="1916" y="2383"/>
                  </a:lnTo>
                  <a:lnTo>
                    <a:pt x="1989" y="2408"/>
                  </a:lnTo>
                  <a:lnTo>
                    <a:pt x="2062" y="2428"/>
                  </a:lnTo>
                  <a:lnTo>
                    <a:pt x="2137" y="2443"/>
                  </a:lnTo>
                  <a:lnTo>
                    <a:pt x="2212" y="2453"/>
                  </a:lnTo>
                  <a:lnTo>
                    <a:pt x="2288" y="2458"/>
                  </a:lnTo>
                  <a:lnTo>
                    <a:pt x="2364" y="2458"/>
                  </a:lnTo>
                  <a:lnTo>
                    <a:pt x="2440" y="2453"/>
                  </a:lnTo>
                  <a:lnTo>
                    <a:pt x="2515" y="2443"/>
                  </a:lnTo>
                  <a:lnTo>
                    <a:pt x="2589" y="2428"/>
                  </a:lnTo>
                  <a:lnTo>
                    <a:pt x="2663" y="2408"/>
                  </a:lnTo>
                  <a:lnTo>
                    <a:pt x="2735" y="2383"/>
                  </a:lnTo>
                  <a:lnTo>
                    <a:pt x="2807" y="2353"/>
                  </a:lnTo>
                  <a:lnTo>
                    <a:pt x="2876" y="2317"/>
                  </a:lnTo>
                  <a:lnTo>
                    <a:pt x="2943" y="2277"/>
                  </a:lnTo>
                  <a:lnTo>
                    <a:pt x="3007" y="2232"/>
                  </a:lnTo>
                  <a:lnTo>
                    <a:pt x="3070" y="2181"/>
                  </a:lnTo>
                  <a:lnTo>
                    <a:pt x="3129" y="2126"/>
                  </a:lnTo>
                  <a:lnTo>
                    <a:pt x="3185" y="2066"/>
                  </a:lnTo>
                  <a:lnTo>
                    <a:pt x="3236" y="2003"/>
                  </a:lnTo>
                  <a:lnTo>
                    <a:pt x="3283" y="1936"/>
                  </a:lnTo>
                  <a:lnTo>
                    <a:pt x="3324" y="1867"/>
                  </a:lnTo>
                  <a:lnTo>
                    <a:pt x="3360" y="1795"/>
                  </a:lnTo>
                  <a:lnTo>
                    <a:pt x="3391" y="1721"/>
                  </a:lnTo>
                  <a:lnTo>
                    <a:pt x="3417" y="1645"/>
                  </a:lnTo>
                  <a:lnTo>
                    <a:pt x="3437" y="1566"/>
                  </a:lnTo>
                  <a:lnTo>
                    <a:pt x="3451" y="1487"/>
                  </a:lnTo>
                  <a:lnTo>
                    <a:pt x="3460" y="1405"/>
                  </a:lnTo>
                  <a:lnTo>
                    <a:pt x="3462" y="1323"/>
                  </a:lnTo>
                  <a:lnTo>
                    <a:pt x="3460" y="1241"/>
                  </a:lnTo>
                  <a:lnTo>
                    <a:pt x="3451" y="1159"/>
                  </a:lnTo>
                  <a:lnTo>
                    <a:pt x="3437" y="1080"/>
                  </a:lnTo>
                  <a:lnTo>
                    <a:pt x="3417" y="1002"/>
                  </a:lnTo>
                  <a:lnTo>
                    <a:pt x="3391" y="926"/>
                  </a:lnTo>
                  <a:lnTo>
                    <a:pt x="3360" y="851"/>
                  </a:lnTo>
                  <a:lnTo>
                    <a:pt x="3324" y="779"/>
                  </a:lnTo>
                  <a:lnTo>
                    <a:pt x="3283" y="710"/>
                  </a:lnTo>
                  <a:lnTo>
                    <a:pt x="3236" y="644"/>
                  </a:lnTo>
                  <a:lnTo>
                    <a:pt x="3185" y="580"/>
                  </a:lnTo>
                  <a:lnTo>
                    <a:pt x="3129" y="520"/>
                  </a:lnTo>
                  <a:lnTo>
                    <a:pt x="3073" y="467"/>
                  </a:lnTo>
                  <a:lnTo>
                    <a:pt x="3013" y="418"/>
                  </a:lnTo>
                  <a:lnTo>
                    <a:pt x="2951" y="374"/>
                  </a:lnTo>
                  <a:lnTo>
                    <a:pt x="2887" y="335"/>
                  </a:lnTo>
                  <a:lnTo>
                    <a:pt x="2822" y="300"/>
                  </a:lnTo>
                  <a:lnTo>
                    <a:pt x="2754" y="270"/>
                  </a:lnTo>
                  <a:lnTo>
                    <a:pt x="2684" y="245"/>
                  </a:lnTo>
                  <a:lnTo>
                    <a:pt x="2615" y="225"/>
                  </a:lnTo>
                  <a:lnTo>
                    <a:pt x="2543" y="208"/>
                  </a:lnTo>
                  <a:lnTo>
                    <a:pt x="2471" y="197"/>
                  </a:lnTo>
                  <a:lnTo>
                    <a:pt x="2399" y="189"/>
                  </a:lnTo>
                  <a:lnTo>
                    <a:pt x="2326" y="187"/>
                  </a:lnTo>
                  <a:close/>
                  <a:moveTo>
                    <a:pt x="2326" y="0"/>
                  </a:moveTo>
                  <a:lnTo>
                    <a:pt x="2411" y="2"/>
                  </a:lnTo>
                  <a:lnTo>
                    <a:pt x="2495" y="10"/>
                  </a:lnTo>
                  <a:lnTo>
                    <a:pt x="2579" y="23"/>
                  </a:lnTo>
                  <a:lnTo>
                    <a:pt x="2662" y="42"/>
                  </a:lnTo>
                  <a:lnTo>
                    <a:pt x="2744" y="66"/>
                  </a:lnTo>
                  <a:lnTo>
                    <a:pt x="2825" y="96"/>
                  </a:lnTo>
                  <a:lnTo>
                    <a:pt x="2903" y="132"/>
                  </a:lnTo>
                  <a:lnTo>
                    <a:pt x="2980" y="172"/>
                  </a:lnTo>
                  <a:lnTo>
                    <a:pt x="3055" y="217"/>
                  </a:lnTo>
                  <a:lnTo>
                    <a:pt x="3127" y="269"/>
                  </a:lnTo>
                  <a:lnTo>
                    <a:pt x="3197" y="325"/>
                  </a:lnTo>
                  <a:lnTo>
                    <a:pt x="3262" y="387"/>
                  </a:lnTo>
                  <a:lnTo>
                    <a:pt x="3323" y="451"/>
                  </a:lnTo>
                  <a:lnTo>
                    <a:pt x="3378" y="519"/>
                  </a:lnTo>
                  <a:lnTo>
                    <a:pt x="3429" y="589"/>
                  </a:lnTo>
                  <a:lnTo>
                    <a:pt x="3474" y="662"/>
                  </a:lnTo>
                  <a:lnTo>
                    <a:pt x="3514" y="738"/>
                  </a:lnTo>
                  <a:lnTo>
                    <a:pt x="3549" y="816"/>
                  </a:lnTo>
                  <a:lnTo>
                    <a:pt x="3580" y="896"/>
                  </a:lnTo>
                  <a:lnTo>
                    <a:pt x="3605" y="979"/>
                  </a:lnTo>
                  <a:lnTo>
                    <a:pt x="3625" y="1063"/>
                  </a:lnTo>
                  <a:lnTo>
                    <a:pt x="3639" y="1148"/>
                  </a:lnTo>
                  <a:lnTo>
                    <a:pt x="3647" y="1236"/>
                  </a:lnTo>
                  <a:lnTo>
                    <a:pt x="3650" y="1323"/>
                  </a:lnTo>
                  <a:lnTo>
                    <a:pt x="3647" y="1411"/>
                  </a:lnTo>
                  <a:lnTo>
                    <a:pt x="3639" y="1498"/>
                  </a:lnTo>
                  <a:lnTo>
                    <a:pt x="3625" y="1583"/>
                  </a:lnTo>
                  <a:lnTo>
                    <a:pt x="3605" y="1667"/>
                  </a:lnTo>
                  <a:lnTo>
                    <a:pt x="3580" y="1750"/>
                  </a:lnTo>
                  <a:lnTo>
                    <a:pt x="3549" y="1830"/>
                  </a:lnTo>
                  <a:lnTo>
                    <a:pt x="3514" y="1908"/>
                  </a:lnTo>
                  <a:lnTo>
                    <a:pt x="3474" y="1984"/>
                  </a:lnTo>
                  <a:lnTo>
                    <a:pt x="3429" y="2057"/>
                  </a:lnTo>
                  <a:lnTo>
                    <a:pt x="3378" y="2128"/>
                  </a:lnTo>
                  <a:lnTo>
                    <a:pt x="3323" y="2196"/>
                  </a:lnTo>
                  <a:lnTo>
                    <a:pt x="3262" y="2260"/>
                  </a:lnTo>
                  <a:lnTo>
                    <a:pt x="3197" y="2321"/>
                  </a:lnTo>
                  <a:lnTo>
                    <a:pt x="3127" y="2378"/>
                  </a:lnTo>
                  <a:lnTo>
                    <a:pt x="3055" y="2429"/>
                  </a:lnTo>
                  <a:lnTo>
                    <a:pt x="2980" y="2474"/>
                  </a:lnTo>
                  <a:lnTo>
                    <a:pt x="2903" y="2514"/>
                  </a:lnTo>
                  <a:lnTo>
                    <a:pt x="2825" y="2550"/>
                  </a:lnTo>
                  <a:lnTo>
                    <a:pt x="2744" y="2579"/>
                  </a:lnTo>
                  <a:lnTo>
                    <a:pt x="2662" y="2604"/>
                  </a:lnTo>
                  <a:lnTo>
                    <a:pt x="2579" y="2623"/>
                  </a:lnTo>
                  <a:lnTo>
                    <a:pt x="2495" y="2636"/>
                  </a:lnTo>
                  <a:lnTo>
                    <a:pt x="2411" y="2644"/>
                  </a:lnTo>
                  <a:lnTo>
                    <a:pt x="2326" y="2647"/>
                  </a:lnTo>
                  <a:lnTo>
                    <a:pt x="2242" y="2644"/>
                  </a:lnTo>
                  <a:lnTo>
                    <a:pt x="2158" y="2636"/>
                  </a:lnTo>
                  <a:lnTo>
                    <a:pt x="2074" y="2623"/>
                  </a:lnTo>
                  <a:lnTo>
                    <a:pt x="1991" y="2604"/>
                  </a:lnTo>
                  <a:lnTo>
                    <a:pt x="1909" y="2579"/>
                  </a:lnTo>
                  <a:lnTo>
                    <a:pt x="1829" y="2551"/>
                  </a:lnTo>
                  <a:lnTo>
                    <a:pt x="1751" y="2515"/>
                  </a:lnTo>
                  <a:lnTo>
                    <a:pt x="1673" y="2475"/>
                  </a:lnTo>
                  <a:lnTo>
                    <a:pt x="1599" y="2430"/>
                  </a:lnTo>
                  <a:lnTo>
                    <a:pt x="1527" y="2379"/>
                  </a:lnTo>
                  <a:lnTo>
                    <a:pt x="1459" y="2323"/>
                  </a:lnTo>
                  <a:lnTo>
                    <a:pt x="1301" y="2481"/>
                  </a:lnTo>
                  <a:lnTo>
                    <a:pt x="1461" y="2641"/>
                  </a:lnTo>
                  <a:lnTo>
                    <a:pt x="1473" y="2656"/>
                  </a:lnTo>
                  <a:lnTo>
                    <a:pt x="1482" y="2672"/>
                  </a:lnTo>
                  <a:lnTo>
                    <a:pt x="1488" y="2690"/>
                  </a:lnTo>
                  <a:lnTo>
                    <a:pt x="1489" y="2708"/>
                  </a:lnTo>
                  <a:lnTo>
                    <a:pt x="1488" y="2727"/>
                  </a:lnTo>
                  <a:lnTo>
                    <a:pt x="1482" y="2744"/>
                  </a:lnTo>
                  <a:lnTo>
                    <a:pt x="1473" y="2760"/>
                  </a:lnTo>
                  <a:lnTo>
                    <a:pt x="1461" y="2774"/>
                  </a:lnTo>
                  <a:lnTo>
                    <a:pt x="709" y="3527"/>
                  </a:lnTo>
                  <a:lnTo>
                    <a:pt x="674" y="3558"/>
                  </a:lnTo>
                  <a:lnTo>
                    <a:pt x="636" y="3586"/>
                  </a:lnTo>
                  <a:lnTo>
                    <a:pt x="595" y="3608"/>
                  </a:lnTo>
                  <a:lnTo>
                    <a:pt x="552" y="3626"/>
                  </a:lnTo>
                  <a:lnTo>
                    <a:pt x="508" y="3639"/>
                  </a:lnTo>
                  <a:lnTo>
                    <a:pt x="462" y="3647"/>
                  </a:lnTo>
                  <a:lnTo>
                    <a:pt x="415" y="3649"/>
                  </a:lnTo>
                  <a:lnTo>
                    <a:pt x="368" y="3647"/>
                  </a:lnTo>
                  <a:lnTo>
                    <a:pt x="322" y="3639"/>
                  </a:lnTo>
                  <a:lnTo>
                    <a:pt x="278" y="3626"/>
                  </a:lnTo>
                  <a:lnTo>
                    <a:pt x="236" y="3608"/>
                  </a:lnTo>
                  <a:lnTo>
                    <a:pt x="195" y="3586"/>
                  </a:lnTo>
                  <a:lnTo>
                    <a:pt x="157" y="3558"/>
                  </a:lnTo>
                  <a:lnTo>
                    <a:pt x="122" y="3527"/>
                  </a:lnTo>
                  <a:lnTo>
                    <a:pt x="91" y="3492"/>
                  </a:lnTo>
                  <a:lnTo>
                    <a:pt x="63" y="3454"/>
                  </a:lnTo>
                  <a:lnTo>
                    <a:pt x="41" y="3413"/>
                  </a:lnTo>
                  <a:lnTo>
                    <a:pt x="23" y="3371"/>
                  </a:lnTo>
                  <a:lnTo>
                    <a:pt x="10" y="3327"/>
                  </a:lnTo>
                  <a:lnTo>
                    <a:pt x="2" y="3281"/>
                  </a:lnTo>
                  <a:lnTo>
                    <a:pt x="0" y="3234"/>
                  </a:lnTo>
                  <a:lnTo>
                    <a:pt x="2" y="3187"/>
                  </a:lnTo>
                  <a:lnTo>
                    <a:pt x="10" y="3141"/>
                  </a:lnTo>
                  <a:lnTo>
                    <a:pt x="23" y="3097"/>
                  </a:lnTo>
                  <a:lnTo>
                    <a:pt x="41" y="3054"/>
                  </a:lnTo>
                  <a:lnTo>
                    <a:pt x="63" y="3013"/>
                  </a:lnTo>
                  <a:lnTo>
                    <a:pt x="91" y="2975"/>
                  </a:lnTo>
                  <a:lnTo>
                    <a:pt x="122" y="2940"/>
                  </a:lnTo>
                  <a:lnTo>
                    <a:pt x="875" y="2188"/>
                  </a:lnTo>
                  <a:lnTo>
                    <a:pt x="889" y="2176"/>
                  </a:lnTo>
                  <a:lnTo>
                    <a:pt x="905" y="2167"/>
                  </a:lnTo>
                  <a:lnTo>
                    <a:pt x="922" y="2161"/>
                  </a:lnTo>
                  <a:lnTo>
                    <a:pt x="941" y="2160"/>
                  </a:lnTo>
                  <a:lnTo>
                    <a:pt x="959" y="2161"/>
                  </a:lnTo>
                  <a:lnTo>
                    <a:pt x="977" y="2167"/>
                  </a:lnTo>
                  <a:lnTo>
                    <a:pt x="993" y="2176"/>
                  </a:lnTo>
                  <a:lnTo>
                    <a:pt x="1008" y="2188"/>
                  </a:lnTo>
                  <a:lnTo>
                    <a:pt x="1168" y="2348"/>
                  </a:lnTo>
                  <a:lnTo>
                    <a:pt x="1326" y="2190"/>
                  </a:lnTo>
                  <a:lnTo>
                    <a:pt x="1271" y="2124"/>
                  </a:lnTo>
                  <a:lnTo>
                    <a:pt x="1221" y="2053"/>
                  </a:lnTo>
                  <a:lnTo>
                    <a:pt x="1176" y="1980"/>
                  </a:lnTo>
                  <a:lnTo>
                    <a:pt x="1136" y="1905"/>
                  </a:lnTo>
                  <a:lnTo>
                    <a:pt x="1101" y="1827"/>
                  </a:lnTo>
                  <a:lnTo>
                    <a:pt x="1071" y="1747"/>
                  </a:lnTo>
                  <a:lnTo>
                    <a:pt x="1046" y="1666"/>
                  </a:lnTo>
                  <a:lnTo>
                    <a:pt x="1028" y="1582"/>
                  </a:lnTo>
                  <a:lnTo>
                    <a:pt x="1013" y="1497"/>
                  </a:lnTo>
                  <a:lnTo>
                    <a:pt x="1004" y="1410"/>
                  </a:lnTo>
                  <a:lnTo>
                    <a:pt x="1002" y="1323"/>
                  </a:lnTo>
                  <a:lnTo>
                    <a:pt x="1004" y="1236"/>
                  </a:lnTo>
                  <a:lnTo>
                    <a:pt x="1013" y="1148"/>
                  </a:lnTo>
                  <a:lnTo>
                    <a:pt x="1028" y="1063"/>
                  </a:lnTo>
                  <a:lnTo>
                    <a:pt x="1046" y="979"/>
                  </a:lnTo>
                  <a:lnTo>
                    <a:pt x="1072" y="896"/>
                  </a:lnTo>
                  <a:lnTo>
                    <a:pt x="1102" y="816"/>
                  </a:lnTo>
                  <a:lnTo>
                    <a:pt x="1137" y="738"/>
                  </a:lnTo>
                  <a:lnTo>
                    <a:pt x="1178" y="662"/>
                  </a:lnTo>
                  <a:lnTo>
                    <a:pt x="1223" y="589"/>
                  </a:lnTo>
                  <a:lnTo>
                    <a:pt x="1274" y="519"/>
                  </a:lnTo>
                  <a:lnTo>
                    <a:pt x="1329" y="451"/>
                  </a:lnTo>
                  <a:lnTo>
                    <a:pt x="1389" y="387"/>
                  </a:lnTo>
                  <a:lnTo>
                    <a:pt x="1456" y="325"/>
                  </a:lnTo>
                  <a:lnTo>
                    <a:pt x="1525" y="269"/>
                  </a:lnTo>
                  <a:lnTo>
                    <a:pt x="1597" y="217"/>
                  </a:lnTo>
                  <a:lnTo>
                    <a:pt x="1672" y="172"/>
                  </a:lnTo>
                  <a:lnTo>
                    <a:pt x="1749" y="132"/>
                  </a:lnTo>
                  <a:lnTo>
                    <a:pt x="1827" y="96"/>
                  </a:lnTo>
                  <a:lnTo>
                    <a:pt x="1908" y="66"/>
                  </a:lnTo>
                  <a:lnTo>
                    <a:pt x="1990" y="42"/>
                  </a:lnTo>
                  <a:lnTo>
                    <a:pt x="2073" y="23"/>
                  </a:lnTo>
                  <a:lnTo>
                    <a:pt x="2157" y="10"/>
                  </a:lnTo>
                  <a:lnTo>
                    <a:pt x="2241" y="2"/>
                  </a:lnTo>
                  <a:lnTo>
                    <a:pt x="232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99">
              <a:extLst>
                <a:ext uri="{FF2B5EF4-FFF2-40B4-BE49-F238E27FC236}">
                  <a16:creationId xmlns:a16="http://schemas.microsoft.com/office/drawing/2014/main" id="{1668E69E-FD79-F551-35CE-60A68B5B8F6F}"/>
                </a:ext>
              </a:extLst>
            </p:cNvPr>
            <p:cNvSpPr>
              <a:spLocks noEditPoints="1"/>
            </p:cNvSpPr>
            <p:nvPr/>
          </p:nvSpPr>
          <p:spPr bwMode="auto">
            <a:xfrm>
              <a:off x="9309100" y="2741613"/>
              <a:ext cx="290512" cy="290513"/>
            </a:xfrm>
            <a:custGeom>
              <a:avLst/>
              <a:gdLst>
                <a:gd name="T0" fmla="*/ 793 w 1834"/>
                <a:gd name="T1" fmla="*/ 199 h 1834"/>
                <a:gd name="T2" fmla="*/ 613 w 1834"/>
                <a:gd name="T3" fmla="*/ 254 h 1834"/>
                <a:gd name="T4" fmla="*/ 450 w 1834"/>
                <a:gd name="T5" fmla="*/ 356 h 1834"/>
                <a:gd name="T6" fmla="*/ 318 w 1834"/>
                <a:gd name="T7" fmla="*/ 502 h 1834"/>
                <a:gd name="T8" fmla="*/ 230 w 1834"/>
                <a:gd name="T9" fmla="*/ 671 h 1834"/>
                <a:gd name="T10" fmla="*/ 190 w 1834"/>
                <a:gd name="T11" fmla="*/ 855 h 1834"/>
                <a:gd name="T12" fmla="*/ 198 w 1834"/>
                <a:gd name="T13" fmla="*/ 1041 h 1834"/>
                <a:gd name="T14" fmla="*/ 253 w 1834"/>
                <a:gd name="T15" fmla="*/ 1221 h 1834"/>
                <a:gd name="T16" fmla="*/ 356 w 1834"/>
                <a:gd name="T17" fmla="*/ 1384 h 1834"/>
                <a:gd name="T18" fmla="*/ 502 w 1834"/>
                <a:gd name="T19" fmla="*/ 1516 h 1834"/>
                <a:gd name="T20" fmla="*/ 672 w 1834"/>
                <a:gd name="T21" fmla="*/ 1604 h 1834"/>
                <a:gd name="T22" fmla="*/ 855 w 1834"/>
                <a:gd name="T23" fmla="*/ 1644 h 1834"/>
                <a:gd name="T24" fmla="*/ 1041 w 1834"/>
                <a:gd name="T25" fmla="*/ 1636 h 1834"/>
                <a:gd name="T26" fmla="*/ 1220 w 1834"/>
                <a:gd name="T27" fmla="*/ 1581 h 1834"/>
                <a:gd name="T28" fmla="*/ 1384 w 1834"/>
                <a:gd name="T29" fmla="*/ 1478 h 1834"/>
                <a:gd name="T30" fmla="*/ 1517 w 1834"/>
                <a:gd name="T31" fmla="*/ 1332 h 1834"/>
                <a:gd name="T32" fmla="*/ 1604 w 1834"/>
                <a:gd name="T33" fmla="*/ 1163 h 1834"/>
                <a:gd name="T34" fmla="*/ 1644 w 1834"/>
                <a:gd name="T35" fmla="*/ 979 h 1834"/>
                <a:gd name="T36" fmla="*/ 1635 w 1834"/>
                <a:gd name="T37" fmla="*/ 793 h 1834"/>
                <a:gd name="T38" fmla="*/ 1580 w 1834"/>
                <a:gd name="T39" fmla="*/ 614 h 1834"/>
                <a:gd name="T40" fmla="*/ 1478 w 1834"/>
                <a:gd name="T41" fmla="*/ 450 h 1834"/>
                <a:gd name="T42" fmla="*/ 1332 w 1834"/>
                <a:gd name="T43" fmla="*/ 317 h 1834"/>
                <a:gd name="T44" fmla="*/ 1161 w 1834"/>
                <a:gd name="T45" fmla="*/ 230 h 1834"/>
                <a:gd name="T46" fmla="*/ 979 w 1834"/>
                <a:gd name="T47" fmla="*/ 190 h 1834"/>
                <a:gd name="T48" fmla="*/ 988 w 1834"/>
                <a:gd name="T49" fmla="*/ 3 h 1834"/>
                <a:gd name="T50" fmla="*/ 1195 w 1834"/>
                <a:gd name="T51" fmla="*/ 43 h 1834"/>
                <a:gd name="T52" fmla="*/ 1390 w 1834"/>
                <a:gd name="T53" fmla="*/ 132 h 1834"/>
                <a:gd name="T54" fmla="*/ 1565 w 1834"/>
                <a:gd name="T55" fmla="*/ 269 h 1834"/>
                <a:gd name="T56" fmla="*/ 1702 w 1834"/>
                <a:gd name="T57" fmla="*/ 444 h 1834"/>
                <a:gd name="T58" fmla="*/ 1791 w 1834"/>
                <a:gd name="T59" fmla="*/ 639 h 1834"/>
                <a:gd name="T60" fmla="*/ 1831 w 1834"/>
                <a:gd name="T61" fmla="*/ 846 h 1834"/>
                <a:gd name="T62" fmla="*/ 1823 w 1834"/>
                <a:gd name="T63" fmla="*/ 1057 h 1834"/>
                <a:gd name="T64" fmla="*/ 1767 w 1834"/>
                <a:gd name="T65" fmla="*/ 1262 h 1834"/>
                <a:gd name="T66" fmla="*/ 1661 w 1834"/>
                <a:gd name="T67" fmla="*/ 1452 h 1834"/>
                <a:gd name="T68" fmla="*/ 1565 w 1834"/>
                <a:gd name="T69" fmla="*/ 1565 h 1834"/>
                <a:gd name="T70" fmla="*/ 1390 w 1834"/>
                <a:gd name="T71" fmla="*/ 1702 h 1834"/>
                <a:gd name="T72" fmla="*/ 1195 w 1834"/>
                <a:gd name="T73" fmla="*/ 1791 h 1834"/>
                <a:gd name="T74" fmla="*/ 988 w 1834"/>
                <a:gd name="T75" fmla="*/ 1831 h 1834"/>
                <a:gd name="T76" fmla="*/ 777 w 1834"/>
                <a:gd name="T77" fmla="*/ 1823 h 1834"/>
                <a:gd name="T78" fmla="*/ 572 w 1834"/>
                <a:gd name="T79" fmla="*/ 1766 h 1834"/>
                <a:gd name="T80" fmla="*/ 382 w 1834"/>
                <a:gd name="T81" fmla="*/ 1662 h 1834"/>
                <a:gd name="T82" fmla="*/ 218 w 1834"/>
                <a:gd name="T83" fmla="*/ 1510 h 1834"/>
                <a:gd name="T84" fmla="*/ 96 w 1834"/>
                <a:gd name="T85" fmla="*/ 1327 h 1834"/>
                <a:gd name="T86" fmla="*/ 24 w 1834"/>
                <a:gd name="T87" fmla="*/ 1127 h 1834"/>
                <a:gd name="T88" fmla="*/ 0 w 1834"/>
                <a:gd name="T89" fmla="*/ 917 h 1834"/>
                <a:gd name="T90" fmla="*/ 24 w 1834"/>
                <a:gd name="T91" fmla="*/ 707 h 1834"/>
                <a:gd name="T92" fmla="*/ 96 w 1834"/>
                <a:gd name="T93" fmla="*/ 507 h 1834"/>
                <a:gd name="T94" fmla="*/ 218 w 1834"/>
                <a:gd name="T95" fmla="*/ 324 h 1834"/>
                <a:gd name="T96" fmla="*/ 382 w 1834"/>
                <a:gd name="T97" fmla="*/ 173 h 1834"/>
                <a:gd name="T98" fmla="*/ 572 w 1834"/>
                <a:gd name="T99" fmla="*/ 68 h 1834"/>
                <a:gd name="T100" fmla="*/ 777 w 1834"/>
                <a:gd name="T101" fmla="*/ 11 h 1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4" h="1834">
                  <a:moveTo>
                    <a:pt x="917" y="188"/>
                  </a:moveTo>
                  <a:lnTo>
                    <a:pt x="855" y="190"/>
                  </a:lnTo>
                  <a:lnTo>
                    <a:pt x="793" y="199"/>
                  </a:lnTo>
                  <a:lnTo>
                    <a:pt x="732" y="211"/>
                  </a:lnTo>
                  <a:lnTo>
                    <a:pt x="672" y="230"/>
                  </a:lnTo>
                  <a:lnTo>
                    <a:pt x="613" y="254"/>
                  </a:lnTo>
                  <a:lnTo>
                    <a:pt x="556" y="283"/>
                  </a:lnTo>
                  <a:lnTo>
                    <a:pt x="502" y="317"/>
                  </a:lnTo>
                  <a:lnTo>
                    <a:pt x="450" y="356"/>
                  </a:lnTo>
                  <a:lnTo>
                    <a:pt x="402" y="402"/>
                  </a:lnTo>
                  <a:lnTo>
                    <a:pt x="356" y="450"/>
                  </a:lnTo>
                  <a:lnTo>
                    <a:pt x="318" y="502"/>
                  </a:lnTo>
                  <a:lnTo>
                    <a:pt x="283" y="556"/>
                  </a:lnTo>
                  <a:lnTo>
                    <a:pt x="253" y="614"/>
                  </a:lnTo>
                  <a:lnTo>
                    <a:pt x="230" y="671"/>
                  </a:lnTo>
                  <a:lnTo>
                    <a:pt x="211" y="732"/>
                  </a:lnTo>
                  <a:lnTo>
                    <a:pt x="198" y="793"/>
                  </a:lnTo>
                  <a:lnTo>
                    <a:pt x="190" y="855"/>
                  </a:lnTo>
                  <a:lnTo>
                    <a:pt x="188" y="917"/>
                  </a:lnTo>
                  <a:lnTo>
                    <a:pt x="190" y="979"/>
                  </a:lnTo>
                  <a:lnTo>
                    <a:pt x="198" y="1041"/>
                  </a:lnTo>
                  <a:lnTo>
                    <a:pt x="211" y="1102"/>
                  </a:lnTo>
                  <a:lnTo>
                    <a:pt x="230" y="1163"/>
                  </a:lnTo>
                  <a:lnTo>
                    <a:pt x="253" y="1221"/>
                  </a:lnTo>
                  <a:lnTo>
                    <a:pt x="283" y="1278"/>
                  </a:lnTo>
                  <a:lnTo>
                    <a:pt x="318" y="1332"/>
                  </a:lnTo>
                  <a:lnTo>
                    <a:pt x="356" y="1384"/>
                  </a:lnTo>
                  <a:lnTo>
                    <a:pt x="402" y="1432"/>
                  </a:lnTo>
                  <a:lnTo>
                    <a:pt x="450" y="1478"/>
                  </a:lnTo>
                  <a:lnTo>
                    <a:pt x="502" y="1516"/>
                  </a:lnTo>
                  <a:lnTo>
                    <a:pt x="556" y="1551"/>
                  </a:lnTo>
                  <a:lnTo>
                    <a:pt x="613" y="1581"/>
                  </a:lnTo>
                  <a:lnTo>
                    <a:pt x="672" y="1604"/>
                  </a:lnTo>
                  <a:lnTo>
                    <a:pt x="732" y="1623"/>
                  </a:lnTo>
                  <a:lnTo>
                    <a:pt x="793" y="1636"/>
                  </a:lnTo>
                  <a:lnTo>
                    <a:pt x="855" y="1644"/>
                  </a:lnTo>
                  <a:lnTo>
                    <a:pt x="917" y="1646"/>
                  </a:lnTo>
                  <a:lnTo>
                    <a:pt x="979" y="1644"/>
                  </a:lnTo>
                  <a:lnTo>
                    <a:pt x="1041" y="1636"/>
                  </a:lnTo>
                  <a:lnTo>
                    <a:pt x="1102" y="1623"/>
                  </a:lnTo>
                  <a:lnTo>
                    <a:pt x="1161" y="1604"/>
                  </a:lnTo>
                  <a:lnTo>
                    <a:pt x="1220" y="1581"/>
                  </a:lnTo>
                  <a:lnTo>
                    <a:pt x="1278" y="1551"/>
                  </a:lnTo>
                  <a:lnTo>
                    <a:pt x="1332" y="1516"/>
                  </a:lnTo>
                  <a:lnTo>
                    <a:pt x="1384" y="1478"/>
                  </a:lnTo>
                  <a:lnTo>
                    <a:pt x="1432" y="1432"/>
                  </a:lnTo>
                  <a:lnTo>
                    <a:pt x="1478" y="1384"/>
                  </a:lnTo>
                  <a:lnTo>
                    <a:pt x="1517" y="1332"/>
                  </a:lnTo>
                  <a:lnTo>
                    <a:pt x="1551" y="1278"/>
                  </a:lnTo>
                  <a:lnTo>
                    <a:pt x="1580" y="1221"/>
                  </a:lnTo>
                  <a:lnTo>
                    <a:pt x="1604" y="1163"/>
                  </a:lnTo>
                  <a:lnTo>
                    <a:pt x="1623" y="1102"/>
                  </a:lnTo>
                  <a:lnTo>
                    <a:pt x="1635" y="1041"/>
                  </a:lnTo>
                  <a:lnTo>
                    <a:pt x="1644" y="979"/>
                  </a:lnTo>
                  <a:lnTo>
                    <a:pt x="1646" y="917"/>
                  </a:lnTo>
                  <a:lnTo>
                    <a:pt x="1644" y="855"/>
                  </a:lnTo>
                  <a:lnTo>
                    <a:pt x="1635" y="793"/>
                  </a:lnTo>
                  <a:lnTo>
                    <a:pt x="1623" y="732"/>
                  </a:lnTo>
                  <a:lnTo>
                    <a:pt x="1604" y="671"/>
                  </a:lnTo>
                  <a:lnTo>
                    <a:pt x="1580" y="614"/>
                  </a:lnTo>
                  <a:lnTo>
                    <a:pt x="1551" y="556"/>
                  </a:lnTo>
                  <a:lnTo>
                    <a:pt x="1517" y="502"/>
                  </a:lnTo>
                  <a:lnTo>
                    <a:pt x="1478" y="450"/>
                  </a:lnTo>
                  <a:lnTo>
                    <a:pt x="1432" y="402"/>
                  </a:lnTo>
                  <a:lnTo>
                    <a:pt x="1384" y="356"/>
                  </a:lnTo>
                  <a:lnTo>
                    <a:pt x="1332" y="317"/>
                  </a:lnTo>
                  <a:lnTo>
                    <a:pt x="1278" y="283"/>
                  </a:lnTo>
                  <a:lnTo>
                    <a:pt x="1220" y="254"/>
                  </a:lnTo>
                  <a:lnTo>
                    <a:pt x="1161" y="230"/>
                  </a:lnTo>
                  <a:lnTo>
                    <a:pt x="1102" y="211"/>
                  </a:lnTo>
                  <a:lnTo>
                    <a:pt x="1041" y="199"/>
                  </a:lnTo>
                  <a:lnTo>
                    <a:pt x="979" y="190"/>
                  </a:lnTo>
                  <a:lnTo>
                    <a:pt x="917" y="188"/>
                  </a:lnTo>
                  <a:close/>
                  <a:moveTo>
                    <a:pt x="917" y="0"/>
                  </a:moveTo>
                  <a:lnTo>
                    <a:pt x="988" y="3"/>
                  </a:lnTo>
                  <a:lnTo>
                    <a:pt x="1058" y="11"/>
                  </a:lnTo>
                  <a:lnTo>
                    <a:pt x="1127" y="24"/>
                  </a:lnTo>
                  <a:lnTo>
                    <a:pt x="1195" y="43"/>
                  </a:lnTo>
                  <a:lnTo>
                    <a:pt x="1262" y="68"/>
                  </a:lnTo>
                  <a:lnTo>
                    <a:pt x="1327" y="97"/>
                  </a:lnTo>
                  <a:lnTo>
                    <a:pt x="1390" y="132"/>
                  </a:lnTo>
                  <a:lnTo>
                    <a:pt x="1452" y="173"/>
                  </a:lnTo>
                  <a:lnTo>
                    <a:pt x="1510" y="218"/>
                  </a:lnTo>
                  <a:lnTo>
                    <a:pt x="1565" y="269"/>
                  </a:lnTo>
                  <a:lnTo>
                    <a:pt x="1616" y="324"/>
                  </a:lnTo>
                  <a:lnTo>
                    <a:pt x="1661" y="382"/>
                  </a:lnTo>
                  <a:lnTo>
                    <a:pt x="1702" y="444"/>
                  </a:lnTo>
                  <a:lnTo>
                    <a:pt x="1737" y="507"/>
                  </a:lnTo>
                  <a:lnTo>
                    <a:pt x="1767" y="572"/>
                  </a:lnTo>
                  <a:lnTo>
                    <a:pt x="1791" y="639"/>
                  </a:lnTo>
                  <a:lnTo>
                    <a:pt x="1810" y="707"/>
                  </a:lnTo>
                  <a:lnTo>
                    <a:pt x="1823" y="776"/>
                  </a:lnTo>
                  <a:lnTo>
                    <a:pt x="1831" y="846"/>
                  </a:lnTo>
                  <a:lnTo>
                    <a:pt x="1834" y="917"/>
                  </a:lnTo>
                  <a:lnTo>
                    <a:pt x="1831" y="988"/>
                  </a:lnTo>
                  <a:lnTo>
                    <a:pt x="1823" y="1057"/>
                  </a:lnTo>
                  <a:lnTo>
                    <a:pt x="1810" y="1127"/>
                  </a:lnTo>
                  <a:lnTo>
                    <a:pt x="1791" y="1196"/>
                  </a:lnTo>
                  <a:lnTo>
                    <a:pt x="1767" y="1262"/>
                  </a:lnTo>
                  <a:lnTo>
                    <a:pt x="1737" y="1327"/>
                  </a:lnTo>
                  <a:lnTo>
                    <a:pt x="1702" y="1391"/>
                  </a:lnTo>
                  <a:lnTo>
                    <a:pt x="1661" y="1452"/>
                  </a:lnTo>
                  <a:lnTo>
                    <a:pt x="1616" y="1510"/>
                  </a:lnTo>
                  <a:lnTo>
                    <a:pt x="1565" y="1565"/>
                  </a:lnTo>
                  <a:lnTo>
                    <a:pt x="1565" y="1565"/>
                  </a:lnTo>
                  <a:lnTo>
                    <a:pt x="1510" y="1616"/>
                  </a:lnTo>
                  <a:lnTo>
                    <a:pt x="1452" y="1662"/>
                  </a:lnTo>
                  <a:lnTo>
                    <a:pt x="1390" y="1702"/>
                  </a:lnTo>
                  <a:lnTo>
                    <a:pt x="1327" y="1738"/>
                  </a:lnTo>
                  <a:lnTo>
                    <a:pt x="1262" y="1766"/>
                  </a:lnTo>
                  <a:lnTo>
                    <a:pt x="1195" y="1791"/>
                  </a:lnTo>
                  <a:lnTo>
                    <a:pt x="1127" y="1810"/>
                  </a:lnTo>
                  <a:lnTo>
                    <a:pt x="1058" y="1823"/>
                  </a:lnTo>
                  <a:lnTo>
                    <a:pt x="988" y="1831"/>
                  </a:lnTo>
                  <a:lnTo>
                    <a:pt x="917" y="1834"/>
                  </a:lnTo>
                  <a:lnTo>
                    <a:pt x="846" y="1831"/>
                  </a:lnTo>
                  <a:lnTo>
                    <a:pt x="777" y="1823"/>
                  </a:lnTo>
                  <a:lnTo>
                    <a:pt x="707" y="1810"/>
                  </a:lnTo>
                  <a:lnTo>
                    <a:pt x="638" y="1791"/>
                  </a:lnTo>
                  <a:lnTo>
                    <a:pt x="572" y="1766"/>
                  </a:lnTo>
                  <a:lnTo>
                    <a:pt x="507" y="1738"/>
                  </a:lnTo>
                  <a:lnTo>
                    <a:pt x="443" y="1702"/>
                  </a:lnTo>
                  <a:lnTo>
                    <a:pt x="382" y="1662"/>
                  </a:lnTo>
                  <a:lnTo>
                    <a:pt x="324" y="1616"/>
                  </a:lnTo>
                  <a:lnTo>
                    <a:pt x="269" y="1565"/>
                  </a:lnTo>
                  <a:lnTo>
                    <a:pt x="218" y="1510"/>
                  </a:lnTo>
                  <a:lnTo>
                    <a:pt x="172" y="1452"/>
                  </a:lnTo>
                  <a:lnTo>
                    <a:pt x="132" y="1391"/>
                  </a:lnTo>
                  <a:lnTo>
                    <a:pt x="96" y="1327"/>
                  </a:lnTo>
                  <a:lnTo>
                    <a:pt x="68" y="1262"/>
                  </a:lnTo>
                  <a:lnTo>
                    <a:pt x="43" y="1196"/>
                  </a:lnTo>
                  <a:lnTo>
                    <a:pt x="24" y="1127"/>
                  </a:lnTo>
                  <a:lnTo>
                    <a:pt x="11" y="1057"/>
                  </a:lnTo>
                  <a:lnTo>
                    <a:pt x="3" y="988"/>
                  </a:lnTo>
                  <a:lnTo>
                    <a:pt x="0" y="917"/>
                  </a:lnTo>
                  <a:lnTo>
                    <a:pt x="3" y="846"/>
                  </a:lnTo>
                  <a:lnTo>
                    <a:pt x="11" y="776"/>
                  </a:lnTo>
                  <a:lnTo>
                    <a:pt x="24" y="707"/>
                  </a:lnTo>
                  <a:lnTo>
                    <a:pt x="43" y="639"/>
                  </a:lnTo>
                  <a:lnTo>
                    <a:pt x="68" y="572"/>
                  </a:lnTo>
                  <a:lnTo>
                    <a:pt x="96" y="507"/>
                  </a:lnTo>
                  <a:lnTo>
                    <a:pt x="132" y="444"/>
                  </a:lnTo>
                  <a:lnTo>
                    <a:pt x="172" y="382"/>
                  </a:lnTo>
                  <a:lnTo>
                    <a:pt x="218" y="324"/>
                  </a:lnTo>
                  <a:lnTo>
                    <a:pt x="269" y="269"/>
                  </a:lnTo>
                  <a:lnTo>
                    <a:pt x="324" y="218"/>
                  </a:lnTo>
                  <a:lnTo>
                    <a:pt x="382" y="173"/>
                  </a:lnTo>
                  <a:lnTo>
                    <a:pt x="443" y="132"/>
                  </a:lnTo>
                  <a:lnTo>
                    <a:pt x="507" y="97"/>
                  </a:lnTo>
                  <a:lnTo>
                    <a:pt x="572" y="68"/>
                  </a:lnTo>
                  <a:lnTo>
                    <a:pt x="638" y="43"/>
                  </a:lnTo>
                  <a:lnTo>
                    <a:pt x="707" y="24"/>
                  </a:lnTo>
                  <a:lnTo>
                    <a:pt x="777" y="11"/>
                  </a:lnTo>
                  <a:lnTo>
                    <a:pt x="846" y="3"/>
                  </a:lnTo>
                  <a:lnTo>
                    <a:pt x="91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100">
              <a:extLst>
                <a:ext uri="{FF2B5EF4-FFF2-40B4-BE49-F238E27FC236}">
                  <a16:creationId xmlns:a16="http://schemas.microsoft.com/office/drawing/2014/main" id="{F39395EE-9739-7B8F-182D-7F1B52480B99}"/>
                </a:ext>
              </a:extLst>
            </p:cNvPr>
            <p:cNvSpPr>
              <a:spLocks/>
            </p:cNvSpPr>
            <p:nvPr/>
          </p:nvSpPr>
          <p:spPr bwMode="auto">
            <a:xfrm>
              <a:off x="9394825" y="2808288"/>
              <a:ext cx="119062" cy="47625"/>
            </a:xfrm>
            <a:custGeom>
              <a:avLst/>
              <a:gdLst>
                <a:gd name="T0" fmla="*/ 352 w 753"/>
                <a:gd name="T1" fmla="*/ 0 h 304"/>
                <a:gd name="T2" fmla="*/ 402 w 753"/>
                <a:gd name="T3" fmla="*/ 0 h 304"/>
                <a:gd name="T4" fmla="*/ 452 w 753"/>
                <a:gd name="T5" fmla="*/ 4 h 304"/>
                <a:gd name="T6" fmla="*/ 502 w 753"/>
                <a:gd name="T7" fmla="*/ 15 h 304"/>
                <a:gd name="T8" fmla="*/ 551 w 753"/>
                <a:gd name="T9" fmla="*/ 31 h 304"/>
                <a:gd name="T10" fmla="*/ 598 w 753"/>
                <a:gd name="T11" fmla="*/ 51 h 304"/>
                <a:gd name="T12" fmla="*/ 644 w 753"/>
                <a:gd name="T13" fmla="*/ 77 h 304"/>
                <a:gd name="T14" fmla="*/ 687 w 753"/>
                <a:gd name="T15" fmla="*/ 107 h 304"/>
                <a:gd name="T16" fmla="*/ 727 w 753"/>
                <a:gd name="T17" fmla="*/ 143 h 304"/>
                <a:gd name="T18" fmla="*/ 740 w 753"/>
                <a:gd name="T19" fmla="*/ 160 h 304"/>
                <a:gd name="T20" fmla="*/ 749 w 753"/>
                <a:gd name="T21" fmla="*/ 179 h 304"/>
                <a:gd name="T22" fmla="*/ 753 w 753"/>
                <a:gd name="T23" fmla="*/ 200 h 304"/>
                <a:gd name="T24" fmla="*/ 753 w 753"/>
                <a:gd name="T25" fmla="*/ 220 h 304"/>
                <a:gd name="T26" fmla="*/ 749 w 753"/>
                <a:gd name="T27" fmla="*/ 241 h 304"/>
                <a:gd name="T28" fmla="*/ 740 w 753"/>
                <a:gd name="T29" fmla="*/ 260 h 304"/>
                <a:gd name="T30" fmla="*/ 727 w 753"/>
                <a:gd name="T31" fmla="*/ 276 h 304"/>
                <a:gd name="T32" fmla="*/ 712 w 753"/>
                <a:gd name="T33" fmla="*/ 288 h 304"/>
                <a:gd name="T34" fmla="*/ 696 w 753"/>
                <a:gd name="T35" fmla="*/ 297 h 304"/>
                <a:gd name="T36" fmla="*/ 678 w 753"/>
                <a:gd name="T37" fmla="*/ 302 h 304"/>
                <a:gd name="T38" fmla="*/ 660 w 753"/>
                <a:gd name="T39" fmla="*/ 304 h 304"/>
                <a:gd name="T40" fmla="*/ 643 w 753"/>
                <a:gd name="T41" fmla="*/ 302 h 304"/>
                <a:gd name="T42" fmla="*/ 625 w 753"/>
                <a:gd name="T43" fmla="*/ 297 h 304"/>
                <a:gd name="T44" fmla="*/ 608 w 753"/>
                <a:gd name="T45" fmla="*/ 288 h 304"/>
                <a:gd name="T46" fmla="*/ 594 w 753"/>
                <a:gd name="T47" fmla="*/ 276 h 304"/>
                <a:gd name="T48" fmla="*/ 563 w 753"/>
                <a:gd name="T49" fmla="*/ 249 h 304"/>
                <a:gd name="T50" fmla="*/ 529 w 753"/>
                <a:gd name="T51" fmla="*/ 226 h 304"/>
                <a:gd name="T52" fmla="*/ 492 w 753"/>
                <a:gd name="T53" fmla="*/ 209 h 304"/>
                <a:gd name="T54" fmla="*/ 454 w 753"/>
                <a:gd name="T55" fmla="*/ 197 h 304"/>
                <a:gd name="T56" fmla="*/ 416 w 753"/>
                <a:gd name="T57" fmla="*/ 189 h 304"/>
                <a:gd name="T58" fmla="*/ 377 w 753"/>
                <a:gd name="T59" fmla="*/ 187 h 304"/>
                <a:gd name="T60" fmla="*/ 337 w 753"/>
                <a:gd name="T61" fmla="*/ 189 h 304"/>
                <a:gd name="T62" fmla="*/ 300 w 753"/>
                <a:gd name="T63" fmla="*/ 197 h 304"/>
                <a:gd name="T64" fmla="*/ 262 w 753"/>
                <a:gd name="T65" fmla="*/ 209 h 304"/>
                <a:gd name="T66" fmla="*/ 226 w 753"/>
                <a:gd name="T67" fmla="*/ 226 h 304"/>
                <a:gd name="T68" fmla="*/ 191 w 753"/>
                <a:gd name="T69" fmla="*/ 249 h 304"/>
                <a:gd name="T70" fmla="*/ 160 w 753"/>
                <a:gd name="T71" fmla="*/ 276 h 304"/>
                <a:gd name="T72" fmla="*/ 144 w 753"/>
                <a:gd name="T73" fmla="*/ 289 h 304"/>
                <a:gd name="T74" fmla="*/ 124 w 753"/>
                <a:gd name="T75" fmla="*/ 298 h 304"/>
                <a:gd name="T76" fmla="*/ 104 w 753"/>
                <a:gd name="T77" fmla="*/ 303 h 304"/>
                <a:gd name="T78" fmla="*/ 84 w 753"/>
                <a:gd name="T79" fmla="*/ 303 h 304"/>
                <a:gd name="T80" fmla="*/ 63 w 753"/>
                <a:gd name="T81" fmla="*/ 298 h 304"/>
                <a:gd name="T82" fmla="*/ 44 w 753"/>
                <a:gd name="T83" fmla="*/ 289 h 304"/>
                <a:gd name="T84" fmla="*/ 28 w 753"/>
                <a:gd name="T85" fmla="*/ 276 h 304"/>
                <a:gd name="T86" fmla="*/ 14 w 753"/>
                <a:gd name="T87" fmla="*/ 260 h 304"/>
                <a:gd name="T88" fmla="*/ 4 w 753"/>
                <a:gd name="T89" fmla="*/ 241 h 304"/>
                <a:gd name="T90" fmla="*/ 0 w 753"/>
                <a:gd name="T91" fmla="*/ 220 h 304"/>
                <a:gd name="T92" fmla="*/ 0 w 753"/>
                <a:gd name="T93" fmla="*/ 200 h 304"/>
                <a:gd name="T94" fmla="*/ 4 w 753"/>
                <a:gd name="T95" fmla="*/ 179 h 304"/>
                <a:gd name="T96" fmla="*/ 14 w 753"/>
                <a:gd name="T97" fmla="*/ 160 h 304"/>
                <a:gd name="T98" fmla="*/ 28 w 753"/>
                <a:gd name="T99" fmla="*/ 143 h 304"/>
                <a:gd name="T100" fmla="*/ 67 w 753"/>
                <a:gd name="T101" fmla="*/ 107 h 304"/>
                <a:gd name="T102" fmla="*/ 110 w 753"/>
                <a:gd name="T103" fmla="*/ 77 h 304"/>
                <a:gd name="T104" fmla="*/ 156 w 753"/>
                <a:gd name="T105" fmla="*/ 51 h 304"/>
                <a:gd name="T106" fmla="*/ 202 w 753"/>
                <a:gd name="T107" fmla="*/ 31 h 304"/>
                <a:gd name="T108" fmla="*/ 251 w 753"/>
                <a:gd name="T109" fmla="*/ 15 h 304"/>
                <a:gd name="T110" fmla="*/ 301 w 753"/>
                <a:gd name="T111" fmla="*/ 4 h 304"/>
                <a:gd name="T112" fmla="*/ 352 w 753"/>
                <a:gd name="T113" fmla="*/ 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3" h="304">
                  <a:moveTo>
                    <a:pt x="352" y="0"/>
                  </a:moveTo>
                  <a:lnTo>
                    <a:pt x="402" y="0"/>
                  </a:lnTo>
                  <a:lnTo>
                    <a:pt x="452" y="4"/>
                  </a:lnTo>
                  <a:lnTo>
                    <a:pt x="502" y="15"/>
                  </a:lnTo>
                  <a:lnTo>
                    <a:pt x="551" y="31"/>
                  </a:lnTo>
                  <a:lnTo>
                    <a:pt x="598" y="51"/>
                  </a:lnTo>
                  <a:lnTo>
                    <a:pt x="644" y="77"/>
                  </a:lnTo>
                  <a:lnTo>
                    <a:pt x="687" y="107"/>
                  </a:lnTo>
                  <a:lnTo>
                    <a:pt x="727" y="143"/>
                  </a:lnTo>
                  <a:lnTo>
                    <a:pt x="740" y="160"/>
                  </a:lnTo>
                  <a:lnTo>
                    <a:pt x="749" y="179"/>
                  </a:lnTo>
                  <a:lnTo>
                    <a:pt x="753" y="200"/>
                  </a:lnTo>
                  <a:lnTo>
                    <a:pt x="753" y="220"/>
                  </a:lnTo>
                  <a:lnTo>
                    <a:pt x="749" y="241"/>
                  </a:lnTo>
                  <a:lnTo>
                    <a:pt x="740" y="260"/>
                  </a:lnTo>
                  <a:lnTo>
                    <a:pt x="727" y="276"/>
                  </a:lnTo>
                  <a:lnTo>
                    <a:pt x="712" y="288"/>
                  </a:lnTo>
                  <a:lnTo>
                    <a:pt x="696" y="297"/>
                  </a:lnTo>
                  <a:lnTo>
                    <a:pt x="678" y="302"/>
                  </a:lnTo>
                  <a:lnTo>
                    <a:pt x="660" y="304"/>
                  </a:lnTo>
                  <a:lnTo>
                    <a:pt x="643" y="302"/>
                  </a:lnTo>
                  <a:lnTo>
                    <a:pt x="625" y="297"/>
                  </a:lnTo>
                  <a:lnTo>
                    <a:pt x="608" y="288"/>
                  </a:lnTo>
                  <a:lnTo>
                    <a:pt x="594" y="276"/>
                  </a:lnTo>
                  <a:lnTo>
                    <a:pt x="563" y="249"/>
                  </a:lnTo>
                  <a:lnTo>
                    <a:pt x="529" y="226"/>
                  </a:lnTo>
                  <a:lnTo>
                    <a:pt x="492" y="209"/>
                  </a:lnTo>
                  <a:lnTo>
                    <a:pt x="454" y="197"/>
                  </a:lnTo>
                  <a:lnTo>
                    <a:pt x="416" y="189"/>
                  </a:lnTo>
                  <a:lnTo>
                    <a:pt x="377" y="187"/>
                  </a:lnTo>
                  <a:lnTo>
                    <a:pt x="337" y="189"/>
                  </a:lnTo>
                  <a:lnTo>
                    <a:pt x="300" y="197"/>
                  </a:lnTo>
                  <a:lnTo>
                    <a:pt x="262" y="209"/>
                  </a:lnTo>
                  <a:lnTo>
                    <a:pt x="226" y="226"/>
                  </a:lnTo>
                  <a:lnTo>
                    <a:pt x="191" y="249"/>
                  </a:lnTo>
                  <a:lnTo>
                    <a:pt x="160" y="276"/>
                  </a:lnTo>
                  <a:lnTo>
                    <a:pt x="144" y="289"/>
                  </a:lnTo>
                  <a:lnTo>
                    <a:pt x="124" y="298"/>
                  </a:lnTo>
                  <a:lnTo>
                    <a:pt x="104" y="303"/>
                  </a:lnTo>
                  <a:lnTo>
                    <a:pt x="84" y="303"/>
                  </a:lnTo>
                  <a:lnTo>
                    <a:pt x="63" y="298"/>
                  </a:lnTo>
                  <a:lnTo>
                    <a:pt x="44" y="289"/>
                  </a:lnTo>
                  <a:lnTo>
                    <a:pt x="28" y="276"/>
                  </a:lnTo>
                  <a:lnTo>
                    <a:pt x="14" y="260"/>
                  </a:lnTo>
                  <a:lnTo>
                    <a:pt x="4" y="241"/>
                  </a:lnTo>
                  <a:lnTo>
                    <a:pt x="0" y="220"/>
                  </a:lnTo>
                  <a:lnTo>
                    <a:pt x="0" y="200"/>
                  </a:lnTo>
                  <a:lnTo>
                    <a:pt x="4" y="179"/>
                  </a:lnTo>
                  <a:lnTo>
                    <a:pt x="14" y="160"/>
                  </a:lnTo>
                  <a:lnTo>
                    <a:pt x="28" y="143"/>
                  </a:lnTo>
                  <a:lnTo>
                    <a:pt x="67" y="107"/>
                  </a:lnTo>
                  <a:lnTo>
                    <a:pt x="110" y="77"/>
                  </a:lnTo>
                  <a:lnTo>
                    <a:pt x="156" y="51"/>
                  </a:lnTo>
                  <a:lnTo>
                    <a:pt x="202" y="31"/>
                  </a:lnTo>
                  <a:lnTo>
                    <a:pt x="251" y="15"/>
                  </a:lnTo>
                  <a:lnTo>
                    <a:pt x="301" y="4"/>
                  </a:lnTo>
                  <a:lnTo>
                    <a:pt x="35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41" name="Group 140">
            <a:extLst>
              <a:ext uri="{FF2B5EF4-FFF2-40B4-BE49-F238E27FC236}">
                <a16:creationId xmlns:a16="http://schemas.microsoft.com/office/drawing/2014/main" id="{23886D36-B2DC-2A1E-C125-E9C9FB3343C9}"/>
              </a:ext>
            </a:extLst>
          </p:cNvPr>
          <p:cNvGrpSpPr/>
          <p:nvPr userDrawn="1"/>
        </p:nvGrpSpPr>
        <p:grpSpPr>
          <a:xfrm>
            <a:off x="8521562" y="2709115"/>
            <a:ext cx="359552" cy="528864"/>
            <a:chOff x="9209088" y="5059363"/>
            <a:chExt cx="300038" cy="441324"/>
          </a:xfrm>
          <a:solidFill>
            <a:schemeClr val="tx1"/>
          </a:solidFill>
        </p:grpSpPr>
        <p:sp>
          <p:nvSpPr>
            <p:cNvPr id="142" name="Freeform 412">
              <a:extLst>
                <a:ext uri="{FF2B5EF4-FFF2-40B4-BE49-F238E27FC236}">
                  <a16:creationId xmlns:a16="http://schemas.microsoft.com/office/drawing/2014/main" id="{05EA465B-7018-8D86-A226-4F45C6A06B0F}"/>
                </a:ext>
              </a:extLst>
            </p:cNvPr>
            <p:cNvSpPr>
              <a:spLocks/>
            </p:cNvSpPr>
            <p:nvPr/>
          </p:nvSpPr>
          <p:spPr bwMode="auto">
            <a:xfrm>
              <a:off x="9313863" y="5059363"/>
              <a:ext cx="90488" cy="90487"/>
            </a:xfrm>
            <a:custGeom>
              <a:avLst/>
              <a:gdLst>
                <a:gd name="T0" fmla="*/ 343 w 686"/>
                <a:gd name="T1" fmla="*/ 0 h 686"/>
                <a:gd name="T2" fmla="*/ 390 w 686"/>
                <a:gd name="T3" fmla="*/ 3 h 686"/>
                <a:gd name="T4" fmla="*/ 435 w 686"/>
                <a:gd name="T5" fmla="*/ 12 h 686"/>
                <a:gd name="T6" fmla="*/ 477 w 686"/>
                <a:gd name="T7" fmla="*/ 27 h 686"/>
                <a:gd name="T8" fmla="*/ 517 w 686"/>
                <a:gd name="T9" fmla="*/ 46 h 686"/>
                <a:gd name="T10" fmla="*/ 553 w 686"/>
                <a:gd name="T11" fmla="*/ 71 h 686"/>
                <a:gd name="T12" fmla="*/ 586 w 686"/>
                <a:gd name="T13" fmla="*/ 100 h 686"/>
                <a:gd name="T14" fmla="*/ 615 w 686"/>
                <a:gd name="T15" fmla="*/ 133 h 686"/>
                <a:gd name="T16" fmla="*/ 640 w 686"/>
                <a:gd name="T17" fmla="*/ 169 h 686"/>
                <a:gd name="T18" fmla="*/ 659 w 686"/>
                <a:gd name="T19" fmla="*/ 209 h 686"/>
                <a:gd name="T20" fmla="*/ 674 w 686"/>
                <a:gd name="T21" fmla="*/ 251 h 686"/>
                <a:gd name="T22" fmla="*/ 683 w 686"/>
                <a:gd name="T23" fmla="*/ 296 h 686"/>
                <a:gd name="T24" fmla="*/ 686 w 686"/>
                <a:gd name="T25" fmla="*/ 342 h 686"/>
                <a:gd name="T26" fmla="*/ 683 w 686"/>
                <a:gd name="T27" fmla="*/ 389 h 686"/>
                <a:gd name="T28" fmla="*/ 674 w 686"/>
                <a:gd name="T29" fmla="*/ 434 h 686"/>
                <a:gd name="T30" fmla="*/ 659 w 686"/>
                <a:gd name="T31" fmla="*/ 476 h 686"/>
                <a:gd name="T32" fmla="*/ 640 w 686"/>
                <a:gd name="T33" fmla="*/ 516 h 686"/>
                <a:gd name="T34" fmla="*/ 615 w 686"/>
                <a:gd name="T35" fmla="*/ 552 h 686"/>
                <a:gd name="T36" fmla="*/ 586 w 686"/>
                <a:gd name="T37" fmla="*/ 585 h 686"/>
                <a:gd name="T38" fmla="*/ 553 w 686"/>
                <a:gd name="T39" fmla="*/ 614 h 686"/>
                <a:gd name="T40" fmla="*/ 517 w 686"/>
                <a:gd name="T41" fmla="*/ 639 h 686"/>
                <a:gd name="T42" fmla="*/ 477 w 686"/>
                <a:gd name="T43" fmla="*/ 659 h 686"/>
                <a:gd name="T44" fmla="*/ 435 w 686"/>
                <a:gd name="T45" fmla="*/ 674 h 686"/>
                <a:gd name="T46" fmla="*/ 390 w 686"/>
                <a:gd name="T47" fmla="*/ 682 h 686"/>
                <a:gd name="T48" fmla="*/ 343 w 686"/>
                <a:gd name="T49" fmla="*/ 686 h 686"/>
                <a:gd name="T50" fmla="*/ 296 w 686"/>
                <a:gd name="T51" fmla="*/ 682 h 686"/>
                <a:gd name="T52" fmla="*/ 252 w 686"/>
                <a:gd name="T53" fmla="*/ 674 h 686"/>
                <a:gd name="T54" fmla="*/ 210 w 686"/>
                <a:gd name="T55" fmla="*/ 659 h 686"/>
                <a:gd name="T56" fmla="*/ 170 w 686"/>
                <a:gd name="T57" fmla="*/ 639 h 686"/>
                <a:gd name="T58" fmla="*/ 134 w 686"/>
                <a:gd name="T59" fmla="*/ 614 h 686"/>
                <a:gd name="T60" fmla="*/ 101 w 686"/>
                <a:gd name="T61" fmla="*/ 585 h 686"/>
                <a:gd name="T62" fmla="*/ 72 w 686"/>
                <a:gd name="T63" fmla="*/ 552 h 686"/>
                <a:gd name="T64" fmla="*/ 48 w 686"/>
                <a:gd name="T65" fmla="*/ 516 h 686"/>
                <a:gd name="T66" fmla="*/ 27 w 686"/>
                <a:gd name="T67" fmla="*/ 476 h 686"/>
                <a:gd name="T68" fmla="*/ 13 w 686"/>
                <a:gd name="T69" fmla="*/ 434 h 686"/>
                <a:gd name="T70" fmla="*/ 4 w 686"/>
                <a:gd name="T71" fmla="*/ 389 h 686"/>
                <a:gd name="T72" fmla="*/ 0 w 686"/>
                <a:gd name="T73" fmla="*/ 342 h 686"/>
                <a:gd name="T74" fmla="*/ 4 w 686"/>
                <a:gd name="T75" fmla="*/ 296 h 686"/>
                <a:gd name="T76" fmla="*/ 13 w 686"/>
                <a:gd name="T77" fmla="*/ 251 h 686"/>
                <a:gd name="T78" fmla="*/ 27 w 686"/>
                <a:gd name="T79" fmla="*/ 209 h 686"/>
                <a:gd name="T80" fmla="*/ 48 w 686"/>
                <a:gd name="T81" fmla="*/ 169 h 686"/>
                <a:gd name="T82" fmla="*/ 72 w 686"/>
                <a:gd name="T83" fmla="*/ 133 h 686"/>
                <a:gd name="T84" fmla="*/ 101 w 686"/>
                <a:gd name="T85" fmla="*/ 100 h 686"/>
                <a:gd name="T86" fmla="*/ 134 w 686"/>
                <a:gd name="T87" fmla="*/ 71 h 686"/>
                <a:gd name="T88" fmla="*/ 170 w 686"/>
                <a:gd name="T89" fmla="*/ 46 h 686"/>
                <a:gd name="T90" fmla="*/ 210 w 686"/>
                <a:gd name="T91" fmla="*/ 27 h 686"/>
                <a:gd name="T92" fmla="*/ 252 w 686"/>
                <a:gd name="T93" fmla="*/ 12 h 686"/>
                <a:gd name="T94" fmla="*/ 296 w 686"/>
                <a:gd name="T95" fmla="*/ 3 h 686"/>
                <a:gd name="T96" fmla="*/ 343 w 686"/>
                <a:gd name="T97" fmla="*/ 0 h 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86" h="686">
                  <a:moveTo>
                    <a:pt x="343" y="0"/>
                  </a:moveTo>
                  <a:lnTo>
                    <a:pt x="390" y="3"/>
                  </a:lnTo>
                  <a:lnTo>
                    <a:pt x="435" y="12"/>
                  </a:lnTo>
                  <a:lnTo>
                    <a:pt x="477" y="27"/>
                  </a:lnTo>
                  <a:lnTo>
                    <a:pt x="517" y="46"/>
                  </a:lnTo>
                  <a:lnTo>
                    <a:pt x="553" y="71"/>
                  </a:lnTo>
                  <a:lnTo>
                    <a:pt x="586" y="100"/>
                  </a:lnTo>
                  <a:lnTo>
                    <a:pt x="615" y="133"/>
                  </a:lnTo>
                  <a:lnTo>
                    <a:pt x="640" y="169"/>
                  </a:lnTo>
                  <a:lnTo>
                    <a:pt x="659" y="209"/>
                  </a:lnTo>
                  <a:lnTo>
                    <a:pt x="674" y="251"/>
                  </a:lnTo>
                  <a:lnTo>
                    <a:pt x="683" y="296"/>
                  </a:lnTo>
                  <a:lnTo>
                    <a:pt x="686" y="342"/>
                  </a:lnTo>
                  <a:lnTo>
                    <a:pt x="683" y="389"/>
                  </a:lnTo>
                  <a:lnTo>
                    <a:pt x="674" y="434"/>
                  </a:lnTo>
                  <a:lnTo>
                    <a:pt x="659" y="476"/>
                  </a:lnTo>
                  <a:lnTo>
                    <a:pt x="640" y="516"/>
                  </a:lnTo>
                  <a:lnTo>
                    <a:pt x="615" y="552"/>
                  </a:lnTo>
                  <a:lnTo>
                    <a:pt x="586" y="585"/>
                  </a:lnTo>
                  <a:lnTo>
                    <a:pt x="553" y="614"/>
                  </a:lnTo>
                  <a:lnTo>
                    <a:pt x="517" y="639"/>
                  </a:lnTo>
                  <a:lnTo>
                    <a:pt x="477" y="659"/>
                  </a:lnTo>
                  <a:lnTo>
                    <a:pt x="435" y="674"/>
                  </a:lnTo>
                  <a:lnTo>
                    <a:pt x="390" y="682"/>
                  </a:lnTo>
                  <a:lnTo>
                    <a:pt x="343" y="686"/>
                  </a:lnTo>
                  <a:lnTo>
                    <a:pt x="296" y="682"/>
                  </a:lnTo>
                  <a:lnTo>
                    <a:pt x="252" y="674"/>
                  </a:lnTo>
                  <a:lnTo>
                    <a:pt x="210" y="659"/>
                  </a:lnTo>
                  <a:lnTo>
                    <a:pt x="170" y="639"/>
                  </a:lnTo>
                  <a:lnTo>
                    <a:pt x="134" y="614"/>
                  </a:lnTo>
                  <a:lnTo>
                    <a:pt x="101" y="585"/>
                  </a:lnTo>
                  <a:lnTo>
                    <a:pt x="72" y="552"/>
                  </a:lnTo>
                  <a:lnTo>
                    <a:pt x="48" y="516"/>
                  </a:lnTo>
                  <a:lnTo>
                    <a:pt x="27" y="476"/>
                  </a:lnTo>
                  <a:lnTo>
                    <a:pt x="13" y="434"/>
                  </a:lnTo>
                  <a:lnTo>
                    <a:pt x="4" y="389"/>
                  </a:lnTo>
                  <a:lnTo>
                    <a:pt x="0" y="342"/>
                  </a:lnTo>
                  <a:lnTo>
                    <a:pt x="4" y="296"/>
                  </a:lnTo>
                  <a:lnTo>
                    <a:pt x="13" y="251"/>
                  </a:lnTo>
                  <a:lnTo>
                    <a:pt x="27" y="209"/>
                  </a:lnTo>
                  <a:lnTo>
                    <a:pt x="48" y="169"/>
                  </a:lnTo>
                  <a:lnTo>
                    <a:pt x="72" y="133"/>
                  </a:lnTo>
                  <a:lnTo>
                    <a:pt x="101" y="100"/>
                  </a:lnTo>
                  <a:lnTo>
                    <a:pt x="134" y="71"/>
                  </a:lnTo>
                  <a:lnTo>
                    <a:pt x="170" y="46"/>
                  </a:lnTo>
                  <a:lnTo>
                    <a:pt x="210" y="27"/>
                  </a:lnTo>
                  <a:lnTo>
                    <a:pt x="252" y="12"/>
                  </a:lnTo>
                  <a:lnTo>
                    <a:pt x="296" y="3"/>
                  </a:lnTo>
                  <a:lnTo>
                    <a:pt x="3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3" name="Freeform 413">
              <a:extLst>
                <a:ext uri="{FF2B5EF4-FFF2-40B4-BE49-F238E27FC236}">
                  <a16:creationId xmlns:a16="http://schemas.microsoft.com/office/drawing/2014/main" id="{CD3C2EF6-F78C-1EEB-B274-9D5456EC8FE9}"/>
                </a:ext>
              </a:extLst>
            </p:cNvPr>
            <p:cNvSpPr>
              <a:spLocks/>
            </p:cNvSpPr>
            <p:nvPr/>
          </p:nvSpPr>
          <p:spPr bwMode="auto">
            <a:xfrm>
              <a:off x="9288463" y="5156200"/>
              <a:ext cx="141288" cy="344487"/>
            </a:xfrm>
            <a:custGeom>
              <a:avLst/>
              <a:gdLst>
                <a:gd name="T0" fmla="*/ 925 w 1073"/>
                <a:gd name="T1" fmla="*/ 1 h 2605"/>
                <a:gd name="T2" fmla="*/ 982 w 1073"/>
                <a:gd name="T3" fmla="*/ 12 h 2605"/>
                <a:gd name="T4" fmla="*/ 1029 w 1073"/>
                <a:gd name="T5" fmla="*/ 45 h 2605"/>
                <a:gd name="T6" fmla="*/ 1061 w 1073"/>
                <a:gd name="T7" fmla="*/ 91 h 2605"/>
                <a:gd name="T8" fmla="*/ 1073 w 1073"/>
                <a:gd name="T9" fmla="*/ 149 h 2605"/>
                <a:gd name="T10" fmla="*/ 1069 w 1073"/>
                <a:gd name="T11" fmla="*/ 1419 h 2605"/>
                <a:gd name="T12" fmla="*/ 1048 w 1073"/>
                <a:gd name="T13" fmla="*/ 1472 h 2605"/>
                <a:gd name="T14" fmla="*/ 1007 w 1073"/>
                <a:gd name="T15" fmla="*/ 1512 h 2605"/>
                <a:gd name="T16" fmla="*/ 954 w 1073"/>
                <a:gd name="T17" fmla="*/ 1535 h 2605"/>
                <a:gd name="T18" fmla="*/ 900 w 1073"/>
                <a:gd name="T19" fmla="*/ 1536 h 2605"/>
                <a:gd name="T20" fmla="*/ 854 w 1073"/>
                <a:gd name="T21" fmla="*/ 1520 h 2605"/>
                <a:gd name="T22" fmla="*/ 835 w 1073"/>
                <a:gd name="T23" fmla="*/ 2456 h 2605"/>
                <a:gd name="T24" fmla="*/ 824 w 1073"/>
                <a:gd name="T25" fmla="*/ 2515 h 2605"/>
                <a:gd name="T26" fmla="*/ 792 w 1073"/>
                <a:gd name="T27" fmla="*/ 2561 h 2605"/>
                <a:gd name="T28" fmla="*/ 744 w 1073"/>
                <a:gd name="T29" fmla="*/ 2593 h 2605"/>
                <a:gd name="T30" fmla="*/ 687 w 1073"/>
                <a:gd name="T31" fmla="*/ 2605 h 2605"/>
                <a:gd name="T32" fmla="*/ 629 w 1073"/>
                <a:gd name="T33" fmla="*/ 2593 h 2605"/>
                <a:gd name="T34" fmla="*/ 582 w 1073"/>
                <a:gd name="T35" fmla="*/ 2561 h 2605"/>
                <a:gd name="T36" fmla="*/ 551 w 1073"/>
                <a:gd name="T37" fmla="*/ 2515 h 2605"/>
                <a:gd name="T38" fmla="*/ 539 w 1073"/>
                <a:gd name="T39" fmla="*/ 2456 h 2605"/>
                <a:gd name="T40" fmla="*/ 532 w 1073"/>
                <a:gd name="T41" fmla="*/ 2486 h 2605"/>
                <a:gd name="T42" fmla="*/ 509 w 1073"/>
                <a:gd name="T43" fmla="*/ 2539 h 2605"/>
                <a:gd name="T44" fmla="*/ 469 w 1073"/>
                <a:gd name="T45" fmla="*/ 2579 h 2605"/>
                <a:gd name="T46" fmla="*/ 416 w 1073"/>
                <a:gd name="T47" fmla="*/ 2602 h 2605"/>
                <a:gd name="T48" fmla="*/ 357 w 1073"/>
                <a:gd name="T49" fmla="*/ 2602 h 2605"/>
                <a:gd name="T50" fmla="*/ 304 w 1073"/>
                <a:gd name="T51" fmla="*/ 2579 h 2605"/>
                <a:gd name="T52" fmla="*/ 263 w 1073"/>
                <a:gd name="T53" fmla="*/ 2539 h 2605"/>
                <a:gd name="T54" fmla="*/ 241 w 1073"/>
                <a:gd name="T55" fmla="*/ 2486 h 2605"/>
                <a:gd name="T56" fmla="*/ 238 w 1073"/>
                <a:gd name="T57" fmla="*/ 1507 h 2605"/>
                <a:gd name="T58" fmla="*/ 197 w 1073"/>
                <a:gd name="T59" fmla="*/ 1530 h 2605"/>
                <a:gd name="T60" fmla="*/ 148 w 1073"/>
                <a:gd name="T61" fmla="*/ 1538 h 2605"/>
                <a:gd name="T62" fmla="*/ 91 w 1073"/>
                <a:gd name="T63" fmla="*/ 1526 h 2605"/>
                <a:gd name="T64" fmla="*/ 43 w 1073"/>
                <a:gd name="T65" fmla="*/ 1495 h 2605"/>
                <a:gd name="T66" fmla="*/ 12 w 1073"/>
                <a:gd name="T67" fmla="*/ 1447 h 2605"/>
                <a:gd name="T68" fmla="*/ 0 w 1073"/>
                <a:gd name="T69" fmla="*/ 1389 h 2605"/>
                <a:gd name="T70" fmla="*/ 3 w 1073"/>
                <a:gd name="T71" fmla="*/ 119 h 2605"/>
                <a:gd name="T72" fmla="*/ 25 w 1073"/>
                <a:gd name="T73" fmla="*/ 67 h 2605"/>
                <a:gd name="T74" fmla="*/ 64 w 1073"/>
                <a:gd name="T75" fmla="*/ 27 h 2605"/>
                <a:gd name="T76" fmla="*/ 116 w 1073"/>
                <a:gd name="T77" fmla="*/ 5 h 2605"/>
                <a:gd name="T78" fmla="*/ 145 w 1073"/>
                <a:gd name="T79" fmla="*/ 0 h 2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3" h="2605">
                  <a:moveTo>
                    <a:pt x="145" y="0"/>
                  </a:moveTo>
                  <a:lnTo>
                    <a:pt x="925" y="1"/>
                  </a:lnTo>
                  <a:lnTo>
                    <a:pt x="954" y="4"/>
                  </a:lnTo>
                  <a:lnTo>
                    <a:pt x="982" y="12"/>
                  </a:lnTo>
                  <a:lnTo>
                    <a:pt x="1007" y="26"/>
                  </a:lnTo>
                  <a:lnTo>
                    <a:pt x="1029" y="45"/>
                  </a:lnTo>
                  <a:lnTo>
                    <a:pt x="1048" y="66"/>
                  </a:lnTo>
                  <a:lnTo>
                    <a:pt x="1061" y="91"/>
                  </a:lnTo>
                  <a:lnTo>
                    <a:pt x="1069" y="119"/>
                  </a:lnTo>
                  <a:lnTo>
                    <a:pt x="1073" y="149"/>
                  </a:lnTo>
                  <a:lnTo>
                    <a:pt x="1073" y="1389"/>
                  </a:lnTo>
                  <a:lnTo>
                    <a:pt x="1069" y="1419"/>
                  </a:lnTo>
                  <a:lnTo>
                    <a:pt x="1061" y="1447"/>
                  </a:lnTo>
                  <a:lnTo>
                    <a:pt x="1048" y="1472"/>
                  </a:lnTo>
                  <a:lnTo>
                    <a:pt x="1029" y="1495"/>
                  </a:lnTo>
                  <a:lnTo>
                    <a:pt x="1007" y="1512"/>
                  </a:lnTo>
                  <a:lnTo>
                    <a:pt x="982" y="1526"/>
                  </a:lnTo>
                  <a:lnTo>
                    <a:pt x="954" y="1535"/>
                  </a:lnTo>
                  <a:lnTo>
                    <a:pt x="925" y="1538"/>
                  </a:lnTo>
                  <a:lnTo>
                    <a:pt x="900" y="1536"/>
                  </a:lnTo>
                  <a:lnTo>
                    <a:pt x="876" y="1530"/>
                  </a:lnTo>
                  <a:lnTo>
                    <a:pt x="854" y="1520"/>
                  </a:lnTo>
                  <a:lnTo>
                    <a:pt x="835" y="1508"/>
                  </a:lnTo>
                  <a:lnTo>
                    <a:pt x="835" y="2456"/>
                  </a:lnTo>
                  <a:lnTo>
                    <a:pt x="833" y="2486"/>
                  </a:lnTo>
                  <a:lnTo>
                    <a:pt x="824" y="2515"/>
                  </a:lnTo>
                  <a:lnTo>
                    <a:pt x="810" y="2539"/>
                  </a:lnTo>
                  <a:lnTo>
                    <a:pt x="792" y="2561"/>
                  </a:lnTo>
                  <a:lnTo>
                    <a:pt x="770" y="2579"/>
                  </a:lnTo>
                  <a:lnTo>
                    <a:pt x="744" y="2593"/>
                  </a:lnTo>
                  <a:lnTo>
                    <a:pt x="717" y="2602"/>
                  </a:lnTo>
                  <a:lnTo>
                    <a:pt x="687" y="2605"/>
                  </a:lnTo>
                  <a:lnTo>
                    <a:pt x="657" y="2602"/>
                  </a:lnTo>
                  <a:lnTo>
                    <a:pt x="629" y="2593"/>
                  </a:lnTo>
                  <a:lnTo>
                    <a:pt x="604" y="2579"/>
                  </a:lnTo>
                  <a:lnTo>
                    <a:pt x="582" y="2561"/>
                  </a:lnTo>
                  <a:lnTo>
                    <a:pt x="564" y="2539"/>
                  </a:lnTo>
                  <a:lnTo>
                    <a:pt x="551" y="2515"/>
                  </a:lnTo>
                  <a:lnTo>
                    <a:pt x="542" y="2486"/>
                  </a:lnTo>
                  <a:lnTo>
                    <a:pt x="539" y="2456"/>
                  </a:lnTo>
                  <a:lnTo>
                    <a:pt x="535" y="2456"/>
                  </a:lnTo>
                  <a:lnTo>
                    <a:pt x="532" y="2486"/>
                  </a:lnTo>
                  <a:lnTo>
                    <a:pt x="523" y="2515"/>
                  </a:lnTo>
                  <a:lnTo>
                    <a:pt x="509" y="2539"/>
                  </a:lnTo>
                  <a:lnTo>
                    <a:pt x="492" y="2561"/>
                  </a:lnTo>
                  <a:lnTo>
                    <a:pt x="469" y="2579"/>
                  </a:lnTo>
                  <a:lnTo>
                    <a:pt x="444" y="2593"/>
                  </a:lnTo>
                  <a:lnTo>
                    <a:pt x="416" y="2602"/>
                  </a:lnTo>
                  <a:lnTo>
                    <a:pt x="386" y="2605"/>
                  </a:lnTo>
                  <a:lnTo>
                    <a:pt x="357" y="2602"/>
                  </a:lnTo>
                  <a:lnTo>
                    <a:pt x="328" y="2593"/>
                  </a:lnTo>
                  <a:lnTo>
                    <a:pt x="304" y="2579"/>
                  </a:lnTo>
                  <a:lnTo>
                    <a:pt x="281" y="2561"/>
                  </a:lnTo>
                  <a:lnTo>
                    <a:pt x="263" y="2539"/>
                  </a:lnTo>
                  <a:lnTo>
                    <a:pt x="250" y="2515"/>
                  </a:lnTo>
                  <a:lnTo>
                    <a:pt x="241" y="2486"/>
                  </a:lnTo>
                  <a:lnTo>
                    <a:pt x="238" y="2456"/>
                  </a:lnTo>
                  <a:lnTo>
                    <a:pt x="238" y="1507"/>
                  </a:lnTo>
                  <a:lnTo>
                    <a:pt x="218" y="1520"/>
                  </a:lnTo>
                  <a:lnTo>
                    <a:pt x="197" y="1530"/>
                  </a:lnTo>
                  <a:lnTo>
                    <a:pt x="173" y="1536"/>
                  </a:lnTo>
                  <a:lnTo>
                    <a:pt x="148" y="1538"/>
                  </a:lnTo>
                  <a:lnTo>
                    <a:pt x="119" y="1535"/>
                  </a:lnTo>
                  <a:lnTo>
                    <a:pt x="91" y="1526"/>
                  </a:lnTo>
                  <a:lnTo>
                    <a:pt x="66" y="1512"/>
                  </a:lnTo>
                  <a:lnTo>
                    <a:pt x="43" y="1495"/>
                  </a:lnTo>
                  <a:lnTo>
                    <a:pt x="25" y="1472"/>
                  </a:lnTo>
                  <a:lnTo>
                    <a:pt x="12" y="1447"/>
                  </a:lnTo>
                  <a:lnTo>
                    <a:pt x="3" y="1419"/>
                  </a:lnTo>
                  <a:lnTo>
                    <a:pt x="0" y="1389"/>
                  </a:lnTo>
                  <a:lnTo>
                    <a:pt x="0" y="149"/>
                  </a:lnTo>
                  <a:lnTo>
                    <a:pt x="3" y="119"/>
                  </a:lnTo>
                  <a:lnTo>
                    <a:pt x="11" y="92"/>
                  </a:lnTo>
                  <a:lnTo>
                    <a:pt x="25" y="67"/>
                  </a:lnTo>
                  <a:lnTo>
                    <a:pt x="42" y="46"/>
                  </a:lnTo>
                  <a:lnTo>
                    <a:pt x="64" y="27"/>
                  </a:lnTo>
                  <a:lnTo>
                    <a:pt x="89" y="13"/>
                  </a:lnTo>
                  <a:lnTo>
                    <a:pt x="116" y="5"/>
                  </a:lnTo>
                  <a:lnTo>
                    <a:pt x="145" y="1"/>
                  </a:lnTo>
                  <a:lnTo>
                    <a:pt x="14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4" name="Freeform 414">
              <a:extLst>
                <a:ext uri="{FF2B5EF4-FFF2-40B4-BE49-F238E27FC236}">
                  <a16:creationId xmlns:a16="http://schemas.microsoft.com/office/drawing/2014/main" id="{764E8906-70E2-4B80-E901-257AFAB9443B}"/>
                </a:ext>
              </a:extLst>
            </p:cNvPr>
            <p:cNvSpPr>
              <a:spLocks/>
            </p:cNvSpPr>
            <p:nvPr/>
          </p:nvSpPr>
          <p:spPr bwMode="auto">
            <a:xfrm>
              <a:off x="9232901" y="5059363"/>
              <a:ext cx="74613" cy="82550"/>
            </a:xfrm>
            <a:custGeom>
              <a:avLst/>
              <a:gdLst>
                <a:gd name="T0" fmla="*/ 314 w 565"/>
                <a:gd name="T1" fmla="*/ 0 h 629"/>
                <a:gd name="T2" fmla="*/ 358 w 565"/>
                <a:gd name="T3" fmla="*/ 3 h 629"/>
                <a:gd name="T4" fmla="*/ 400 w 565"/>
                <a:gd name="T5" fmla="*/ 12 h 629"/>
                <a:gd name="T6" fmla="*/ 439 w 565"/>
                <a:gd name="T7" fmla="*/ 25 h 629"/>
                <a:gd name="T8" fmla="*/ 474 w 565"/>
                <a:gd name="T9" fmla="*/ 44 h 629"/>
                <a:gd name="T10" fmla="*/ 508 w 565"/>
                <a:gd name="T11" fmla="*/ 67 h 629"/>
                <a:gd name="T12" fmla="*/ 538 w 565"/>
                <a:gd name="T13" fmla="*/ 94 h 629"/>
                <a:gd name="T14" fmla="*/ 565 w 565"/>
                <a:gd name="T15" fmla="*/ 125 h 629"/>
                <a:gd name="T16" fmla="*/ 545 w 565"/>
                <a:gd name="T17" fmla="*/ 165 h 629"/>
                <a:gd name="T18" fmla="*/ 528 w 565"/>
                <a:gd name="T19" fmla="*/ 206 h 629"/>
                <a:gd name="T20" fmla="*/ 516 w 565"/>
                <a:gd name="T21" fmla="*/ 250 h 629"/>
                <a:gd name="T22" fmla="*/ 509 w 565"/>
                <a:gd name="T23" fmla="*/ 296 h 629"/>
                <a:gd name="T24" fmla="*/ 507 w 565"/>
                <a:gd name="T25" fmla="*/ 342 h 629"/>
                <a:gd name="T26" fmla="*/ 509 w 565"/>
                <a:gd name="T27" fmla="*/ 391 h 629"/>
                <a:gd name="T28" fmla="*/ 518 w 565"/>
                <a:gd name="T29" fmla="*/ 437 h 629"/>
                <a:gd name="T30" fmla="*/ 530 w 565"/>
                <a:gd name="T31" fmla="*/ 483 h 629"/>
                <a:gd name="T32" fmla="*/ 548 w 565"/>
                <a:gd name="T33" fmla="*/ 525 h 629"/>
                <a:gd name="T34" fmla="*/ 518 w 565"/>
                <a:gd name="T35" fmla="*/ 555 h 629"/>
                <a:gd name="T36" fmla="*/ 483 w 565"/>
                <a:gd name="T37" fmla="*/ 581 h 629"/>
                <a:gd name="T38" fmla="*/ 445 w 565"/>
                <a:gd name="T39" fmla="*/ 601 h 629"/>
                <a:gd name="T40" fmla="*/ 404 w 565"/>
                <a:gd name="T41" fmla="*/ 616 h 629"/>
                <a:gd name="T42" fmla="*/ 361 w 565"/>
                <a:gd name="T43" fmla="*/ 626 h 629"/>
                <a:gd name="T44" fmla="*/ 314 w 565"/>
                <a:gd name="T45" fmla="*/ 629 h 629"/>
                <a:gd name="T46" fmla="*/ 272 w 565"/>
                <a:gd name="T47" fmla="*/ 627 h 629"/>
                <a:gd name="T48" fmla="*/ 231 w 565"/>
                <a:gd name="T49" fmla="*/ 619 h 629"/>
                <a:gd name="T50" fmla="*/ 192 w 565"/>
                <a:gd name="T51" fmla="*/ 605 h 629"/>
                <a:gd name="T52" fmla="*/ 156 w 565"/>
                <a:gd name="T53" fmla="*/ 587 h 629"/>
                <a:gd name="T54" fmla="*/ 122 w 565"/>
                <a:gd name="T55" fmla="*/ 565 h 629"/>
                <a:gd name="T56" fmla="*/ 92 w 565"/>
                <a:gd name="T57" fmla="*/ 538 h 629"/>
                <a:gd name="T58" fmla="*/ 66 w 565"/>
                <a:gd name="T59" fmla="*/ 507 h 629"/>
                <a:gd name="T60" fmla="*/ 43 w 565"/>
                <a:gd name="T61" fmla="*/ 474 h 629"/>
                <a:gd name="T62" fmla="*/ 25 w 565"/>
                <a:gd name="T63" fmla="*/ 437 h 629"/>
                <a:gd name="T64" fmla="*/ 11 w 565"/>
                <a:gd name="T65" fmla="*/ 398 h 629"/>
                <a:gd name="T66" fmla="*/ 2 w 565"/>
                <a:gd name="T67" fmla="*/ 357 h 629"/>
                <a:gd name="T68" fmla="*/ 0 w 565"/>
                <a:gd name="T69" fmla="*/ 315 h 629"/>
                <a:gd name="T70" fmla="*/ 3 w 565"/>
                <a:gd name="T71" fmla="*/ 269 h 629"/>
                <a:gd name="T72" fmla="*/ 13 w 565"/>
                <a:gd name="T73" fmla="*/ 223 h 629"/>
                <a:gd name="T74" fmla="*/ 29 w 565"/>
                <a:gd name="T75" fmla="*/ 182 h 629"/>
                <a:gd name="T76" fmla="*/ 51 w 565"/>
                <a:gd name="T77" fmla="*/ 143 h 629"/>
                <a:gd name="T78" fmla="*/ 77 w 565"/>
                <a:gd name="T79" fmla="*/ 108 h 629"/>
                <a:gd name="T80" fmla="*/ 108 w 565"/>
                <a:gd name="T81" fmla="*/ 76 h 629"/>
                <a:gd name="T82" fmla="*/ 144 w 565"/>
                <a:gd name="T83" fmla="*/ 51 h 629"/>
                <a:gd name="T84" fmla="*/ 183 w 565"/>
                <a:gd name="T85" fmla="*/ 29 h 629"/>
                <a:gd name="T86" fmla="*/ 224 w 565"/>
                <a:gd name="T87" fmla="*/ 13 h 629"/>
                <a:gd name="T88" fmla="*/ 268 w 565"/>
                <a:gd name="T89" fmla="*/ 3 h 629"/>
                <a:gd name="T90" fmla="*/ 314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314" y="0"/>
                  </a:moveTo>
                  <a:lnTo>
                    <a:pt x="358" y="3"/>
                  </a:lnTo>
                  <a:lnTo>
                    <a:pt x="400" y="12"/>
                  </a:lnTo>
                  <a:lnTo>
                    <a:pt x="439" y="25"/>
                  </a:lnTo>
                  <a:lnTo>
                    <a:pt x="474" y="44"/>
                  </a:lnTo>
                  <a:lnTo>
                    <a:pt x="508" y="67"/>
                  </a:lnTo>
                  <a:lnTo>
                    <a:pt x="538" y="94"/>
                  </a:lnTo>
                  <a:lnTo>
                    <a:pt x="565" y="125"/>
                  </a:lnTo>
                  <a:lnTo>
                    <a:pt x="545" y="165"/>
                  </a:lnTo>
                  <a:lnTo>
                    <a:pt x="528" y="206"/>
                  </a:lnTo>
                  <a:lnTo>
                    <a:pt x="516" y="250"/>
                  </a:lnTo>
                  <a:lnTo>
                    <a:pt x="509" y="296"/>
                  </a:lnTo>
                  <a:lnTo>
                    <a:pt x="507" y="342"/>
                  </a:lnTo>
                  <a:lnTo>
                    <a:pt x="509" y="391"/>
                  </a:lnTo>
                  <a:lnTo>
                    <a:pt x="518" y="437"/>
                  </a:lnTo>
                  <a:lnTo>
                    <a:pt x="530" y="483"/>
                  </a:lnTo>
                  <a:lnTo>
                    <a:pt x="548" y="525"/>
                  </a:lnTo>
                  <a:lnTo>
                    <a:pt x="518" y="555"/>
                  </a:lnTo>
                  <a:lnTo>
                    <a:pt x="483" y="581"/>
                  </a:lnTo>
                  <a:lnTo>
                    <a:pt x="445" y="601"/>
                  </a:lnTo>
                  <a:lnTo>
                    <a:pt x="404" y="616"/>
                  </a:lnTo>
                  <a:lnTo>
                    <a:pt x="361" y="626"/>
                  </a:lnTo>
                  <a:lnTo>
                    <a:pt x="314" y="629"/>
                  </a:lnTo>
                  <a:lnTo>
                    <a:pt x="272" y="627"/>
                  </a:lnTo>
                  <a:lnTo>
                    <a:pt x="231" y="619"/>
                  </a:lnTo>
                  <a:lnTo>
                    <a:pt x="192" y="605"/>
                  </a:lnTo>
                  <a:lnTo>
                    <a:pt x="156" y="587"/>
                  </a:lnTo>
                  <a:lnTo>
                    <a:pt x="122" y="565"/>
                  </a:lnTo>
                  <a:lnTo>
                    <a:pt x="92" y="538"/>
                  </a:lnTo>
                  <a:lnTo>
                    <a:pt x="66" y="507"/>
                  </a:lnTo>
                  <a:lnTo>
                    <a:pt x="43" y="474"/>
                  </a:lnTo>
                  <a:lnTo>
                    <a:pt x="25" y="437"/>
                  </a:lnTo>
                  <a:lnTo>
                    <a:pt x="11" y="398"/>
                  </a:lnTo>
                  <a:lnTo>
                    <a:pt x="2" y="357"/>
                  </a:lnTo>
                  <a:lnTo>
                    <a:pt x="0" y="315"/>
                  </a:lnTo>
                  <a:lnTo>
                    <a:pt x="3" y="269"/>
                  </a:lnTo>
                  <a:lnTo>
                    <a:pt x="13" y="223"/>
                  </a:lnTo>
                  <a:lnTo>
                    <a:pt x="29" y="182"/>
                  </a:lnTo>
                  <a:lnTo>
                    <a:pt x="51" y="143"/>
                  </a:lnTo>
                  <a:lnTo>
                    <a:pt x="77" y="108"/>
                  </a:lnTo>
                  <a:lnTo>
                    <a:pt x="108" y="76"/>
                  </a:lnTo>
                  <a:lnTo>
                    <a:pt x="144" y="51"/>
                  </a:lnTo>
                  <a:lnTo>
                    <a:pt x="183" y="29"/>
                  </a:lnTo>
                  <a:lnTo>
                    <a:pt x="224" y="13"/>
                  </a:lnTo>
                  <a:lnTo>
                    <a:pt x="268" y="3"/>
                  </a:lnTo>
                  <a:lnTo>
                    <a:pt x="3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5" name="Freeform 415">
              <a:extLst>
                <a:ext uri="{FF2B5EF4-FFF2-40B4-BE49-F238E27FC236}">
                  <a16:creationId xmlns:a16="http://schemas.microsoft.com/office/drawing/2014/main" id="{9AD7AAC4-F811-BA4D-141A-6C74764E2C27}"/>
                </a:ext>
              </a:extLst>
            </p:cNvPr>
            <p:cNvSpPr>
              <a:spLocks/>
            </p:cNvSpPr>
            <p:nvPr/>
          </p:nvSpPr>
          <p:spPr bwMode="auto">
            <a:xfrm>
              <a:off x="9209088" y="5148263"/>
              <a:ext cx="96838" cy="317500"/>
            </a:xfrm>
            <a:custGeom>
              <a:avLst/>
              <a:gdLst>
                <a:gd name="T0" fmla="*/ 373 w 729"/>
                <a:gd name="T1" fmla="*/ 0 h 2394"/>
                <a:gd name="T2" fmla="*/ 510 w 729"/>
                <a:gd name="T3" fmla="*/ 0 h 2394"/>
                <a:gd name="T4" fmla="*/ 600 w 729"/>
                <a:gd name="T5" fmla="*/ 0 h 2394"/>
                <a:gd name="T6" fmla="*/ 550 w 729"/>
                <a:gd name="T7" fmla="*/ 46 h 2394"/>
                <a:gd name="T8" fmla="*/ 513 w 729"/>
                <a:gd name="T9" fmla="*/ 105 h 2394"/>
                <a:gd name="T10" fmla="*/ 494 w 729"/>
                <a:gd name="T11" fmla="*/ 172 h 2394"/>
                <a:gd name="T12" fmla="*/ 490 w 729"/>
                <a:gd name="T13" fmla="*/ 1448 h 2394"/>
                <a:gd name="T14" fmla="*/ 502 w 729"/>
                <a:gd name="T15" fmla="*/ 1526 h 2394"/>
                <a:gd name="T16" fmla="*/ 536 w 729"/>
                <a:gd name="T17" fmla="*/ 1594 h 2394"/>
                <a:gd name="T18" fmla="*/ 588 w 729"/>
                <a:gd name="T19" fmla="*/ 1648 h 2394"/>
                <a:gd name="T20" fmla="*/ 652 w 729"/>
                <a:gd name="T21" fmla="*/ 1685 h 2394"/>
                <a:gd name="T22" fmla="*/ 729 w 729"/>
                <a:gd name="T23" fmla="*/ 1702 h 2394"/>
                <a:gd name="T24" fmla="*/ 708 w 729"/>
                <a:gd name="T25" fmla="*/ 2370 h 2394"/>
                <a:gd name="T26" fmla="*/ 659 w 729"/>
                <a:gd name="T27" fmla="*/ 2392 h 2394"/>
                <a:gd name="T28" fmla="*/ 604 w 729"/>
                <a:gd name="T29" fmla="*/ 2392 h 2394"/>
                <a:gd name="T30" fmla="*/ 555 w 729"/>
                <a:gd name="T31" fmla="*/ 2372 h 2394"/>
                <a:gd name="T32" fmla="*/ 518 w 729"/>
                <a:gd name="T33" fmla="*/ 2335 h 2394"/>
                <a:gd name="T34" fmla="*/ 498 w 729"/>
                <a:gd name="T35" fmla="*/ 2285 h 2394"/>
                <a:gd name="T36" fmla="*/ 491 w 729"/>
                <a:gd name="T37" fmla="*/ 2258 h 2394"/>
                <a:gd name="T38" fmla="*/ 481 w 729"/>
                <a:gd name="T39" fmla="*/ 2311 h 2394"/>
                <a:gd name="T40" fmla="*/ 451 w 729"/>
                <a:gd name="T41" fmla="*/ 2354 h 2394"/>
                <a:gd name="T42" fmla="*/ 408 w 729"/>
                <a:gd name="T43" fmla="*/ 2383 h 2394"/>
                <a:gd name="T44" fmla="*/ 355 w 729"/>
                <a:gd name="T45" fmla="*/ 2394 h 2394"/>
                <a:gd name="T46" fmla="*/ 301 w 729"/>
                <a:gd name="T47" fmla="*/ 2383 h 2394"/>
                <a:gd name="T48" fmla="*/ 258 w 729"/>
                <a:gd name="T49" fmla="*/ 2354 h 2394"/>
                <a:gd name="T50" fmla="*/ 229 w 729"/>
                <a:gd name="T51" fmla="*/ 2311 h 2394"/>
                <a:gd name="T52" fmla="*/ 218 w 729"/>
                <a:gd name="T53" fmla="*/ 2258 h 2394"/>
                <a:gd name="T54" fmla="*/ 201 w 729"/>
                <a:gd name="T55" fmla="*/ 1397 h 2394"/>
                <a:gd name="T56" fmla="*/ 159 w 729"/>
                <a:gd name="T57" fmla="*/ 1411 h 2394"/>
                <a:gd name="T58" fmla="*/ 109 w 729"/>
                <a:gd name="T59" fmla="*/ 1410 h 2394"/>
                <a:gd name="T60" fmla="*/ 60 w 729"/>
                <a:gd name="T61" fmla="*/ 1390 h 2394"/>
                <a:gd name="T62" fmla="*/ 24 w 729"/>
                <a:gd name="T63" fmla="*/ 1353 h 2394"/>
                <a:gd name="T64" fmla="*/ 3 w 729"/>
                <a:gd name="T65" fmla="*/ 1305 h 2394"/>
                <a:gd name="T66" fmla="*/ 0 w 729"/>
                <a:gd name="T67" fmla="*/ 137 h 2394"/>
                <a:gd name="T68" fmla="*/ 11 w 729"/>
                <a:gd name="T69" fmla="*/ 84 h 2394"/>
                <a:gd name="T70" fmla="*/ 39 w 729"/>
                <a:gd name="T71" fmla="*/ 42 h 2394"/>
                <a:gd name="T72" fmla="*/ 81 w 729"/>
                <a:gd name="T73" fmla="*/ 12 h 2394"/>
                <a:gd name="T74" fmla="*/ 133 w 729"/>
                <a:gd name="T75" fmla="*/ 1 h 2394"/>
                <a:gd name="T76" fmla="*/ 289 w 729"/>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9" h="2394">
                  <a:moveTo>
                    <a:pt x="329" y="0"/>
                  </a:moveTo>
                  <a:lnTo>
                    <a:pt x="373" y="0"/>
                  </a:lnTo>
                  <a:lnTo>
                    <a:pt x="463" y="0"/>
                  </a:lnTo>
                  <a:lnTo>
                    <a:pt x="510" y="0"/>
                  </a:lnTo>
                  <a:lnTo>
                    <a:pt x="556" y="0"/>
                  </a:lnTo>
                  <a:lnTo>
                    <a:pt x="600" y="0"/>
                  </a:lnTo>
                  <a:lnTo>
                    <a:pt x="573" y="21"/>
                  </a:lnTo>
                  <a:lnTo>
                    <a:pt x="550" y="46"/>
                  </a:lnTo>
                  <a:lnTo>
                    <a:pt x="529" y="74"/>
                  </a:lnTo>
                  <a:lnTo>
                    <a:pt x="513" y="105"/>
                  </a:lnTo>
                  <a:lnTo>
                    <a:pt x="501" y="137"/>
                  </a:lnTo>
                  <a:lnTo>
                    <a:pt x="494" y="172"/>
                  </a:lnTo>
                  <a:lnTo>
                    <a:pt x="490" y="208"/>
                  </a:lnTo>
                  <a:lnTo>
                    <a:pt x="490" y="1448"/>
                  </a:lnTo>
                  <a:lnTo>
                    <a:pt x="494" y="1488"/>
                  </a:lnTo>
                  <a:lnTo>
                    <a:pt x="502" y="1526"/>
                  </a:lnTo>
                  <a:lnTo>
                    <a:pt x="516" y="1562"/>
                  </a:lnTo>
                  <a:lnTo>
                    <a:pt x="536" y="1594"/>
                  </a:lnTo>
                  <a:lnTo>
                    <a:pt x="559" y="1622"/>
                  </a:lnTo>
                  <a:lnTo>
                    <a:pt x="588" y="1648"/>
                  </a:lnTo>
                  <a:lnTo>
                    <a:pt x="619" y="1668"/>
                  </a:lnTo>
                  <a:lnTo>
                    <a:pt x="652" y="1685"/>
                  </a:lnTo>
                  <a:lnTo>
                    <a:pt x="690" y="1697"/>
                  </a:lnTo>
                  <a:lnTo>
                    <a:pt x="729" y="1702"/>
                  </a:lnTo>
                  <a:lnTo>
                    <a:pt x="729" y="2354"/>
                  </a:lnTo>
                  <a:lnTo>
                    <a:pt x="708" y="2370"/>
                  </a:lnTo>
                  <a:lnTo>
                    <a:pt x="685" y="2383"/>
                  </a:lnTo>
                  <a:lnTo>
                    <a:pt x="659" y="2392"/>
                  </a:lnTo>
                  <a:lnTo>
                    <a:pt x="632" y="2394"/>
                  </a:lnTo>
                  <a:lnTo>
                    <a:pt x="604" y="2392"/>
                  </a:lnTo>
                  <a:lnTo>
                    <a:pt x="579" y="2383"/>
                  </a:lnTo>
                  <a:lnTo>
                    <a:pt x="555" y="2372"/>
                  </a:lnTo>
                  <a:lnTo>
                    <a:pt x="535" y="2354"/>
                  </a:lnTo>
                  <a:lnTo>
                    <a:pt x="518" y="2335"/>
                  </a:lnTo>
                  <a:lnTo>
                    <a:pt x="505" y="2311"/>
                  </a:lnTo>
                  <a:lnTo>
                    <a:pt x="498" y="2285"/>
                  </a:lnTo>
                  <a:lnTo>
                    <a:pt x="495" y="2258"/>
                  </a:lnTo>
                  <a:lnTo>
                    <a:pt x="491" y="2258"/>
                  </a:lnTo>
                  <a:lnTo>
                    <a:pt x="488" y="2285"/>
                  </a:lnTo>
                  <a:lnTo>
                    <a:pt x="481" y="2311"/>
                  </a:lnTo>
                  <a:lnTo>
                    <a:pt x="469" y="2335"/>
                  </a:lnTo>
                  <a:lnTo>
                    <a:pt x="451" y="2354"/>
                  </a:lnTo>
                  <a:lnTo>
                    <a:pt x="431" y="2372"/>
                  </a:lnTo>
                  <a:lnTo>
                    <a:pt x="408" y="2383"/>
                  </a:lnTo>
                  <a:lnTo>
                    <a:pt x="382" y="2392"/>
                  </a:lnTo>
                  <a:lnTo>
                    <a:pt x="355" y="2394"/>
                  </a:lnTo>
                  <a:lnTo>
                    <a:pt x="327" y="2392"/>
                  </a:lnTo>
                  <a:lnTo>
                    <a:pt x="301" y="2383"/>
                  </a:lnTo>
                  <a:lnTo>
                    <a:pt x="279" y="2372"/>
                  </a:lnTo>
                  <a:lnTo>
                    <a:pt x="258" y="2354"/>
                  </a:lnTo>
                  <a:lnTo>
                    <a:pt x="242" y="2335"/>
                  </a:lnTo>
                  <a:lnTo>
                    <a:pt x="229" y="2311"/>
                  </a:lnTo>
                  <a:lnTo>
                    <a:pt x="221" y="2285"/>
                  </a:lnTo>
                  <a:lnTo>
                    <a:pt x="218" y="2258"/>
                  </a:lnTo>
                  <a:lnTo>
                    <a:pt x="218" y="1386"/>
                  </a:lnTo>
                  <a:lnTo>
                    <a:pt x="201" y="1397"/>
                  </a:lnTo>
                  <a:lnTo>
                    <a:pt x="180" y="1406"/>
                  </a:lnTo>
                  <a:lnTo>
                    <a:pt x="159" y="1411"/>
                  </a:lnTo>
                  <a:lnTo>
                    <a:pt x="137" y="1414"/>
                  </a:lnTo>
                  <a:lnTo>
                    <a:pt x="109" y="1410"/>
                  </a:lnTo>
                  <a:lnTo>
                    <a:pt x="83" y="1403"/>
                  </a:lnTo>
                  <a:lnTo>
                    <a:pt x="60" y="1390"/>
                  </a:lnTo>
                  <a:lnTo>
                    <a:pt x="40" y="1374"/>
                  </a:lnTo>
                  <a:lnTo>
                    <a:pt x="24" y="1353"/>
                  </a:lnTo>
                  <a:lnTo>
                    <a:pt x="11" y="1330"/>
                  </a:lnTo>
                  <a:lnTo>
                    <a:pt x="3" y="1305"/>
                  </a:lnTo>
                  <a:lnTo>
                    <a:pt x="0" y="1276"/>
                  </a:lnTo>
                  <a:lnTo>
                    <a:pt x="0" y="137"/>
                  </a:lnTo>
                  <a:lnTo>
                    <a:pt x="2" y="110"/>
                  </a:lnTo>
                  <a:lnTo>
                    <a:pt x="11" y="84"/>
                  </a:lnTo>
                  <a:lnTo>
                    <a:pt x="23" y="61"/>
                  </a:lnTo>
                  <a:lnTo>
                    <a:pt x="39" y="42"/>
                  </a:lnTo>
                  <a:lnTo>
                    <a:pt x="58" y="25"/>
                  </a:lnTo>
                  <a:lnTo>
                    <a:pt x="81" y="12"/>
                  </a:lnTo>
                  <a:lnTo>
                    <a:pt x="106" y="4"/>
                  </a:lnTo>
                  <a:lnTo>
                    <a:pt x="133" y="1"/>
                  </a:lnTo>
                  <a:lnTo>
                    <a:pt x="133" y="0"/>
                  </a:lnTo>
                  <a:lnTo>
                    <a:pt x="289" y="0"/>
                  </a:lnTo>
                  <a:lnTo>
                    <a:pt x="32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6" name="Freeform 416">
              <a:extLst>
                <a:ext uri="{FF2B5EF4-FFF2-40B4-BE49-F238E27FC236}">
                  <a16:creationId xmlns:a16="http://schemas.microsoft.com/office/drawing/2014/main" id="{E23900DE-8ED7-46BA-2C3D-FD58033F0CDA}"/>
                </a:ext>
              </a:extLst>
            </p:cNvPr>
            <p:cNvSpPr>
              <a:spLocks/>
            </p:cNvSpPr>
            <p:nvPr/>
          </p:nvSpPr>
          <p:spPr bwMode="auto">
            <a:xfrm>
              <a:off x="9410701" y="5059363"/>
              <a:ext cx="74613" cy="82550"/>
            </a:xfrm>
            <a:custGeom>
              <a:avLst/>
              <a:gdLst>
                <a:gd name="T0" fmla="*/ 249 w 565"/>
                <a:gd name="T1" fmla="*/ 0 h 629"/>
                <a:gd name="T2" fmla="*/ 297 w 565"/>
                <a:gd name="T3" fmla="*/ 3 h 629"/>
                <a:gd name="T4" fmla="*/ 341 w 565"/>
                <a:gd name="T5" fmla="*/ 13 h 629"/>
                <a:gd name="T6" fmla="*/ 382 w 565"/>
                <a:gd name="T7" fmla="*/ 29 h 629"/>
                <a:gd name="T8" fmla="*/ 421 w 565"/>
                <a:gd name="T9" fmla="*/ 51 h 629"/>
                <a:gd name="T10" fmla="*/ 457 w 565"/>
                <a:gd name="T11" fmla="*/ 76 h 629"/>
                <a:gd name="T12" fmla="*/ 488 w 565"/>
                <a:gd name="T13" fmla="*/ 108 h 629"/>
                <a:gd name="T14" fmla="*/ 514 w 565"/>
                <a:gd name="T15" fmla="*/ 143 h 629"/>
                <a:gd name="T16" fmla="*/ 535 w 565"/>
                <a:gd name="T17" fmla="*/ 182 h 629"/>
                <a:gd name="T18" fmla="*/ 552 w 565"/>
                <a:gd name="T19" fmla="*/ 223 h 629"/>
                <a:gd name="T20" fmla="*/ 561 w 565"/>
                <a:gd name="T21" fmla="*/ 269 h 629"/>
                <a:gd name="T22" fmla="*/ 565 w 565"/>
                <a:gd name="T23" fmla="*/ 315 h 629"/>
                <a:gd name="T24" fmla="*/ 562 w 565"/>
                <a:gd name="T25" fmla="*/ 357 h 629"/>
                <a:gd name="T26" fmla="*/ 554 w 565"/>
                <a:gd name="T27" fmla="*/ 398 h 629"/>
                <a:gd name="T28" fmla="*/ 540 w 565"/>
                <a:gd name="T29" fmla="*/ 437 h 629"/>
                <a:gd name="T30" fmla="*/ 521 w 565"/>
                <a:gd name="T31" fmla="*/ 474 h 629"/>
                <a:gd name="T32" fmla="*/ 499 w 565"/>
                <a:gd name="T33" fmla="*/ 507 h 629"/>
                <a:gd name="T34" fmla="*/ 473 w 565"/>
                <a:gd name="T35" fmla="*/ 538 h 629"/>
                <a:gd name="T36" fmla="*/ 443 w 565"/>
                <a:gd name="T37" fmla="*/ 565 h 629"/>
                <a:gd name="T38" fmla="*/ 409 w 565"/>
                <a:gd name="T39" fmla="*/ 587 h 629"/>
                <a:gd name="T40" fmla="*/ 372 w 565"/>
                <a:gd name="T41" fmla="*/ 605 h 629"/>
                <a:gd name="T42" fmla="*/ 333 w 565"/>
                <a:gd name="T43" fmla="*/ 619 h 629"/>
                <a:gd name="T44" fmla="*/ 292 w 565"/>
                <a:gd name="T45" fmla="*/ 627 h 629"/>
                <a:gd name="T46" fmla="*/ 249 w 565"/>
                <a:gd name="T47" fmla="*/ 629 h 629"/>
                <a:gd name="T48" fmla="*/ 204 w 565"/>
                <a:gd name="T49" fmla="*/ 626 h 629"/>
                <a:gd name="T50" fmla="*/ 161 w 565"/>
                <a:gd name="T51" fmla="*/ 616 h 629"/>
                <a:gd name="T52" fmla="*/ 120 w 565"/>
                <a:gd name="T53" fmla="*/ 601 h 629"/>
                <a:gd name="T54" fmla="*/ 82 w 565"/>
                <a:gd name="T55" fmla="*/ 581 h 629"/>
                <a:gd name="T56" fmla="*/ 47 w 565"/>
                <a:gd name="T57" fmla="*/ 555 h 629"/>
                <a:gd name="T58" fmla="*/ 17 w 565"/>
                <a:gd name="T59" fmla="*/ 526 h 629"/>
                <a:gd name="T60" fmla="*/ 34 w 565"/>
                <a:gd name="T61" fmla="*/ 483 h 629"/>
                <a:gd name="T62" fmla="*/ 47 w 565"/>
                <a:gd name="T63" fmla="*/ 438 h 629"/>
                <a:gd name="T64" fmla="*/ 56 w 565"/>
                <a:gd name="T65" fmla="*/ 391 h 629"/>
                <a:gd name="T66" fmla="*/ 59 w 565"/>
                <a:gd name="T67" fmla="*/ 342 h 629"/>
                <a:gd name="T68" fmla="*/ 56 w 565"/>
                <a:gd name="T69" fmla="*/ 296 h 629"/>
                <a:gd name="T70" fmla="*/ 48 w 565"/>
                <a:gd name="T71" fmla="*/ 250 h 629"/>
                <a:gd name="T72" fmla="*/ 36 w 565"/>
                <a:gd name="T73" fmla="*/ 206 h 629"/>
                <a:gd name="T74" fmla="*/ 20 w 565"/>
                <a:gd name="T75" fmla="*/ 164 h 629"/>
                <a:gd name="T76" fmla="*/ 0 w 565"/>
                <a:gd name="T77" fmla="*/ 124 h 629"/>
                <a:gd name="T78" fmla="*/ 27 w 565"/>
                <a:gd name="T79" fmla="*/ 94 h 629"/>
                <a:gd name="T80" fmla="*/ 57 w 565"/>
                <a:gd name="T81" fmla="*/ 67 h 629"/>
                <a:gd name="T82" fmla="*/ 90 w 565"/>
                <a:gd name="T83" fmla="*/ 44 h 629"/>
                <a:gd name="T84" fmla="*/ 126 w 565"/>
                <a:gd name="T85" fmla="*/ 25 h 629"/>
                <a:gd name="T86" fmla="*/ 165 w 565"/>
                <a:gd name="T87" fmla="*/ 12 h 629"/>
                <a:gd name="T88" fmla="*/ 207 w 565"/>
                <a:gd name="T89" fmla="*/ 3 h 629"/>
                <a:gd name="T90" fmla="*/ 249 w 565"/>
                <a:gd name="T91" fmla="*/ 0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5" h="629">
                  <a:moveTo>
                    <a:pt x="249" y="0"/>
                  </a:moveTo>
                  <a:lnTo>
                    <a:pt x="297" y="3"/>
                  </a:lnTo>
                  <a:lnTo>
                    <a:pt x="341" y="13"/>
                  </a:lnTo>
                  <a:lnTo>
                    <a:pt x="382" y="29"/>
                  </a:lnTo>
                  <a:lnTo>
                    <a:pt x="421" y="51"/>
                  </a:lnTo>
                  <a:lnTo>
                    <a:pt x="457" y="76"/>
                  </a:lnTo>
                  <a:lnTo>
                    <a:pt x="488" y="108"/>
                  </a:lnTo>
                  <a:lnTo>
                    <a:pt x="514" y="143"/>
                  </a:lnTo>
                  <a:lnTo>
                    <a:pt x="535" y="182"/>
                  </a:lnTo>
                  <a:lnTo>
                    <a:pt x="552" y="223"/>
                  </a:lnTo>
                  <a:lnTo>
                    <a:pt x="561" y="269"/>
                  </a:lnTo>
                  <a:lnTo>
                    <a:pt x="565" y="315"/>
                  </a:lnTo>
                  <a:lnTo>
                    <a:pt x="562" y="357"/>
                  </a:lnTo>
                  <a:lnTo>
                    <a:pt x="554" y="398"/>
                  </a:lnTo>
                  <a:lnTo>
                    <a:pt x="540" y="437"/>
                  </a:lnTo>
                  <a:lnTo>
                    <a:pt x="521" y="474"/>
                  </a:lnTo>
                  <a:lnTo>
                    <a:pt x="499" y="507"/>
                  </a:lnTo>
                  <a:lnTo>
                    <a:pt x="473" y="538"/>
                  </a:lnTo>
                  <a:lnTo>
                    <a:pt x="443" y="565"/>
                  </a:lnTo>
                  <a:lnTo>
                    <a:pt x="409" y="587"/>
                  </a:lnTo>
                  <a:lnTo>
                    <a:pt x="372" y="605"/>
                  </a:lnTo>
                  <a:lnTo>
                    <a:pt x="333" y="619"/>
                  </a:lnTo>
                  <a:lnTo>
                    <a:pt x="292" y="627"/>
                  </a:lnTo>
                  <a:lnTo>
                    <a:pt x="249" y="629"/>
                  </a:lnTo>
                  <a:lnTo>
                    <a:pt x="204" y="626"/>
                  </a:lnTo>
                  <a:lnTo>
                    <a:pt x="161" y="616"/>
                  </a:lnTo>
                  <a:lnTo>
                    <a:pt x="120" y="601"/>
                  </a:lnTo>
                  <a:lnTo>
                    <a:pt x="82" y="581"/>
                  </a:lnTo>
                  <a:lnTo>
                    <a:pt x="47" y="555"/>
                  </a:lnTo>
                  <a:lnTo>
                    <a:pt x="17" y="526"/>
                  </a:lnTo>
                  <a:lnTo>
                    <a:pt x="34" y="483"/>
                  </a:lnTo>
                  <a:lnTo>
                    <a:pt x="47" y="438"/>
                  </a:lnTo>
                  <a:lnTo>
                    <a:pt x="56" y="391"/>
                  </a:lnTo>
                  <a:lnTo>
                    <a:pt x="59" y="342"/>
                  </a:lnTo>
                  <a:lnTo>
                    <a:pt x="56" y="296"/>
                  </a:lnTo>
                  <a:lnTo>
                    <a:pt x="48" y="250"/>
                  </a:lnTo>
                  <a:lnTo>
                    <a:pt x="36" y="206"/>
                  </a:lnTo>
                  <a:lnTo>
                    <a:pt x="20" y="164"/>
                  </a:lnTo>
                  <a:lnTo>
                    <a:pt x="0" y="124"/>
                  </a:lnTo>
                  <a:lnTo>
                    <a:pt x="27" y="94"/>
                  </a:lnTo>
                  <a:lnTo>
                    <a:pt x="57" y="67"/>
                  </a:lnTo>
                  <a:lnTo>
                    <a:pt x="90" y="44"/>
                  </a:lnTo>
                  <a:lnTo>
                    <a:pt x="126" y="25"/>
                  </a:lnTo>
                  <a:lnTo>
                    <a:pt x="165" y="12"/>
                  </a:lnTo>
                  <a:lnTo>
                    <a:pt x="207" y="3"/>
                  </a:lnTo>
                  <a:lnTo>
                    <a:pt x="2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7" name="Freeform 417">
              <a:extLst>
                <a:ext uri="{FF2B5EF4-FFF2-40B4-BE49-F238E27FC236}">
                  <a16:creationId xmlns:a16="http://schemas.microsoft.com/office/drawing/2014/main" id="{9F86EE08-DF09-64DF-E4EF-942A730C20CD}"/>
                </a:ext>
              </a:extLst>
            </p:cNvPr>
            <p:cNvSpPr>
              <a:spLocks/>
            </p:cNvSpPr>
            <p:nvPr/>
          </p:nvSpPr>
          <p:spPr bwMode="auto">
            <a:xfrm>
              <a:off x="9412288" y="5148263"/>
              <a:ext cx="96838" cy="317500"/>
            </a:xfrm>
            <a:custGeom>
              <a:avLst/>
              <a:gdLst>
                <a:gd name="T0" fmla="*/ 510 w 728"/>
                <a:gd name="T1" fmla="*/ 0 h 2394"/>
                <a:gd name="T2" fmla="*/ 579 w 728"/>
                <a:gd name="T3" fmla="*/ 0 h 2394"/>
                <a:gd name="T4" fmla="*/ 594 w 728"/>
                <a:gd name="T5" fmla="*/ 0 h 2394"/>
                <a:gd name="T6" fmla="*/ 621 w 728"/>
                <a:gd name="T7" fmla="*/ 4 h 2394"/>
                <a:gd name="T8" fmla="*/ 669 w 728"/>
                <a:gd name="T9" fmla="*/ 25 h 2394"/>
                <a:gd name="T10" fmla="*/ 705 w 728"/>
                <a:gd name="T11" fmla="*/ 61 h 2394"/>
                <a:gd name="T12" fmla="*/ 725 w 728"/>
                <a:gd name="T13" fmla="*/ 110 h 2394"/>
                <a:gd name="T14" fmla="*/ 728 w 728"/>
                <a:gd name="T15" fmla="*/ 1276 h 2394"/>
                <a:gd name="T16" fmla="*/ 717 w 728"/>
                <a:gd name="T17" fmla="*/ 1330 h 2394"/>
                <a:gd name="T18" fmla="*/ 688 w 728"/>
                <a:gd name="T19" fmla="*/ 1374 h 2394"/>
                <a:gd name="T20" fmla="*/ 645 w 728"/>
                <a:gd name="T21" fmla="*/ 1403 h 2394"/>
                <a:gd name="T22" fmla="*/ 592 w 728"/>
                <a:gd name="T23" fmla="*/ 1414 h 2394"/>
                <a:gd name="T24" fmla="*/ 547 w 728"/>
                <a:gd name="T25" fmla="*/ 1406 h 2394"/>
                <a:gd name="T26" fmla="*/ 509 w 728"/>
                <a:gd name="T27" fmla="*/ 1386 h 2394"/>
                <a:gd name="T28" fmla="*/ 506 w 728"/>
                <a:gd name="T29" fmla="*/ 2285 h 2394"/>
                <a:gd name="T30" fmla="*/ 486 w 728"/>
                <a:gd name="T31" fmla="*/ 2335 h 2394"/>
                <a:gd name="T32" fmla="*/ 449 w 728"/>
                <a:gd name="T33" fmla="*/ 2372 h 2394"/>
                <a:gd name="T34" fmla="*/ 401 w 728"/>
                <a:gd name="T35" fmla="*/ 2392 h 2394"/>
                <a:gd name="T36" fmla="*/ 345 w 728"/>
                <a:gd name="T37" fmla="*/ 2392 h 2394"/>
                <a:gd name="T38" fmla="*/ 297 w 728"/>
                <a:gd name="T39" fmla="*/ 2372 h 2394"/>
                <a:gd name="T40" fmla="*/ 260 w 728"/>
                <a:gd name="T41" fmla="*/ 2335 h 2394"/>
                <a:gd name="T42" fmla="*/ 240 w 728"/>
                <a:gd name="T43" fmla="*/ 2285 h 2394"/>
                <a:gd name="T44" fmla="*/ 233 w 728"/>
                <a:gd name="T45" fmla="*/ 2258 h 2394"/>
                <a:gd name="T46" fmla="*/ 222 w 728"/>
                <a:gd name="T47" fmla="*/ 2311 h 2394"/>
                <a:gd name="T48" fmla="*/ 192 w 728"/>
                <a:gd name="T49" fmla="*/ 2354 h 2394"/>
                <a:gd name="T50" fmla="*/ 149 w 728"/>
                <a:gd name="T51" fmla="*/ 2383 h 2394"/>
                <a:gd name="T52" fmla="*/ 96 w 728"/>
                <a:gd name="T53" fmla="*/ 2394 h 2394"/>
                <a:gd name="T54" fmla="*/ 43 w 728"/>
                <a:gd name="T55" fmla="*/ 2383 h 2394"/>
                <a:gd name="T56" fmla="*/ 0 w 728"/>
                <a:gd name="T57" fmla="*/ 2354 h 2394"/>
                <a:gd name="T58" fmla="*/ 39 w 728"/>
                <a:gd name="T59" fmla="*/ 1697 h 2394"/>
                <a:gd name="T60" fmla="*/ 109 w 728"/>
                <a:gd name="T61" fmla="*/ 1668 h 2394"/>
                <a:gd name="T62" fmla="*/ 168 w 728"/>
                <a:gd name="T63" fmla="*/ 1622 h 2394"/>
                <a:gd name="T64" fmla="*/ 210 w 728"/>
                <a:gd name="T65" fmla="*/ 1560 h 2394"/>
                <a:gd name="T66" fmla="*/ 234 w 728"/>
                <a:gd name="T67" fmla="*/ 1488 h 2394"/>
                <a:gd name="T68" fmla="*/ 236 w 728"/>
                <a:gd name="T69" fmla="*/ 208 h 2394"/>
                <a:gd name="T70" fmla="*/ 227 w 728"/>
                <a:gd name="T71" fmla="*/ 137 h 2394"/>
                <a:gd name="T72" fmla="*/ 199 w 728"/>
                <a:gd name="T73" fmla="*/ 74 h 2394"/>
                <a:gd name="T74" fmla="*/ 155 w 728"/>
                <a:gd name="T75" fmla="*/ 21 h 2394"/>
                <a:gd name="T76" fmla="*/ 438 w 728"/>
                <a:gd name="T77" fmla="*/ 0 h 2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28" h="2394">
                  <a:moveTo>
                    <a:pt x="476" y="0"/>
                  </a:moveTo>
                  <a:lnTo>
                    <a:pt x="510" y="0"/>
                  </a:lnTo>
                  <a:lnTo>
                    <a:pt x="561" y="0"/>
                  </a:lnTo>
                  <a:lnTo>
                    <a:pt x="579" y="0"/>
                  </a:lnTo>
                  <a:lnTo>
                    <a:pt x="591" y="0"/>
                  </a:lnTo>
                  <a:lnTo>
                    <a:pt x="594" y="0"/>
                  </a:lnTo>
                  <a:lnTo>
                    <a:pt x="594" y="1"/>
                  </a:lnTo>
                  <a:lnTo>
                    <a:pt x="621" y="4"/>
                  </a:lnTo>
                  <a:lnTo>
                    <a:pt x="647" y="12"/>
                  </a:lnTo>
                  <a:lnTo>
                    <a:pt x="669" y="25"/>
                  </a:lnTo>
                  <a:lnTo>
                    <a:pt x="689" y="42"/>
                  </a:lnTo>
                  <a:lnTo>
                    <a:pt x="705" y="61"/>
                  </a:lnTo>
                  <a:lnTo>
                    <a:pt x="717" y="84"/>
                  </a:lnTo>
                  <a:lnTo>
                    <a:pt x="725" y="110"/>
                  </a:lnTo>
                  <a:lnTo>
                    <a:pt x="728" y="137"/>
                  </a:lnTo>
                  <a:lnTo>
                    <a:pt x="728" y="1276"/>
                  </a:lnTo>
                  <a:lnTo>
                    <a:pt x="725" y="1305"/>
                  </a:lnTo>
                  <a:lnTo>
                    <a:pt x="717" y="1330"/>
                  </a:lnTo>
                  <a:lnTo>
                    <a:pt x="704" y="1353"/>
                  </a:lnTo>
                  <a:lnTo>
                    <a:pt x="688" y="1374"/>
                  </a:lnTo>
                  <a:lnTo>
                    <a:pt x="667" y="1390"/>
                  </a:lnTo>
                  <a:lnTo>
                    <a:pt x="645" y="1403"/>
                  </a:lnTo>
                  <a:lnTo>
                    <a:pt x="619" y="1410"/>
                  </a:lnTo>
                  <a:lnTo>
                    <a:pt x="592" y="1414"/>
                  </a:lnTo>
                  <a:lnTo>
                    <a:pt x="569" y="1411"/>
                  </a:lnTo>
                  <a:lnTo>
                    <a:pt x="547" y="1406"/>
                  </a:lnTo>
                  <a:lnTo>
                    <a:pt x="527" y="1397"/>
                  </a:lnTo>
                  <a:lnTo>
                    <a:pt x="509" y="1386"/>
                  </a:lnTo>
                  <a:lnTo>
                    <a:pt x="509" y="2258"/>
                  </a:lnTo>
                  <a:lnTo>
                    <a:pt x="506" y="2285"/>
                  </a:lnTo>
                  <a:lnTo>
                    <a:pt x="499" y="2311"/>
                  </a:lnTo>
                  <a:lnTo>
                    <a:pt x="486" y="2335"/>
                  </a:lnTo>
                  <a:lnTo>
                    <a:pt x="470" y="2354"/>
                  </a:lnTo>
                  <a:lnTo>
                    <a:pt x="449" y="2372"/>
                  </a:lnTo>
                  <a:lnTo>
                    <a:pt x="426" y="2383"/>
                  </a:lnTo>
                  <a:lnTo>
                    <a:pt x="401" y="2392"/>
                  </a:lnTo>
                  <a:lnTo>
                    <a:pt x="372" y="2394"/>
                  </a:lnTo>
                  <a:lnTo>
                    <a:pt x="345" y="2392"/>
                  </a:lnTo>
                  <a:lnTo>
                    <a:pt x="320" y="2383"/>
                  </a:lnTo>
                  <a:lnTo>
                    <a:pt x="297" y="2372"/>
                  </a:lnTo>
                  <a:lnTo>
                    <a:pt x="276" y="2354"/>
                  </a:lnTo>
                  <a:lnTo>
                    <a:pt x="260" y="2335"/>
                  </a:lnTo>
                  <a:lnTo>
                    <a:pt x="247" y="2311"/>
                  </a:lnTo>
                  <a:lnTo>
                    <a:pt x="240" y="2285"/>
                  </a:lnTo>
                  <a:lnTo>
                    <a:pt x="236" y="2258"/>
                  </a:lnTo>
                  <a:lnTo>
                    <a:pt x="233" y="2258"/>
                  </a:lnTo>
                  <a:lnTo>
                    <a:pt x="230" y="2285"/>
                  </a:lnTo>
                  <a:lnTo>
                    <a:pt x="222" y="2311"/>
                  </a:lnTo>
                  <a:lnTo>
                    <a:pt x="209" y="2335"/>
                  </a:lnTo>
                  <a:lnTo>
                    <a:pt x="192" y="2354"/>
                  </a:lnTo>
                  <a:lnTo>
                    <a:pt x="173" y="2372"/>
                  </a:lnTo>
                  <a:lnTo>
                    <a:pt x="149" y="2383"/>
                  </a:lnTo>
                  <a:lnTo>
                    <a:pt x="123" y="2392"/>
                  </a:lnTo>
                  <a:lnTo>
                    <a:pt x="96" y="2394"/>
                  </a:lnTo>
                  <a:lnTo>
                    <a:pt x="69" y="2392"/>
                  </a:lnTo>
                  <a:lnTo>
                    <a:pt x="43" y="2383"/>
                  </a:lnTo>
                  <a:lnTo>
                    <a:pt x="19" y="2372"/>
                  </a:lnTo>
                  <a:lnTo>
                    <a:pt x="0" y="2354"/>
                  </a:lnTo>
                  <a:lnTo>
                    <a:pt x="0" y="1702"/>
                  </a:lnTo>
                  <a:lnTo>
                    <a:pt x="39" y="1697"/>
                  </a:lnTo>
                  <a:lnTo>
                    <a:pt x="75" y="1685"/>
                  </a:lnTo>
                  <a:lnTo>
                    <a:pt x="109" y="1668"/>
                  </a:lnTo>
                  <a:lnTo>
                    <a:pt x="140" y="1648"/>
                  </a:lnTo>
                  <a:lnTo>
                    <a:pt x="168" y="1622"/>
                  </a:lnTo>
                  <a:lnTo>
                    <a:pt x="191" y="1593"/>
                  </a:lnTo>
                  <a:lnTo>
                    <a:pt x="210" y="1560"/>
                  </a:lnTo>
                  <a:lnTo>
                    <a:pt x="224" y="1526"/>
                  </a:lnTo>
                  <a:lnTo>
                    <a:pt x="234" y="1488"/>
                  </a:lnTo>
                  <a:lnTo>
                    <a:pt x="236" y="1448"/>
                  </a:lnTo>
                  <a:lnTo>
                    <a:pt x="236" y="208"/>
                  </a:lnTo>
                  <a:lnTo>
                    <a:pt x="234" y="172"/>
                  </a:lnTo>
                  <a:lnTo>
                    <a:pt x="227" y="137"/>
                  </a:lnTo>
                  <a:lnTo>
                    <a:pt x="215" y="105"/>
                  </a:lnTo>
                  <a:lnTo>
                    <a:pt x="199" y="74"/>
                  </a:lnTo>
                  <a:lnTo>
                    <a:pt x="178" y="46"/>
                  </a:lnTo>
                  <a:lnTo>
                    <a:pt x="155" y="21"/>
                  </a:lnTo>
                  <a:lnTo>
                    <a:pt x="128" y="0"/>
                  </a:lnTo>
                  <a:lnTo>
                    <a:pt x="438" y="0"/>
                  </a:lnTo>
                  <a:lnTo>
                    <a:pt x="47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89" name="Freeform 904">
            <a:extLst>
              <a:ext uri="{FF2B5EF4-FFF2-40B4-BE49-F238E27FC236}">
                <a16:creationId xmlns:a16="http://schemas.microsoft.com/office/drawing/2014/main" id="{C0E55E2E-C9D0-E26E-4DC9-B7C9120B7E1B}"/>
              </a:ext>
            </a:extLst>
          </p:cNvPr>
          <p:cNvSpPr>
            <a:spLocks noEditPoints="1"/>
          </p:cNvSpPr>
          <p:nvPr/>
        </p:nvSpPr>
        <p:spPr bwMode="auto">
          <a:xfrm>
            <a:off x="8469082" y="3826483"/>
            <a:ext cx="464512" cy="380479"/>
          </a:xfrm>
          <a:custGeom>
            <a:avLst/>
            <a:gdLst>
              <a:gd name="T0" fmla="*/ 296 w 300"/>
              <a:gd name="T1" fmla="*/ 25 h 246"/>
              <a:gd name="T2" fmla="*/ 281 w 300"/>
              <a:gd name="T3" fmla="*/ 24 h 246"/>
              <a:gd name="T4" fmla="*/ 245 w 300"/>
              <a:gd name="T5" fmla="*/ 55 h 246"/>
              <a:gd name="T6" fmla="*/ 245 w 300"/>
              <a:gd name="T7" fmla="*/ 11 h 246"/>
              <a:gd name="T8" fmla="*/ 235 w 300"/>
              <a:gd name="T9" fmla="*/ 0 h 246"/>
              <a:gd name="T10" fmla="*/ 11 w 300"/>
              <a:gd name="T11" fmla="*/ 0 h 246"/>
              <a:gd name="T12" fmla="*/ 0 w 300"/>
              <a:gd name="T13" fmla="*/ 11 h 246"/>
              <a:gd name="T14" fmla="*/ 0 w 300"/>
              <a:gd name="T15" fmla="*/ 235 h 246"/>
              <a:gd name="T16" fmla="*/ 11 w 300"/>
              <a:gd name="T17" fmla="*/ 246 h 246"/>
              <a:gd name="T18" fmla="*/ 235 w 300"/>
              <a:gd name="T19" fmla="*/ 246 h 246"/>
              <a:gd name="T20" fmla="*/ 245 w 300"/>
              <a:gd name="T21" fmla="*/ 235 h 246"/>
              <a:gd name="T22" fmla="*/ 245 w 300"/>
              <a:gd name="T23" fmla="*/ 84 h 246"/>
              <a:gd name="T24" fmla="*/ 295 w 300"/>
              <a:gd name="T25" fmla="*/ 40 h 246"/>
              <a:gd name="T26" fmla="*/ 296 w 300"/>
              <a:gd name="T27" fmla="*/ 25 h 246"/>
              <a:gd name="T28" fmla="*/ 224 w 300"/>
              <a:gd name="T29" fmla="*/ 224 h 246"/>
              <a:gd name="T30" fmla="*/ 21 w 300"/>
              <a:gd name="T31" fmla="*/ 224 h 246"/>
              <a:gd name="T32" fmla="*/ 21 w 300"/>
              <a:gd name="T33" fmla="*/ 22 h 246"/>
              <a:gd name="T34" fmla="*/ 224 w 300"/>
              <a:gd name="T35" fmla="*/ 22 h 246"/>
              <a:gd name="T36" fmla="*/ 224 w 300"/>
              <a:gd name="T37" fmla="*/ 74 h 246"/>
              <a:gd name="T38" fmla="*/ 119 w 300"/>
              <a:gd name="T39" fmla="*/ 166 h 246"/>
              <a:gd name="T40" fmla="*/ 72 w 300"/>
              <a:gd name="T41" fmla="*/ 111 h 246"/>
              <a:gd name="T42" fmla="*/ 57 w 300"/>
              <a:gd name="T43" fmla="*/ 109 h 246"/>
              <a:gd name="T44" fmla="*/ 56 w 300"/>
              <a:gd name="T45" fmla="*/ 125 h 246"/>
              <a:gd name="T46" fmla="*/ 109 w 300"/>
              <a:gd name="T47" fmla="*/ 189 h 246"/>
              <a:gd name="T48" fmla="*/ 109 w 300"/>
              <a:gd name="T49" fmla="*/ 189 h 246"/>
              <a:gd name="T50" fmla="*/ 117 w 300"/>
              <a:gd name="T51" fmla="*/ 192 h 246"/>
              <a:gd name="T52" fmla="*/ 124 w 300"/>
              <a:gd name="T53" fmla="*/ 190 h 246"/>
              <a:gd name="T54" fmla="*/ 224 w 300"/>
              <a:gd name="T55" fmla="*/ 103 h 246"/>
              <a:gd name="T56" fmla="*/ 224 w 300"/>
              <a:gd name="T57" fmla="*/ 22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0" h="246">
                <a:moveTo>
                  <a:pt x="296" y="25"/>
                </a:moveTo>
                <a:cubicBezTo>
                  <a:pt x="292" y="21"/>
                  <a:pt x="285" y="20"/>
                  <a:pt x="281" y="24"/>
                </a:cubicBezTo>
                <a:cubicBezTo>
                  <a:pt x="245" y="55"/>
                  <a:pt x="245" y="55"/>
                  <a:pt x="245" y="55"/>
                </a:cubicBezTo>
                <a:cubicBezTo>
                  <a:pt x="245" y="11"/>
                  <a:pt x="245" y="11"/>
                  <a:pt x="245" y="11"/>
                </a:cubicBezTo>
                <a:cubicBezTo>
                  <a:pt x="245" y="5"/>
                  <a:pt x="241" y="0"/>
                  <a:pt x="235" y="0"/>
                </a:cubicBezTo>
                <a:cubicBezTo>
                  <a:pt x="11" y="0"/>
                  <a:pt x="11" y="0"/>
                  <a:pt x="11" y="0"/>
                </a:cubicBezTo>
                <a:cubicBezTo>
                  <a:pt x="5" y="0"/>
                  <a:pt x="0" y="5"/>
                  <a:pt x="0" y="11"/>
                </a:cubicBezTo>
                <a:cubicBezTo>
                  <a:pt x="0" y="235"/>
                  <a:pt x="0" y="235"/>
                  <a:pt x="0" y="235"/>
                </a:cubicBezTo>
                <a:cubicBezTo>
                  <a:pt x="0" y="241"/>
                  <a:pt x="5" y="246"/>
                  <a:pt x="11" y="246"/>
                </a:cubicBezTo>
                <a:cubicBezTo>
                  <a:pt x="235" y="246"/>
                  <a:pt x="235" y="246"/>
                  <a:pt x="235" y="246"/>
                </a:cubicBezTo>
                <a:cubicBezTo>
                  <a:pt x="241" y="246"/>
                  <a:pt x="245" y="241"/>
                  <a:pt x="245" y="235"/>
                </a:cubicBezTo>
                <a:cubicBezTo>
                  <a:pt x="245" y="84"/>
                  <a:pt x="245" y="84"/>
                  <a:pt x="245" y="84"/>
                </a:cubicBezTo>
                <a:cubicBezTo>
                  <a:pt x="295" y="40"/>
                  <a:pt x="295" y="40"/>
                  <a:pt x="295" y="40"/>
                </a:cubicBezTo>
                <a:cubicBezTo>
                  <a:pt x="299" y="36"/>
                  <a:pt x="300" y="30"/>
                  <a:pt x="296" y="25"/>
                </a:cubicBezTo>
                <a:close/>
                <a:moveTo>
                  <a:pt x="224" y="224"/>
                </a:moveTo>
                <a:cubicBezTo>
                  <a:pt x="21" y="224"/>
                  <a:pt x="21" y="224"/>
                  <a:pt x="21" y="224"/>
                </a:cubicBezTo>
                <a:cubicBezTo>
                  <a:pt x="21" y="22"/>
                  <a:pt x="21" y="22"/>
                  <a:pt x="21" y="22"/>
                </a:cubicBezTo>
                <a:cubicBezTo>
                  <a:pt x="224" y="22"/>
                  <a:pt x="224" y="22"/>
                  <a:pt x="224" y="22"/>
                </a:cubicBezTo>
                <a:cubicBezTo>
                  <a:pt x="224" y="74"/>
                  <a:pt x="224" y="74"/>
                  <a:pt x="224" y="74"/>
                </a:cubicBezTo>
                <a:cubicBezTo>
                  <a:pt x="119" y="166"/>
                  <a:pt x="119" y="166"/>
                  <a:pt x="119" y="166"/>
                </a:cubicBezTo>
                <a:cubicBezTo>
                  <a:pt x="72" y="111"/>
                  <a:pt x="72" y="111"/>
                  <a:pt x="72" y="111"/>
                </a:cubicBezTo>
                <a:cubicBezTo>
                  <a:pt x="68" y="106"/>
                  <a:pt x="62" y="106"/>
                  <a:pt x="57" y="109"/>
                </a:cubicBezTo>
                <a:cubicBezTo>
                  <a:pt x="53" y="113"/>
                  <a:pt x="52" y="120"/>
                  <a:pt x="56" y="125"/>
                </a:cubicBezTo>
                <a:cubicBezTo>
                  <a:pt x="109" y="189"/>
                  <a:pt x="109" y="189"/>
                  <a:pt x="109" y="189"/>
                </a:cubicBezTo>
                <a:cubicBezTo>
                  <a:pt x="109" y="189"/>
                  <a:pt x="109" y="189"/>
                  <a:pt x="109" y="189"/>
                </a:cubicBezTo>
                <a:cubicBezTo>
                  <a:pt x="111" y="191"/>
                  <a:pt x="114" y="192"/>
                  <a:pt x="117" y="192"/>
                </a:cubicBezTo>
                <a:cubicBezTo>
                  <a:pt x="120" y="192"/>
                  <a:pt x="122" y="191"/>
                  <a:pt x="124" y="190"/>
                </a:cubicBezTo>
                <a:cubicBezTo>
                  <a:pt x="224" y="103"/>
                  <a:pt x="224" y="103"/>
                  <a:pt x="224" y="103"/>
                </a:cubicBezTo>
                <a:lnTo>
                  <a:pt x="224" y="224"/>
                </a:lnTo>
                <a:close/>
              </a:path>
            </a:pathLst>
          </a:custGeom>
          <a:solidFill>
            <a:schemeClr val="tx1"/>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71" name="Freeform 27">
            <a:extLst>
              <a:ext uri="{FF2B5EF4-FFF2-40B4-BE49-F238E27FC236}">
                <a16:creationId xmlns:a16="http://schemas.microsoft.com/office/drawing/2014/main" id="{567F637D-F900-C7DC-18DC-EBF45C2D96C9}"/>
              </a:ext>
            </a:extLst>
          </p:cNvPr>
          <p:cNvSpPr>
            <a:spLocks noEditPoints="1"/>
          </p:cNvSpPr>
          <p:nvPr userDrawn="1"/>
        </p:nvSpPr>
        <p:spPr bwMode="auto">
          <a:xfrm>
            <a:off x="5411134" y="1639674"/>
            <a:ext cx="422275" cy="555625"/>
          </a:xfrm>
          <a:custGeom>
            <a:avLst/>
            <a:gdLst>
              <a:gd name="T0" fmla="*/ 593 w 2659"/>
              <a:gd name="T1" fmla="*/ 2426 h 3500"/>
              <a:gd name="T2" fmla="*/ 402 w 2659"/>
              <a:gd name="T3" fmla="*/ 2455 h 3500"/>
              <a:gd name="T4" fmla="*/ 183 w 2659"/>
              <a:gd name="T5" fmla="*/ 2675 h 3500"/>
              <a:gd name="T6" fmla="*/ 2499 w 2659"/>
              <a:gd name="T7" fmla="*/ 2765 h 3500"/>
              <a:gd name="T8" fmla="*/ 2338 w 2659"/>
              <a:gd name="T9" fmla="*/ 2499 h 3500"/>
              <a:gd name="T10" fmla="*/ 2102 w 2659"/>
              <a:gd name="T11" fmla="*/ 2430 h 3500"/>
              <a:gd name="T12" fmla="*/ 1890 w 2659"/>
              <a:gd name="T13" fmla="*/ 2381 h 3500"/>
              <a:gd name="T14" fmla="*/ 1329 w 2659"/>
              <a:gd name="T15" fmla="*/ 3055 h 3500"/>
              <a:gd name="T16" fmla="*/ 1190 w 2659"/>
              <a:gd name="T17" fmla="*/ 2981 h 3500"/>
              <a:gd name="T18" fmla="*/ 1021 w 2659"/>
              <a:gd name="T19" fmla="*/ 2184 h 3500"/>
              <a:gd name="T20" fmla="*/ 1329 w 2659"/>
              <a:gd name="T21" fmla="*/ 2897 h 3500"/>
              <a:gd name="T22" fmla="*/ 1637 w 2659"/>
              <a:gd name="T23" fmla="*/ 2184 h 3500"/>
              <a:gd name="T24" fmla="*/ 1429 w 2659"/>
              <a:gd name="T25" fmla="*/ 1956 h 3500"/>
              <a:gd name="T26" fmla="*/ 992 w 2659"/>
              <a:gd name="T27" fmla="*/ 806 h 3500"/>
              <a:gd name="T28" fmla="*/ 773 w 2659"/>
              <a:gd name="T29" fmla="*/ 1196 h 3500"/>
              <a:gd name="T30" fmla="*/ 954 w 2659"/>
              <a:gd name="T31" fmla="*/ 1608 h 3500"/>
              <a:gd name="T32" fmla="*/ 1279 w 2659"/>
              <a:gd name="T33" fmla="*/ 1803 h 3500"/>
              <a:gd name="T34" fmla="*/ 1619 w 2659"/>
              <a:gd name="T35" fmla="*/ 1696 h 3500"/>
              <a:gd name="T36" fmla="*/ 1849 w 2659"/>
              <a:gd name="T37" fmla="*/ 1345 h 3500"/>
              <a:gd name="T38" fmla="*/ 1889 w 2659"/>
              <a:gd name="T39" fmla="*/ 972 h 3500"/>
              <a:gd name="T40" fmla="*/ 1198 w 2659"/>
              <a:gd name="T41" fmla="*/ 887 h 3500"/>
              <a:gd name="T42" fmla="*/ 1396 w 2659"/>
              <a:gd name="T43" fmla="*/ 158 h 3500"/>
              <a:gd name="T44" fmla="*/ 1112 w 2659"/>
              <a:gd name="T45" fmla="*/ 230 h 3500"/>
              <a:gd name="T46" fmla="*/ 828 w 2659"/>
              <a:gd name="T47" fmla="*/ 368 h 3500"/>
              <a:gd name="T48" fmla="*/ 686 w 2659"/>
              <a:gd name="T49" fmla="*/ 688 h 3500"/>
              <a:gd name="T50" fmla="*/ 778 w 2659"/>
              <a:gd name="T51" fmla="*/ 873 h 3500"/>
              <a:gd name="T52" fmla="*/ 911 w 2659"/>
              <a:gd name="T53" fmla="*/ 599 h 3500"/>
              <a:gd name="T54" fmla="*/ 1039 w 2659"/>
              <a:gd name="T55" fmla="*/ 605 h 3500"/>
              <a:gd name="T56" fmla="*/ 1152 w 2659"/>
              <a:gd name="T57" fmla="*/ 722 h 3500"/>
              <a:gd name="T58" fmla="*/ 1908 w 2659"/>
              <a:gd name="T59" fmla="*/ 777 h 3500"/>
              <a:gd name="T60" fmla="*/ 1934 w 2659"/>
              <a:gd name="T61" fmla="*/ 550 h 3500"/>
              <a:gd name="T62" fmla="*/ 1673 w 2659"/>
              <a:gd name="T63" fmla="*/ 235 h 3500"/>
              <a:gd name="T64" fmla="*/ 1463 w 2659"/>
              <a:gd name="T65" fmla="*/ 3 h 3500"/>
              <a:gd name="T66" fmla="*/ 1872 w 2659"/>
              <a:gd name="T67" fmla="*/ 189 h 3500"/>
              <a:gd name="T68" fmla="*/ 2111 w 2659"/>
              <a:gd name="T69" fmla="*/ 589 h 3500"/>
              <a:gd name="T70" fmla="*/ 2095 w 2659"/>
              <a:gd name="T71" fmla="*/ 1068 h 3500"/>
              <a:gd name="T72" fmla="*/ 1984 w 2659"/>
              <a:gd name="T73" fmla="*/ 1435 h 3500"/>
              <a:gd name="T74" fmla="*/ 1722 w 2659"/>
              <a:gd name="T75" fmla="*/ 1815 h 3500"/>
              <a:gd name="T76" fmla="*/ 1771 w 2659"/>
              <a:gd name="T77" fmla="*/ 2100 h 3500"/>
              <a:gd name="T78" fmla="*/ 1954 w 2659"/>
              <a:gd name="T79" fmla="*/ 2236 h 3500"/>
              <a:gd name="T80" fmla="*/ 2106 w 2659"/>
              <a:gd name="T81" fmla="*/ 2272 h 3500"/>
              <a:gd name="T82" fmla="*/ 2303 w 2659"/>
              <a:gd name="T83" fmla="*/ 2305 h 3500"/>
              <a:gd name="T84" fmla="*/ 2588 w 2659"/>
              <a:gd name="T85" fmla="*/ 2545 h 3500"/>
              <a:gd name="T86" fmla="*/ 2657 w 2659"/>
              <a:gd name="T87" fmla="*/ 3442 h 3500"/>
              <a:gd name="T88" fmla="*/ 58 w 2659"/>
              <a:gd name="T89" fmla="*/ 3497 h 3500"/>
              <a:gd name="T90" fmla="*/ 3 w 2659"/>
              <a:gd name="T91" fmla="*/ 2755 h 3500"/>
              <a:gd name="T92" fmla="*/ 171 w 2659"/>
              <a:gd name="T93" fmla="*/ 2418 h 3500"/>
              <a:gd name="T94" fmla="*/ 522 w 2659"/>
              <a:gd name="T95" fmla="*/ 2273 h 3500"/>
              <a:gd name="T96" fmla="*/ 608 w 2659"/>
              <a:gd name="T97" fmla="*/ 2264 h 3500"/>
              <a:gd name="T98" fmla="*/ 786 w 2659"/>
              <a:gd name="T99" fmla="*/ 2194 h 3500"/>
              <a:gd name="T100" fmla="*/ 949 w 2659"/>
              <a:gd name="T101" fmla="*/ 1994 h 3500"/>
              <a:gd name="T102" fmla="*/ 796 w 2659"/>
              <a:gd name="T103" fmla="*/ 1661 h 3500"/>
              <a:gd name="T104" fmla="*/ 609 w 2659"/>
              <a:gd name="T105" fmla="*/ 1165 h 3500"/>
              <a:gd name="T106" fmla="*/ 522 w 2659"/>
              <a:gd name="T107" fmla="*/ 819 h 3500"/>
              <a:gd name="T108" fmla="*/ 622 w 2659"/>
              <a:gd name="T109" fmla="*/ 387 h 3500"/>
              <a:gd name="T110" fmla="*/ 923 w 2659"/>
              <a:gd name="T111" fmla="*/ 112 h 3500"/>
              <a:gd name="T112" fmla="*/ 1332 w 2659"/>
              <a:gd name="T113" fmla="*/ 3 h 3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59" h="3500">
                <a:moveTo>
                  <a:pt x="769" y="2381"/>
                </a:moveTo>
                <a:lnTo>
                  <a:pt x="739" y="2394"/>
                </a:lnTo>
                <a:lnTo>
                  <a:pt x="707" y="2403"/>
                </a:lnTo>
                <a:lnTo>
                  <a:pt x="676" y="2412"/>
                </a:lnTo>
                <a:lnTo>
                  <a:pt x="647" y="2418"/>
                </a:lnTo>
                <a:lnTo>
                  <a:pt x="618" y="2422"/>
                </a:lnTo>
                <a:lnTo>
                  <a:pt x="593" y="2426"/>
                </a:lnTo>
                <a:lnTo>
                  <a:pt x="572" y="2428"/>
                </a:lnTo>
                <a:lnTo>
                  <a:pt x="556" y="2429"/>
                </a:lnTo>
                <a:lnTo>
                  <a:pt x="544" y="2430"/>
                </a:lnTo>
                <a:lnTo>
                  <a:pt x="540" y="2430"/>
                </a:lnTo>
                <a:lnTo>
                  <a:pt x="492" y="2433"/>
                </a:lnTo>
                <a:lnTo>
                  <a:pt x="446" y="2442"/>
                </a:lnTo>
                <a:lnTo>
                  <a:pt x="402" y="2455"/>
                </a:lnTo>
                <a:lnTo>
                  <a:pt x="360" y="2474"/>
                </a:lnTo>
                <a:lnTo>
                  <a:pt x="322" y="2499"/>
                </a:lnTo>
                <a:lnTo>
                  <a:pt x="286" y="2526"/>
                </a:lnTo>
                <a:lnTo>
                  <a:pt x="254" y="2559"/>
                </a:lnTo>
                <a:lnTo>
                  <a:pt x="226" y="2594"/>
                </a:lnTo>
                <a:lnTo>
                  <a:pt x="202" y="2633"/>
                </a:lnTo>
                <a:lnTo>
                  <a:pt x="183" y="2675"/>
                </a:lnTo>
                <a:lnTo>
                  <a:pt x="169" y="2719"/>
                </a:lnTo>
                <a:lnTo>
                  <a:pt x="161" y="2765"/>
                </a:lnTo>
                <a:lnTo>
                  <a:pt x="158" y="2813"/>
                </a:lnTo>
                <a:lnTo>
                  <a:pt x="158" y="3342"/>
                </a:lnTo>
                <a:lnTo>
                  <a:pt x="2502" y="3342"/>
                </a:lnTo>
                <a:lnTo>
                  <a:pt x="2502" y="2813"/>
                </a:lnTo>
                <a:lnTo>
                  <a:pt x="2499" y="2765"/>
                </a:lnTo>
                <a:lnTo>
                  <a:pt x="2491" y="2719"/>
                </a:lnTo>
                <a:lnTo>
                  <a:pt x="2476" y="2675"/>
                </a:lnTo>
                <a:lnTo>
                  <a:pt x="2457" y="2633"/>
                </a:lnTo>
                <a:lnTo>
                  <a:pt x="2433" y="2594"/>
                </a:lnTo>
                <a:lnTo>
                  <a:pt x="2405" y="2559"/>
                </a:lnTo>
                <a:lnTo>
                  <a:pt x="2373" y="2526"/>
                </a:lnTo>
                <a:lnTo>
                  <a:pt x="2338" y="2499"/>
                </a:lnTo>
                <a:lnTo>
                  <a:pt x="2299" y="2474"/>
                </a:lnTo>
                <a:lnTo>
                  <a:pt x="2258" y="2455"/>
                </a:lnTo>
                <a:lnTo>
                  <a:pt x="2213" y="2442"/>
                </a:lnTo>
                <a:lnTo>
                  <a:pt x="2167" y="2433"/>
                </a:lnTo>
                <a:lnTo>
                  <a:pt x="2119" y="2430"/>
                </a:lnTo>
                <a:lnTo>
                  <a:pt x="2115" y="2430"/>
                </a:lnTo>
                <a:lnTo>
                  <a:pt x="2102" y="2430"/>
                </a:lnTo>
                <a:lnTo>
                  <a:pt x="2084" y="2428"/>
                </a:lnTo>
                <a:lnTo>
                  <a:pt x="2060" y="2426"/>
                </a:lnTo>
                <a:lnTo>
                  <a:pt x="2031" y="2421"/>
                </a:lnTo>
                <a:lnTo>
                  <a:pt x="1999" y="2415"/>
                </a:lnTo>
                <a:lnTo>
                  <a:pt x="1965" y="2407"/>
                </a:lnTo>
                <a:lnTo>
                  <a:pt x="1927" y="2396"/>
                </a:lnTo>
                <a:lnTo>
                  <a:pt x="1890" y="2381"/>
                </a:lnTo>
                <a:lnTo>
                  <a:pt x="1469" y="2981"/>
                </a:lnTo>
                <a:lnTo>
                  <a:pt x="1452" y="3003"/>
                </a:lnTo>
                <a:lnTo>
                  <a:pt x="1431" y="3021"/>
                </a:lnTo>
                <a:lnTo>
                  <a:pt x="1409" y="3034"/>
                </a:lnTo>
                <a:lnTo>
                  <a:pt x="1383" y="3045"/>
                </a:lnTo>
                <a:lnTo>
                  <a:pt x="1357" y="3051"/>
                </a:lnTo>
                <a:lnTo>
                  <a:pt x="1329" y="3055"/>
                </a:lnTo>
                <a:lnTo>
                  <a:pt x="1329" y="3055"/>
                </a:lnTo>
                <a:lnTo>
                  <a:pt x="1302" y="3051"/>
                </a:lnTo>
                <a:lnTo>
                  <a:pt x="1275" y="3045"/>
                </a:lnTo>
                <a:lnTo>
                  <a:pt x="1251" y="3034"/>
                </a:lnTo>
                <a:lnTo>
                  <a:pt x="1228" y="3021"/>
                </a:lnTo>
                <a:lnTo>
                  <a:pt x="1208" y="3003"/>
                </a:lnTo>
                <a:lnTo>
                  <a:pt x="1190" y="2981"/>
                </a:lnTo>
                <a:lnTo>
                  <a:pt x="769" y="2381"/>
                </a:lnTo>
                <a:close/>
                <a:moveTo>
                  <a:pt x="1135" y="1929"/>
                </a:moveTo>
                <a:lnTo>
                  <a:pt x="1121" y="1984"/>
                </a:lnTo>
                <a:lnTo>
                  <a:pt x="1103" y="2038"/>
                </a:lnTo>
                <a:lnTo>
                  <a:pt x="1080" y="2089"/>
                </a:lnTo>
                <a:lnTo>
                  <a:pt x="1053" y="2138"/>
                </a:lnTo>
                <a:lnTo>
                  <a:pt x="1021" y="2184"/>
                </a:lnTo>
                <a:lnTo>
                  <a:pt x="986" y="2226"/>
                </a:lnTo>
                <a:lnTo>
                  <a:pt x="947" y="2265"/>
                </a:lnTo>
                <a:lnTo>
                  <a:pt x="906" y="2302"/>
                </a:lnTo>
                <a:lnTo>
                  <a:pt x="1319" y="2890"/>
                </a:lnTo>
                <a:lnTo>
                  <a:pt x="1322" y="2893"/>
                </a:lnTo>
                <a:lnTo>
                  <a:pt x="1325" y="2895"/>
                </a:lnTo>
                <a:lnTo>
                  <a:pt x="1329" y="2897"/>
                </a:lnTo>
                <a:lnTo>
                  <a:pt x="1334" y="2895"/>
                </a:lnTo>
                <a:lnTo>
                  <a:pt x="1338" y="2893"/>
                </a:lnTo>
                <a:lnTo>
                  <a:pt x="1341" y="2890"/>
                </a:lnTo>
                <a:lnTo>
                  <a:pt x="1754" y="2302"/>
                </a:lnTo>
                <a:lnTo>
                  <a:pt x="1712" y="2265"/>
                </a:lnTo>
                <a:lnTo>
                  <a:pt x="1673" y="2226"/>
                </a:lnTo>
                <a:lnTo>
                  <a:pt x="1637" y="2184"/>
                </a:lnTo>
                <a:lnTo>
                  <a:pt x="1607" y="2138"/>
                </a:lnTo>
                <a:lnTo>
                  <a:pt x="1579" y="2089"/>
                </a:lnTo>
                <a:lnTo>
                  <a:pt x="1557" y="2038"/>
                </a:lnTo>
                <a:lnTo>
                  <a:pt x="1538" y="1985"/>
                </a:lnTo>
                <a:lnTo>
                  <a:pt x="1525" y="1929"/>
                </a:lnTo>
                <a:lnTo>
                  <a:pt x="1478" y="1945"/>
                </a:lnTo>
                <a:lnTo>
                  <a:pt x="1429" y="1956"/>
                </a:lnTo>
                <a:lnTo>
                  <a:pt x="1380" y="1962"/>
                </a:lnTo>
                <a:lnTo>
                  <a:pt x="1329" y="1964"/>
                </a:lnTo>
                <a:lnTo>
                  <a:pt x="1280" y="1962"/>
                </a:lnTo>
                <a:lnTo>
                  <a:pt x="1230" y="1955"/>
                </a:lnTo>
                <a:lnTo>
                  <a:pt x="1181" y="1944"/>
                </a:lnTo>
                <a:lnTo>
                  <a:pt x="1135" y="1929"/>
                </a:lnTo>
                <a:close/>
                <a:moveTo>
                  <a:pt x="992" y="806"/>
                </a:moveTo>
                <a:lnTo>
                  <a:pt x="964" y="867"/>
                </a:lnTo>
                <a:lnTo>
                  <a:pt x="931" y="925"/>
                </a:lnTo>
                <a:lnTo>
                  <a:pt x="895" y="980"/>
                </a:lnTo>
                <a:lnTo>
                  <a:pt x="855" y="1032"/>
                </a:lnTo>
                <a:lnTo>
                  <a:pt x="811" y="1082"/>
                </a:lnTo>
                <a:lnTo>
                  <a:pt x="763" y="1127"/>
                </a:lnTo>
                <a:lnTo>
                  <a:pt x="773" y="1196"/>
                </a:lnTo>
                <a:lnTo>
                  <a:pt x="787" y="1263"/>
                </a:lnTo>
                <a:lnTo>
                  <a:pt x="805" y="1328"/>
                </a:lnTo>
                <a:lnTo>
                  <a:pt x="828" y="1390"/>
                </a:lnTo>
                <a:lnTo>
                  <a:pt x="854" y="1450"/>
                </a:lnTo>
                <a:lnTo>
                  <a:pt x="884" y="1506"/>
                </a:lnTo>
                <a:lnTo>
                  <a:pt x="917" y="1558"/>
                </a:lnTo>
                <a:lnTo>
                  <a:pt x="954" y="1608"/>
                </a:lnTo>
                <a:lnTo>
                  <a:pt x="994" y="1652"/>
                </a:lnTo>
                <a:lnTo>
                  <a:pt x="1037" y="1693"/>
                </a:lnTo>
                <a:lnTo>
                  <a:pt x="1082" y="1727"/>
                </a:lnTo>
                <a:lnTo>
                  <a:pt x="1129" y="1755"/>
                </a:lnTo>
                <a:lnTo>
                  <a:pt x="1178" y="1778"/>
                </a:lnTo>
                <a:lnTo>
                  <a:pt x="1228" y="1793"/>
                </a:lnTo>
                <a:lnTo>
                  <a:pt x="1279" y="1803"/>
                </a:lnTo>
                <a:lnTo>
                  <a:pt x="1329" y="1806"/>
                </a:lnTo>
                <a:lnTo>
                  <a:pt x="1382" y="1803"/>
                </a:lnTo>
                <a:lnTo>
                  <a:pt x="1433" y="1793"/>
                </a:lnTo>
                <a:lnTo>
                  <a:pt x="1482" y="1778"/>
                </a:lnTo>
                <a:lnTo>
                  <a:pt x="1529" y="1756"/>
                </a:lnTo>
                <a:lnTo>
                  <a:pt x="1576" y="1729"/>
                </a:lnTo>
                <a:lnTo>
                  <a:pt x="1619" y="1696"/>
                </a:lnTo>
                <a:lnTo>
                  <a:pt x="1661" y="1659"/>
                </a:lnTo>
                <a:lnTo>
                  <a:pt x="1700" y="1616"/>
                </a:lnTo>
                <a:lnTo>
                  <a:pt x="1736" y="1570"/>
                </a:lnTo>
                <a:lnTo>
                  <a:pt x="1769" y="1519"/>
                </a:lnTo>
                <a:lnTo>
                  <a:pt x="1798" y="1465"/>
                </a:lnTo>
                <a:lnTo>
                  <a:pt x="1826" y="1406"/>
                </a:lnTo>
                <a:lnTo>
                  <a:pt x="1849" y="1345"/>
                </a:lnTo>
                <a:lnTo>
                  <a:pt x="1868" y="1281"/>
                </a:lnTo>
                <a:lnTo>
                  <a:pt x="1883" y="1213"/>
                </a:lnTo>
                <a:lnTo>
                  <a:pt x="1895" y="1144"/>
                </a:lnTo>
                <a:lnTo>
                  <a:pt x="1902" y="1073"/>
                </a:lnTo>
                <a:lnTo>
                  <a:pt x="1904" y="999"/>
                </a:lnTo>
                <a:lnTo>
                  <a:pt x="1904" y="998"/>
                </a:lnTo>
                <a:lnTo>
                  <a:pt x="1889" y="972"/>
                </a:lnTo>
                <a:lnTo>
                  <a:pt x="1870" y="947"/>
                </a:lnTo>
                <a:lnTo>
                  <a:pt x="1849" y="927"/>
                </a:lnTo>
                <a:lnTo>
                  <a:pt x="1824" y="910"/>
                </a:lnTo>
                <a:lnTo>
                  <a:pt x="1795" y="897"/>
                </a:lnTo>
                <a:lnTo>
                  <a:pt x="1766" y="890"/>
                </a:lnTo>
                <a:lnTo>
                  <a:pt x="1734" y="887"/>
                </a:lnTo>
                <a:lnTo>
                  <a:pt x="1198" y="887"/>
                </a:lnTo>
                <a:lnTo>
                  <a:pt x="1158" y="885"/>
                </a:lnTo>
                <a:lnTo>
                  <a:pt x="1121" y="877"/>
                </a:lnTo>
                <a:lnTo>
                  <a:pt x="1084" y="865"/>
                </a:lnTo>
                <a:lnTo>
                  <a:pt x="1049" y="848"/>
                </a:lnTo>
                <a:lnTo>
                  <a:pt x="1016" y="827"/>
                </a:lnTo>
                <a:lnTo>
                  <a:pt x="992" y="806"/>
                </a:lnTo>
                <a:close/>
                <a:moveTo>
                  <a:pt x="1396" y="158"/>
                </a:moveTo>
                <a:lnTo>
                  <a:pt x="1344" y="160"/>
                </a:lnTo>
                <a:lnTo>
                  <a:pt x="1293" y="168"/>
                </a:lnTo>
                <a:lnTo>
                  <a:pt x="1243" y="180"/>
                </a:lnTo>
                <a:lnTo>
                  <a:pt x="1193" y="198"/>
                </a:lnTo>
                <a:lnTo>
                  <a:pt x="1145" y="221"/>
                </a:lnTo>
                <a:lnTo>
                  <a:pt x="1129" y="227"/>
                </a:lnTo>
                <a:lnTo>
                  <a:pt x="1112" y="230"/>
                </a:lnTo>
                <a:lnTo>
                  <a:pt x="1066" y="234"/>
                </a:lnTo>
                <a:lnTo>
                  <a:pt x="1021" y="244"/>
                </a:lnTo>
                <a:lnTo>
                  <a:pt x="978" y="260"/>
                </a:lnTo>
                <a:lnTo>
                  <a:pt x="936" y="281"/>
                </a:lnTo>
                <a:lnTo>
                  <a:pt x="896" y="305"/>
                </a:lnTo>
                <a:lnTo>
                  <a:pt x="860" y="335"/>
                </a:lnTo>
                <a:lnTo>
                  <a:pt x="828" y="368"/>
                </a:lnTo>
                <a:lnTo>
                  <a:pt x="797" y="405"/>
                </a:lnTo>
                <a:lnTo>
                  <a:pt x="769" y="445"/>
                </a:lnTo>
                <a:lnTo>
                  <a:pt x="746" y="489"/>
                </a:lnTo>
                <a:lnTo>
                  <a:pt x="725" y="536"/>
                </a:lnTo>
                <a:lnTo>
                  <a:pt x="708" y="584"/>
                </a:lnTo>
                <a:lnTo>
                  <a:pt x="695" y="635"/>
                </a:lnTo>
                <a:lnTo>
                  <a:pt x="686" y="688"/>
                </a:lnTo>
                <a:lnTo>
                  <a:pt x="681" y="742"/>
                </a:lnTo>
                <a:lnTo>
                  <a:pt x="679" y="798"/>
                </a:lnTo>
                <a:lnTo>
                  <a:pt x="682" y="854"/>
                </a:lnTo>
                <a:lnTo>
                  <a:pt x="689" y="911"/>
                </a:lnTo>
                <a:lnTo>
                  <a:pt x="701" y="968"/>
                </a:lnTo>
                <a:lnTo>
                  <a:pt x="742" y="923"/>
                </a:lnTo>
                <a:lnTo>
                  <a:pt x="778" y="873"/>
                </a:lnTo>
                <a:lnTo>
                  <a:pt x="810" y="821"/>
                </a:lnTo>
                <a:lnTo>
                  <a:pt x="838" y="766"/>
                </a:lnTo>
                <a:lnTo>
                  <a:pt x="860" y="708"/>
                </a:lnTo>
                <a:lnTo>
                  <a:pt x="878" y="649"/>
                </a:lnTo>
                <a:lnTo>
                  <a:pt x="886" y="630"/>
                </a:lnTo>
                <a:lnTo>
                  <a:pt x="896" y="613"/>
                </a:lnTo>
                <a:lnTo>
                  <a:pt x="911" y="599"/>
                </a:lnTo>
                <a:lnTo>
                  <a:pt x="927" y="589"/>
                </a:lnTo>
                <a:lnTo>
                  <a:pt x="946" y="581"/>
                </a:lnTo>
                <a:lnTo>
                  <a:pt x="966" y="577"/>
                </a:lnTo>
                <a:lnTo>
                  <a:pt x="986" y="578"/>
                </a:lnTo>
                <a:lnTo>
                  <a:pt x="1007" y="583"/>
                </a:lnTo>
                <a:lnTo>
                  <a:pt x="1024" y="592"/>
                </a:lnTo>
                <a:lnTo>
                  <a:pt x="1039" y="605"/>
                </a:lnTo>
                <a:lnTo>
                  <a:pt x="1052" y="619"/>
                </a:lnTo>
                <a:lnTo>
                  <a:pt x="1062" y="637"/>
                </a:lnTo>
                <a:lnTo>
                  <a:pt x="1074" y="662"/>
                </a:lnTo>
                <a:lnTo>
                  <a:pt x="1090" y="683"/>
                </a:lnTo>
                <a:lnTo>
                  <a:pt x="1110" y="700"/>
                </a:lnTo>
                <a:lnTo>
                  <a:pt x="1130" y="713"/>
                </a:lnTo>
                <a:lnTo>
                  <a:pt x="1152" y="722"/>
                </a:lnTo>
                <a:lnTo>
                  <a:pt x="1174" y="728"/>
                </a:lnTo>
                <a:lnTo>
                  <a:pt x="1198" y="730"/>
                </a:lnTo>
                <a:lnTo>
                  <a:pt x="1734" y="730"/>
                </a:lnTo>
                <a:lnTo>
                  <a:pt x="1780" y="733"/>
                </a:lnTo>
                <a:lnTo>
                  <a:pt x="1826" y="742"/>
                </a:lnTo>
                <a:lnTo>
                  <a:pt x="1868" y="757"/>
                </a:lnTo>
                <a:lnTo>
                  <a:pt x="1908" y="777"/>
                </a:lnTo>
                <a:lnTo>
                  <a:pt x="1945" y="803"/>
                </a:lnTo>
                <a:lnTo>
                  <a:pt x="1978" y="833"/>
                </a:lnTo>
                <a:lnTo>
                  <a:pt x="1979" y="801"/>
                </a:lnTo>
                <a:lnTo>
                  <a:pt x="1976" y="735"/>
                </a:lnTo>
                <a:lnTo>
                  <a:pt x="1968" y="671"/>
                </a:lnTo>
                <a:lnTo>
                  <a:pt x="1953" y="610"/>
                </a:lnTo>
                <a:lnTo>
                  <a:pt x="1934" y="550"/>
                </a:lnTo>
                <a:lnTo>
                  <a:pt x="1908" y="494"/>
                </a:lnTo>
                <a:lnTo>
                  <a:pt x="1880" y="441"/>
                </a:lnTo>
                <a:lnTo>
                  <a:pt x="1846" y="391"/>
                </a:lnTo>
                <a:lnTo>
                  <a:pt x="1808" y="346"/>
                </a:lnTo>
                <a:lnTo>
                  <a:pt x="1767" y="304"/>
                </a:lnTo>
                <a:lnTo>
                  <a:pt x="1722" y="267"/>
                </a:lnTo>
                <a:lnTo>
                  <a:pt x="1673" y="235"/>
                </a:lnTo>
                <a:lnTo>
                  <a:pt x="1623" y="208"/>
                </a:lnTo>
                <a:lnTo>
                  <a:pt x="1569" y="187"/>
                </a:lnTo>
                <a:lnTo>
                  <a:pt x="1514" y="171"/>
                </a:lnTo>
                <a:lnTo>
                  <a:pt x="1455" y="161"/>
                </a:lnTo>
                <a:lnTo>
                  <a:pt x="1396" y="158"/>
                </a:lnTo>
                <a:close/>
                <a:moveTo>
                  <a:pt x="1396" y="0"/>
                </a:moveTo>
                <a:lnTo>
                  <a:pt x="1463" y="3"/>
                </a:lnTo>
                <a:lnTo>
                  <a:pt x="1528" y="13"/>
                </a:lnTo>
                <a:lnTo>
                  <a:pt x="1593" y="29"/>
                </a:lnTo>
                <a:lnTo>
                  <a:pt x="1654" y="50"/>
                </a:lnTo>
                <a:lnTo>
                  <a:pt x="1713" y="77"/>
                </a:lnTo>
                <a:lnTo>
                  <a:pt x="1770" y="109"/>
                </a:lnTo>
                <a:lnTo>
                  <a:pt x="1823" y="146"/>
                </a:lnTo>
                <a:lnTo>
                  <a:pt x="1872" y="189"/>
                </a:lnTo>
                <a:lnTo>
                  <a:pt x="1919" y="234"/>
                </a:lnTo>
                <a:lnTo>
                  <a:pt x="1962" y="285"/>
                </a:lnTo>
                <a:lnTo>
                  <a:pt x="2000" y="339"/>
                </a:lnTo>
                <a:lnTo>
                  <a:pt x="2035" y="397"/>
                </a:lnTo>
                <a:lnTo>
                  <a:pt x="2065" y="458"/>
                </a:lnTo>
                <a:lnTo>
                  <a:pt x="2090" y="522"/>
                </a:lnTo>
                <a:lnTo>
                  <a:pt x="2111" y="589"/>
                </a:lnTo>
                <a:lnTo>
                  <a:pt x="2124" y="657"/>
                </a:lnTo>
                <a:lnTo>
                  <a:pt x="2134" y="728"/>
                </a:lnTo>
                <a:lnTo>
                  <a:pt x="2137" y="801"/>
                </a:lnTo>
                <a:lnTo>
                  <a:pt x="2134" y="870"/>
                </a:lnTo>
                <a:lnTo>
                  <a:pt x="2126" y="937"/>
                </a:lnTo>
                <a:lnTo>
                  <a:pt x="2113" y="1003"/>
                </a:lnTo>
                <a:lnTo>
                  <a:pt x="2095" y="1068"/>
                </a:lnTo>
                <a:lnTo>
                  <a:pt x="2071" y="1131"/>
                </a:lnTo>
                <a:lnTo>
                  <a:pt x="2063" y="1147"/>
                </a:lnTo>
                <a:lnTo>
                  <a:pt x="2051" y="1158"/>
                </a:lnTo>
                <a:lnTo>
                  <a:pt x="2041" y="1230"/>
                </a:lnTo>
                <a:lnTo>
                  <a:pt x="2025" y="1300"/>
                </a:lnTo>
                <a:lnTo>
                  <a:pt x="2006" y="1368"/>
                </a:lnTo>
                <a:lnTo>
                  <a:pt x="1984" y="1435"/>
                </a:lnTo>
                <a:lnTo>
                  <a:pt x="1957" y="1499"/>
                </a:lnTo>
                <a:lnTo>
                  <a:pt x="1926" y="1559"/>
                </a:lnTo>
                <a:lnTo>
                  <a:pt x="1893" y="1617"/>
                </a:lnTo>
                <a:lnTo>
                  <a:pt x="1854" y="1673"/>
                </a:lnTo>
                <a:lnTo>
                  <a:pt x="1813" y="1726"/>
                </a:lnTo>
                <a:lnTo>
                  <a:pt x="1769" y="1772"/>
                </a:lnTo>
                <a:lnTo>
                  <a:pt x="1722" y="1815"/>
                </a:lnTo>
                <a:lnTo>
                  <a:pt x="1673" y="1853"/>
                </a:lnTo>
                <a:lnTo>
                  <a:pt x="1682" y="1904"/>
                </a:lnTo>
                <a:lnTo>
                  <a:pt x="1695" y="1952"/>
                </a:lnTo>
                <a:lnTo>
                  <a:pt x="1710" y="1995"/>
                </a:lnTo>
                <a:lnTo>
                  <a:pt x="1728" y="2033"/>
                </a:lnTo>
                <a:lnTo>
                  <a:pt x="1749" y="2069"/>
                </a:lnTo>
                <a:lnTo>
                  <a:pt x="1771" y="2100"/>
                </a:lnTo>
                <a:lnTo>
                  <a:pt x="1794" y="2129"/>
                </a:lnTo>
                <a:lnTo>
                  <a:pt x="1819" y="2153"/>
                </a:lnTo>
                <a:lnTo>
                  <a:pt x="1846" y="2175"/>
                </a:lnTo>
                <a:lnTo>
                  <a:pt x="1872" y="2194"/>
                </a:lnTo>
                <a:lnTo>
                  <a:pt x="1900" y="2210"/>
                </a:lnTo>
                <a:lnTo>
                  <a:pt x="1926" y="2224"/>
                </a:lnTo>
                <a:lnTo>
                  <a:pt x="1954" y="2236"/>
                </a:lnTo>
                <a:lnTo>
                  <a:pt x="1980" y="2245"/>
                </a:lnTo>
                <a:lnTo>
                  <a:pt x="2005" y="2254"/>
                </a:lnTo>
                <a:lnTo>
                  <a:pt x="2029" y="2259"/>
                </a:lnTo>
                <a:lnTo>
                  <a:pt x="2051" y="2264"/>
                </a:lnTo>
                <a:lnTo>
                  <a:pt x="2072" y="2268"/>
                </a:lnTo>
                <a:lnTo>
                  <a:pt x="2090" y="2270"/>
                </a:lnTo>
                <a:lnTo>
                  <a:pt x="2106" y="2272"/>
                </a:lnTo>
                <a:lnTo>
                  <a:pt x="2119" y="2272"/>
                </a:lnTo>
                <a:lnTo>
                  <a:pt x="2130" y="2273"/>
                </a:lnTo>
                <a:lnTo>
                  <a:pt x="2135" y="2273"/>
                </a:lnTo>
                <a:lnTo>
                  <a:pt x="2138" y="2273"/>
                </a:lnTo>
                <a:lnTo>
                  <a:pt x="2195" y="2278"/>
                </a:lnTo>
                <a:lnTo>
                  <a:pt x="2250" y="2289"/>
                </a:lnTo>
                <a:lnTo>
                  <a:pt x="2303" y="2305"/>
                </a:lnTo>
                <a:lnTo>
                  <a:pt x="2354" y="2326"/>
                </a:lnTo>
                <a:lnTo>
                  <a:pt x="2402" y="2352"/>
                </a:lnTo>
                <a:lnTo>
                  <a:pt x="2446" y="2383"/>
                </a:lnTo>
                <a:lnTo>
                  <a:pt x="2487" y="2418"/>
                </a:lnTo>
                <a:lnTo>
                  <a:pt x="2526" y="2457"/>
                </a:lnTo>
                <a:lnTo>
                  <a:pt x="2558" y="2500"/>
                </a:lnTo>
                <a:lnTo>
                  <a:pt x="2588" y="2545"/>
                </a:lnTo>
                <a:lnTo>
                  <a:pt x="2613" y="2594"/>
                </a:lnTo>
                <a:lnTo>
                  <a:pt x="2632" y="2646"/>
                </a:lnTo>
                <a:lnTo>
                  <a:pt x="2647" y="2699"/>
                </a:lnTo>
                <a:lnTo>
                  <a:pt x="2656" y="2755"/>
                </a:lnTo>
                <a:lnTo>
                  <a:pt x="2659" y="2813"/>
                </a:lnTo>
                <a:lnTo>
                  <a:pt x="2659" y="3422"/>
                </a:lnTo>
                <a:lnTo>
                  <a:pt x="2657" y="3442"/>
                </a:lnTo>
                <a:lnTo>
                  <a:pt x="2648" y="3461"/>
                </a:lnTo>
                <a:lnTo>
                  <a:pt x="2636" y="3477"/>
                </a:lnTo>
                <a:lnTo>
                  <a:pt x="2620" y="3489"/>
                </a:lnTo>
                <a:lnTo>
                  <a:pt x="2602" y="3497"/>
                </a:lnTo>
                <a:lnTo>
                  <a:pt x="2581" y="3500"/>
                </a:lnTo>
                <a:lnTo>
                  <a:pt x="78" y="3500"/>
                </a:lnTo>
                <a:lnTo>
                  <a:pt x="58" y="3497"/>
                </a:lnTo>
                <a:lnTo>
                  <a:pt x="39" y="3489"/>
                </a:lnTo>
                <a:lnTo>
                  <a:pt x="23" y="3477"/>
                </a:lnTo>
                <a:lnTo>
                  <a:pt x="11" y="3461"/>
                </a:lnTo>
                <a:lnTo>
                  <a:pt x="3" y="3442"/>
                </a:lnTo>
                <a:lnTo>
                  <a:pt x="0" y="3422"/>
                </a:lnTo>
                <a:lnTo>
                  <a:pt x="0" y="2813"/>
                </a:lnTo>
                <a:lnTo>
                  <a:pt x="3" y="2755"/>
                </a:lnTo>
                <a:lnTo>
                  <a:pt x="12" y="2699"/>
                </a:lnTo>
                <a:lnTo>
                  <a:pt x="26" y="2646"/>
                </a:lnTo>
                <a:lnTo>
                  <a:pt x="47" y="2594"/>
                </a:lnTo>
                <a:lnTo>
                  <a:pt x="71" y="2545"/>
                </a:lnTo>
                <a:lnTo>
                  <a:pt x="100" y="2500"/>
                </a:lnTo>
                <a:lnTo>
                  <a:pt x="134" y="2457"/>
                </a:lnTo>
                <a:lnTo>
                  <a:pt x="171" y="2418"/>
                </a:lnTo>
                <a:lnTo>
                  <a:pt x="213" y="2383"/>
                </a:lnTo>
                <a:lnTo>
                  <a:pt x="258" y="2352"/>
                </a:lnTo>
                <a:lnTo>
                  <a:pt x="306" y="2326"/>
                </a:lnTo>
                <a:lnTo>
                  <a:pt x="357" y="2305"/>
                </a:lnTo>
                <a:lnTo>
                  <a:pt x="410" y="2289"/>
                </a:lnTo>
                <a:lnTo>
                  <a:pt x="465" y="2278"/>
                </a:lnTo>
                <a:lnTo>
                  <a:pt x="522" y="2273"/>
                </a:lnTo>
                <a:lnTo>
                  <a:pt x="524" y="2273"/>
                </a:lnTo>
                <a:lnTo>
                  <a:pt x="530" y="2273"/>
                </a:lnTo>
                <a:lnTo>
                  <a:pt x="540" y="2272"/>
                </a:lnTo>
                <a:lnTo>
                  <a:pt x="552" y="2272"/>
                </a:lnTo>
                <a:lnTo>
                  <a:pt x="568" y="2270"/>
                </a:lnTo>
                <a:lnTo>
                  <a:pt x="586" y="2268"/>
                </a:lnTo>
                <a:lnTo>
                  <a:pt x="608" y="2264"/>
                </a:lnTo>
                <a:lnTo>
                  <a:pt x="630" y="2259"/>
                </a:lnTo>
                <a:lnTo>
                  <a:pt x="654" y="2254"/>
                </a:lnTo>
                <a:lnTo>
                  <a:pt x="679" y="2245"/>
                </a:lnTo>
                <a:lnTo>
                  <a:pt x="706" y="2236"/>
                </a:lnTo>
                <a:lnTo>
                  <a:pt x="732" y="2224"/>
                </a:lnTo>
                <a:lnTo>
                  <a:pt x="760" y="2210"/>
                </a:lnTo>
                <a:lnTo>
                  <a:pt x="786" y="2194"/>
                </a:lnTo>
                <a:lnTo>
                  <a:pt x="814" y="2175"/>
                </a:lnTo>
                <a:lnTo>
                  <a:pt x="839" y="2153"/>
                </a:lnTo>
                <a:lnTo>
                  <a:pt x="865" y="2129"/>
                </a:lnTo>
                <a:lnTo>
                  <a:pt x="889" y="2100"/>
                </a:lnTo>
                <a:lnTo>
                  <a:pt x="911" y="2068"/>
                </a:lnTo>
                <a:lnTo>
                  <a:pt x="931" y="2033"/>
                </a:lnTo>
                <a:lnTo>
                  <a:pt x="949" y="1994"/>
                </a:lnTo>
                <a:lnTo>
                  <a:pt x="964" y="1952"/>
                </a:lnTo>
                <a:lnTo>
                  <a:pt x="977" y="1904"/>
                </a:lnTo>
                <a:lnTo>
                  <a:pt x="986" y="1852"/>
                </a:lnTo>
                <a:lnTo>
                  <a:pt x="935" y="1812"/>
                </a:lnTo>
                <a:lnTo>
                  <a:pt x="885" y="1767"/>
                </a:lnTo>
                <a:lnTo>
                  <a:pt x="839" y="1716"/>
                </a:lnTo>
                <a:lnTo>
                  <a:pt x="796" y="1661"/>
                </a:lnTo>
                <a:lnTo>
                  <a:pt x="757" y="1602"/>
                </a:lnTo>
                <a:lnTo>
                  <a:pt x="722" y="1538"/>
                </a:lnTo>
                <a:lnTo>
                  <a:pt x="690" y="1470"/>
                </a:lnTo>
                <a:lnTo>
                  <a:pt x="663" y="1398"/>
                </a:lnTo>
                <a:lnTo>
                  <a:pt x="640" y="1324"/>
                </a:lnTo>
                <a:lnTo>
                  <a:pt x="622" y="1245"/>
                </a:lnTo>
                <a:lnTo>
                  <a:pt x="609" y="1165"/>
                </a:lnTo>
                <a:lnTo>
                  <a:pt x="598" y="1152"/>
                </a:lnTo>
                <a:lnTo>
                  <a:pt x="591" y="1137"/>
                </a:lnTo>
                <a:lnTo>
                  <a:pt x="568" y="1078"/>
                </a:lnTo>
                <a:lnTo>
                  <a:pt x="550" y="1016"/>
                </a:lnTo>
                <a:lnTo>
                  <a:pt x="537" y="950"/>
                </a:lnTo>
                <a:lnTo>
                  <a:pt x="527" y="885"/>
                </a:lnTo>
                <a:lnTo>
                  <a:pt x="522" y="819"/>
                </a:lnTo>
                <a:lnTo>
                  <a:pt x="523" y="754"/>
                </a:lnTo>
                <a:lnTo>
                  <a:pt x="527" y="689"/>
                </a:lnTo>
                <a:lnTo>
                  <a:pt x="537" y="626"/>
                </a:lnTo>
                <a:lnTo>
                  <a:pt x="551" y="563"/>
                </a:lnTo>
                <a:lnTo>
                  <a:pt x="570" y="503"/>
                </a:lnTo>
                <a:lnTo>
                  <a:pt x="594" y="444"/>
                </a:lnTo>
                <a:lnTo>
                  <a:pt x="622" y="387"/>
                </a:lnTo>
                <a:lnTo>
                  <a:pt x="655" y="334"/>
                </a:lnTo>
                <a:lnTo>
                  <a:pt x="692" y="285"/>
                </a:lnTo>
                <a:lnTo>
                  <a:pt x="731" y="241"/>
                </a:lnTo>
                <a:lnTo>
                  <a:pt x="775" y="200"/>
                </a:lnTo>
                <a:lnTo>
                  <a:pt x="821" y="167"/>
                </a:lnTo>
                <a:lnTo>
                  <a:pt x="871" y="137"/>
                </a:lnTo>
                <a:lnTo>
                  <a:pt x="923" y="112"/>
                </a:lnTo>
                <a:lnTo>
                  <a:pt x="978" y="93"/>
                </a:lnTo>
                <a:lnTo>
                  <a:pt x="1032" y="81"/>
                </a:lnTo>
                <a:lnTo>
                  <a:pt x="1087" y="73"/>
                </a:lnTo>
                <a:lnTo>
                  <a:pt x="1146" y="47"/>
                </a:lnTo>
                <a:lnTo>
                  <a:pt x="1208" y="27"/>
                </a:lnTo>
                <a:lnTo>
                  <a:pt x="1269" y="12"/>
                </a:lnTo>
                <a:lnTo>
                  <a:pt x="1332" y="3"/>
                </a:lnTo>
                <a:lnTo>
                  <a:pt x="139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19" name="Group 118">
            <a:extLst>
              <a:ext uri="{FF2B5EF4-FFF2-40B4-BE49-F238E27FC236}">
                <a16:creationId xmlns:a16="http://schemas.microsoft.com/office/drawing/2014/main" id="{37131699-B571-BFAF-9920-FB609D245B36}"/>
              </a:ext>
            </a:extLst>
          </p:cNvPr>
          <p:cNvGrpSpPr/>
          <p:nvPr userDrawn="1"/>
        </p:nvGrpSpPr>
        <p:grpSpPr>
          <a:xfrm>
            <a:off x="5335789" y="2594123"/>
            <a:ext cx="572965" cy="758848"/>
            <a:chOff x="5422900" y="5006975"/>
            <a:chExt cx="415925" cy="550863"/>
          </a:xfrm>
          <a:solidFill>
            <a:schemeClr val="tx1"/>
          </a:solidFill>
        </p:grpSpPr>
        <p:sp>
          <p:nvSpPr>
            <p:cNvPr id="120" name="Freeform 438">
              <a:extLst>
                <a:ext uri="{FF2B5EF4-FFF2-40B4-BE49-F238E27FC236}">
                  <a16:creationId xmlns:a16="http://schemas.microsoft.com/office/drawing/2014/main" id="{5C3AAF92-4BF7-E829-27FA-602F847A5E4F}"/>
                </a:ext>
              </a:extLst>
            </p:cNvPr>
            <p:cNvSpPr>
              <a:spLocks/>
            </p:cNvSpPr>
            <p:nvPr/>
          </p:nvSpPr>
          <p:spPr bwMode="auto">
            <a:xfrm>
              <a:off x="5632450" y="5006975"/>
              <a:ext cx="22225" cy="111125"/>
            </a:xfrm>
            <a:custGeom>
              <a:avLst/>
              <a:gdLst>
                <a:gd name="T0" fmla="*/ 71 w 140"/>
                <a:gd name="T1" fmla="*/ 0 h 700"/>
                <a:gd name="T2" fmla="*/ 89 w 140"/>
                <a:gd name="T3" fmla="*/ 3 h 700"/>
                <a:gd name="T4" fmla="*/ 106 w 140"/>
                <a:gd name="T5" fmla="*/ 10 h 700"/>
                <a:gd name="T6" fmla="*/ 120 w 140"/>
                <a:gd name="T7" fmla="*/ 21 h 700"/>
                <a:gd name="T8" fmla="*/ 131 w 140"/>
                <a:gd name="T9" fmla="*/ 35 h 700"/>
                <a:gd name="T10" fmla="*/ 138 w 140"/>
                <a:gd name="T11" fmla="*/ 52 h 700"/>
                <a:gd name="T12" fmla="*/ 140 w 140"/>
                <a:gd name="T13" fmla="*/ 70 h 700"/>
                <a:gd name="T14" fmla="*/ 140 w 140"/>
                <a:gd name="T15" fmla="*/ 629 h 700"/>
                <a:gd name="T16" fmla="*/ 138 w 140"/>
                <a:gd name="T17" fmla="*/ 647 h 700"/>
                <a:gd name="T18" fmla="*/ 131 w 140"/>
                <a:gd name="T19" fmla="*/ 664 h 700"/>
                <a:gd name="T20" fmla="*/ 120 w 140"/>
                <a:gd name="T21" fmla="*/ 679 h 700"/>
                <a:gd name="T22" fmla="*/ 106 w 140"/>
                <a:gd name="T23" fmla="*/ 689 h 700"/>
                <a:gd name="T24" fmla="*/ 89 w 140"/>
                <a:gd name="T25" fmla="*/ 697 h 700"/>
                <a:gd name="T26" fmla="*/ 71 w 140"/>
                <a:gd name="T27" fmla="*/ 700 h 700"/>
                <a:gd name="T28" fmla="*/ 52 w 140"/>
                <a:gd name="T29" fmla="*/ 697 h 700"/>
                <a:gd name="T30" fmla="*/ 35 w 140"/>
                <a:gd name="T31" fmla="*/ 690 h 700"/>
                <a:gd name="T32" fmla="*/ 21 w 140"/>
                <a:gd name="T33" fmla="*/ 679 h 700"/>
                <a:gd name="T34" fmla="*/ 9 w 140"/>
                <a:gd name="T35" fmla="*/ 665 h 700"/>
                <a:gd name="T36" fmla="*/ 3 w 140"/>
                <a:gd name="T37" fmla="*/ 648 h 700"/>
                <a:gd name="T38" fmla="*/ 0 w 140"/>
                <a:gd name="T39" fmla="*/ 629 h 700"/>
                <a:gd name="T40" fmla="*/ 0 w 140"/>
                <a:gd name="T41" fmla="*/ 70 h 700"/>
                <a:gd name="T42" fmla="*/ 3 w 140"/>
                <a:gd name="T43" fmla="*/ 52 h 700"/>
                <a:gd name="T44" fmla="*/ 9 w 140"/>
                <a:gd name="T45" fmla="*/ 35 h 700"/>
                <a:gd name="T46" fmla="*/ 21 w 140"/>
                <a:gd name="T47" fmla="*/ 21 h 700"/>
                <a:gd name="T48" fmla="*/ 35 w 140"/>
                <a:gd name="T49" fmla="*/ 10 h 700"/>
                <a:gd name="T50" fmla="*/ 52 w 140"/>
                <a:gd name="T51" fmla="*/ 3 h 700"/>
                <a:gd name="T52" fmla="*/ 71 w 140"/>
                <a:gd name="T53" fmla="*/ 0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700">
                  <a:moveTo>
                    <a:pt x="71" y="0"/>
                  </a:moveTo>
                  <a:lnTo>
                    <a:pt x="89" y="3"/>
                  </a:lnTo>
                  <a:lnTo>
                    <a:pt x="106" y="10"/>
                  </a:lnTo>
                  <a:lnTo>
                    <a:pt x="120" y="21"/>
                  </a:lnTo>
                  <a:lnTo>
                    <a:pt x="131" y="35"/>
                  </a:lnTo>
                  <a:lnTo>
                    <a:pt x="138" y="52"/>
                  </a:lnTo>
                  <a:lnTo>
                    <a:pt x="140" y="70"/>
                  </a:lnTo>
                  <a:lnTo>
                    <a:pt x="140" y="629"/>
                  </a:lnTo>
                  <a:lnTo>
                    <a:pt x="138" y="647"/>
                  </a:lnTo>
                  <a:lnTo>
                    <a:pt x="131" y="664"/>
                  </a:lnTo>
                  <a:lnTo>
                    <a:pt x="120" y="679"/>
                  </a:lnTo>
                  <a:lnTo>
                    <a:pt x="106" y="689"/>
                  </a:lnTo>
                  <a:lnTo>
                    <a:pt x="89" y="697"/>
                  </a:lnTo>
                  <a:lnTo>
                    <a:pt x="71" y="700"/>
                  </a:lnTo>
                  <a:lnTo>
                    <a:pt x="52" y="697"/>
                  </a:lnTo>
                  <a:lnTo>
                    <a:pt x="35" y="690"/>
                  </a:lnTo>
                  <a:lnTo>
                    <a:pt x="21" y="679"/>
                  </a:lnTo>
                  <a:lnTo>
                    <a:pt x="9" y="665"/>
                  </a:lnTo>
                  <a:lnTo>
                    <a:pt x="3" y="648"/>
                  </a:lnTo>
                  <a:lnTo>
                    <a:pt x="0" y="629"/>
                  </a:lnTo>
                  <a:lnTo>
                    <a:pt x="0" y="70"/>
                  </a:lnTo>
                  <a:lnTo>
                    <a:pt x="3" y="52"/>
                  </a:lnTo>
                  <a:lnTo>
                    <a:pt x="9" y="35"/>
                  </a:lnTo>
                  <a:lnTo>
                    <a:pt x="21" y="21"/>
                  </a:lnTo>
                  <a:lnTo>
                    <a:pt x="35" y="10"/>
                  </a:lnTo>
                  <a:lnTo>
                    <a:pt x="52" y="3"/>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1" name="Freeform 439">
              <a:extLst>
                <a:ext uri="{FF2B5EF4-FFF2-40B4-BE49-F238E27FC236}">
                  <a16:creationId xmlns:a16="http://schemas.microsoft.com/office/drawing/2014/main" id="{F7F36EE2-335A-91BB-A019-97232588BAB2}"/>
                </a:ext>
              </a:extLst>
            </p:cNvPr>
            <p:cNvSpPr>
              <a:spLocks/>
            </p:cNvSpPr>
            <p:nvPr/>
          </p:nvSpPr>
          <p:spPr bwMode="auto">
            <a:xfrm>
              <a:off x="5486400" y="5057775"/>
              <a:ext cx="84138" cy="84137"/>
            </a:xfrm>
            <a:custGeom>
              <a:avLst/>
              <a:gdLst>
                <a:gd name="T0" fmla="*/ 70 w 535"/>
                <a:gd name="T1" fmla="*/ 0 h 535"/>
                <a:gd name="T2" fmla="*/ 88 w 535"/>
                <a:gd name="T3" fmla="*/ 2 h 535"/>
                <a:gd name="T4" fmla="*/ 105 w 535"/>
                <a:gd name="T5" fmla="*/ 8 h 535"/>
                <a:gd name="T6" fmla="*/ 120 w 535"/>
                <a:gd name="T7" fmla="*/ 20 h 535"/>
                <a:gd name="T8" fmla="*/ 514 w 535"/>
                <a:gd name="T9" fmla="*/ 416 h 535"/>
                <a:gd name="T10" fmla="*/ 526 w 535"/>
                <a:gd name="T11" fmla="*/ 431 h 535"/>
                <a:gd name="T12" fmla="*/ 533 w 535"/>
                <a:gd name="T13" fmla="*/ 447 h 535"/>
                <a:gd name="T14" fmla="*/ 535 w 535"/>
                <a:gd name="T15" fmla="*/ 464 h 535"/>
                <a:gd name="T16" fmla="*/ 533 w 535"/>
                <a:gd name="T17" fmla="*/ 482 h 535"/>
                <a:gd name="T18" fmla="*/ 526 w 535"/>
                <a:gd name="T19" fmla="*/ 499 h 535"/>
                <a:gd name="T20" fmla="*/ 514 w 535"/>
                <a:gd name="T21" fmla="*/ 514 h 535"/>
                <a:gd name="T22" fmla="*/ 499 w 535"/>
                <a:gd name="T23" fmla="*/ 526 h 535"/>
                <a:gd name="T24" fmla="*/ 482 w 535"/>
                <a:gd name="T25" fmla="*/ 533 h 535"/>
                <a:gd name="T26" fmla="*/ 465 w 535"/>
                <a:gd name="T27" fmla="*/ 535 h 535"/>
                <a:gd name="T28" fmla="*/ 447 w 535"/>
                <a:gd name="T29" fmla="*/ 533 h 535"/>
                <a:gd name="T30" fmla="*/ 430 w 535"/>
                <a:gd name="T31" fmla="*/ 526 h 535"/>
                <a:gd name="T32" fmla="*/ 416 w 535"/>
                <a:gd name="T33" fmla="*/ 514 h 535"/>
                <a:gd name="T34" fmla="*/ 20 w 535"/>
                <a:gd name="T35" fmla="*/ 119 h 535"/>
                <a:gd name="T36" fmla="*/ 10 w 535"/>
                <a:gd name="T37" fmla="*/ 105 h 535"/>
                <a:gd name="T38" fmla="*/ 2 w 535"/>
                <a:gd name="T39" fmla="*/ 88 h 535"/>
                <a:gd name="T40" fmla="*/ 0 w 535"/>
                <a:gd name="T41" fmla="*/ 70 h 535"/>
                <a:gd name="T42" fmla="*/ 2 w 535"/>
                <a:gd name="T43" fmla="*/ 52 h 535"/>
                <a:gd name="T44" fmla="*/ 10 w 535"/>
                <a:gd name="T45" fmla="*/ 36 h 535"/>
                <a:gd name="T46" fmla="*/ 20 w 535"/>
                <a:gd name="T47" fmla="*/ 20 h 535"/>
                <a:gd name="T48" fmla="*/ 36 w 535"/>
                <a:gd name="T49" fmla="*/ 8 h 535"/>
                <a:gd name="T50" fmla="*/ 53 w 535"/>
                <a:gd name="T51" fmla="*/ 2 h 535"/>
                <a:gd name="T52" fmla="*/ 70 w 535"/>
                <a:gd name="T5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5" h="535">
                  <a:moveTo>
                    <a:pt x="70" y="0"/>
                  </a:moveTo>
                  <a:lnTo>
                    <a:pt x="88" y="2"/>
                  </a:lnTo>
                  <a:lnTo>
                    <a:pt x="105" y="8"/>
                  </a:lnTo>
                  <a:lnTo>
                    <a:pt x="120" y="20"/>
                  </a:lnTo>
                  <a:lnTo>
                    <a:pt x="514" y="416"/>
                  </a:lnTo>
                  <a:lnTo>
                    <a:pt x="526" y="431"/>
                  </a:lnTo>
                  <a:lnTo>
                    <a:pt x="533" y="447"/>
                  </a:lnTo>
                  <a:lnTo>
                    <a:pt x="535" y="464"/>
                  </a:lnTo>
                  <a:lnTo>
                    <a:pt x="533" y="482"/>
                  </a:lnTo>
                  <a:lnTo>
                    <a:pt x="526" y="499"/>
                  </a:lnTo>
                  <a:lnTo>
                    <a:pt x="514" y="514"/>
                  </a:lnTo>
                  <a:lnTo>
                    <a:pt x="499" y="526"/>
                  </a:lnTo>
                  <a:lnTo>
                    <a:pt x="482" y="533"/>
                  </a:lnTo>
                  <a:lnTo>
                    <a:pt x="465" y="535"/>
                  </a:lnTo>
                  <a:lnTo>
                    <a:pt x="447" y="533"/>
                  </a:lnTo>
                  <a:lnTo>
                    <a:pt x="430" y="526"/>
                  </a:lnTo>
                  <a:lnTo>
                    <a:pt x="416" y="514"/>
                  </a:lnTo>
                  <a:lnTo>
                    <a:pt x="20" y="119"/>
                  </a:lnTo>
                  <a:lnTo>
                    <a:pt x="10" y="105"/>
                  </a:lnTo>
                  <a:lnTo>
                    <a:pt x="2" y="88"/>
                  </a:lnTo>
                  <a:lnTo>
                    <a:pt x="0" y="70"/>
                  </a:lnTo>
                  <a:lnTo>
                    <a:pt x="2" y="52"/>
                  </a:lnTo>
                  <a:lnTo>
                    <a:pt x="10" y="36"/>
                  </a:lnTo>
                  <a:lnTo>
                    <a:pt x="20" y="20"/>
                  </a:lnTo>
                  <a:lnTo>
                    <a:pt x="36" y="8"/>
                  </a:lnTo>
                  <a:lnTo>
                    <a:pt x="53"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2" name="Freeform 440">
              <a:extLst>
                <a:ext uri="{FF2B5EF4-FFF2-40B4-BE49-F238E27FC236}">
                  <a16:creationId xmlns:a16="http://schemas.microsoft.com/office/drawing/2014/main" id="{41EF6D5D-99F9-4F57-8312-3E586D0D5543}"/>
                </a:ext>
              </a:extLst>
            </p:cNvPr>
            <p:cNvSpPr>
              <a:spLocks/>
            </p:cNvSpPr>
            <p:nvPr/>
          </p:nvSpPr>
          <p:spPr bwMode="auto">
            <a:xfrm>
              <a:off x="5727700" y="5205413"/>
              <a:ext cx="111125" cy="22225"/>
            </a:xfrm>
            <a:custGeom>
              <a:avLst/>
              <a:gdLst>
                <a:gd name="T0" fmla="*/ 71 w 699"/>
                <a:gd name="T1" fmla="*/ 0 h 141"/>
                <a:gd name="T2" fmla="*/ 629 w 699"/>
                <a:gd name="T3" fmla="*/ 0 h 141"/>
                <a:gd name="T4" fmla="*/ 647 w 699"/>
                <a:gd name="T5" fmla="*/ 2 h 141"/>
                <a:gd name="T6" fmla="*/ 664 w 699"/>
                <a:gd name="T7" fmla="*/ 10 h 141"/>
                <a:gd name="T8" fmla="*/ 679 w 699"/>
                <a:gd name="T9" fmla="*/ 20 h 141"/>
                <a:gd name="T10" fmla="*/ 689 w 699"/>
                <a:gd name="T11" fmla="*/ 35 h 141"/>
                <a:gd name="T12" fmla="*/ 697 w 699"/>
                <a:gd name="T13" fmla="*/ 52 h 141"/>
                <a:gd name="T14" fmla="*/ 699 w 699"/>
                <a:gd name="T15" fmla="*/ 70 h 141"/>
                <a:gd name="T16" fmla="*/ 697 w 699"/>
                <a:gd name="T17" fmla="*/ 89 h 141"/>
                <a:gd name="T18" fmla="*/ 689 w 699"/>
                <a:gd name="T19" fmla="*/ 106 h 141"/>
                <a:gd name="T20" fmla="*/ 679 w 699"/>
                <a:gd name="T21" fmla="*/ 120 h 141"/>
                <a:gd name="T22" fmla="*/ 664 w 699"/>
                <a:gd name="T23" fmla="*/ 131 h 141"/>
                <a:gd name="T24" fmla="*/ 647 w 699"/>
                <a:gd name="T25" fmla="*/ 138 h 141"/>
                <a:gd name="T26" fmla="*/ 629 w 699"/>
                <a:gd name="T27" fmla="*/ 141 h 141"/>
                <a:gd name="T28" fmla="*/ 71 w 699"/>
                <a:gd name="T29" fmla="*/ 141 h 141"/>
                <a:gd name="T30" fmla="*/ 52 w 699"/>
                <a:gd name="T31" fmla="*/ 138 h 141"/>
                <a:gd name="T32" fmla="*/ 35 w 699"/>
                <a:gd name="T33" fmla="*/ 131 h 141"/>
                <a:gd name="T34" fmla="*/ 21 w 699"/>
                <a:gd name="T35" fmla="*/ 120 h 141"/>
                <a:gd name="T36" fmla="*/ 10 w 699"/>
                <a:gd name="T37" fmla="*/ 106 h 141"/>
                <a:gd name="T38" fmla="*/ 3 w 699"/>
                <a:gd name="T39" fmla="*/ 89 h 141"/>
                <a:gd name="T40" fmla="*/ 0 w 699"/>
                <a:gd name="T41" fmla="*/ 70 h 141"/>
                <a:gd name="T42" fmla="*/ 3 w 699"/>
                <a:gd name="T43" fmla="*/ 52 h 141"/>
                <a:gd name="T44" fmla="*/ 10 w 699"/>
                <a:gd name="T45" fmla="*/ 35 h 141"/>
                <a:gd name="T46" fmla="*/ 21 w 699"/>
                <a:gd name="T47" fmla="*/ 20 h 141"/>
                <a:gd name="T48" fmla="*/ 35 w 699"/>
                <a:gd name="T49" fmla="*/ 10 h 141"/>
                <a:gd name="T50" fmla="*/ 52 w 699"/>
                <a:gd name="T51" fmla="*/ 2 h 141"/>
                <a:gd name="T52" fmla="*/ 71 w 699"/>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9" h="141">
                  <a:moveTo>
                    <a:pt x="71" y="0"/>
                  </a:moveTo>
                  <a:lnTo>
                    <a:pt x="629" y="0"/>
                  </a:lnTo>
                  <a:lnTo>
                    <a:pt x="647" y="2"/>
                  </a:lnTo>
                  <a:lnTo>
                    <a:pt x="664" y="10"/>
                  </a:lnTo>
                  <a:lnTo>
                    <a:pt x="679" y="20"/>
                  </a:lnTo>
                  <a:lnTo>
                    <a:pt x="689" y="35"/>
                  </a:lnTo>
                  <a:lnTo>
                    <a:pt x="697" y="52"/>
                  </a:lnTo>
                  <a:lnTo>
                    <a:pt x="699" y="70"/>
                  </a:lnTo>
                  <a:lnTo>
                    <a:pt x="697" y="89"/>
                  </a:lnTo>
                  <a:lnTo>
                    <a:pt x="689" y="106"/>
                  </a:lnTo>
                  <a:lnTo>
                    <a:pt x="679" y="120"/>
                  </a:lnTo>
                  <a:lnTo>
                    <a:pt x="664" y="131"/>
                  </a:lnTo>
                  <a:lnTo>
                    <a:pt x="647" y="138"/>
                  </a:lnTo>
                  <a:lnTo>
                    <a:pt x="629" y="141"/>
                  </a:lnTo>
                  <a:lnTo>
                    <a:pt x="71" y="141"/>
                  </a:lnTo>
                  <a:lnTo>
                    <a:pt x="52" y="138"/>
                  </a:lnTo>
                  <a:lnTo>
                    <a:pt x="35" y="131"/>
                  </a:lnTo>
                  <a:lnTo>
                    <a:pt x="21" y="120"/>
                  </a:lnTo>
                  <a:lnTo>
                    <a:pt x="10" y="106"/>
                  </a:lnTo>
                  <a:lnTo>
                    <a:pt x="3" y="89"/>
                  </a:lnTo>
                  <a:lnTo>
                    <a:pt x="0" y="70"/>
                  </a:lnTo>
                  <a:lnTo>
                    <a:pt x="3" y="52"/>
                  </a:lnTo>
                  <a:lnTo>
                    <a:pt x="10" y="35"/>
                  </a:lnTo>
                  <a:lnTo>
                    <a:pt x="21" y="20"/>
                  </a:lnTo>
                  <a:lnTo>
                    <a:pt x="35" y="10"/>
                  </a:lnTo>
                  <a:lnTo>
                    <a:pt x="52" y="2"/>
                  </a:lnTo>
                  <a:lnTo>
                    <a:pt x="7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3" name="Freeform 441">
              <a:extLst>
                <a:ext uri="{FF2B5EF4-FFF2-40B4-BE49-F238E27FC236}">
                  <a16:creationId xmlns:a16="http://schemas.microsoft.com/office/drawing/2014/main" id="{8FBC723D-45E0-6022-7B51-9ED77B0F4D11}"/>
                </a:ext>
              </a:extLst>
            </p:cNvPr>
            <p:cNvSpPr>
              <a:spLocks/>
            </p:cNvSpPr>
            <p:nvPr/>
          </p:nvSpPr>
          <p:spPr bwMode="auto">
            <a:xfrm>
              <a:off x="5448300" y="5205413"/>
              <a:ext cx="111125" cy="22225"/>
            </a:xfrm>
            <a:custGeom>
              <a:avLst/>
              <a:gdLst>
                <a:gd name="T0" fmla="*/ 70 w 698"/>
                <a:gd name="T1" fmla="*/ 0 h 141"/>
                <a:gd name="T2" fmla="*/ 628 w 698"/>
                <a:gd name="T3" fmla="*/ 0 h 141"/>
                <a:gd name="T4" fmla="*/ 647 w 698"/>
                <a:gd name="T5" fmla="*/ 2 h 141"/>
                <a:gd name="T6" fmla="*/ 664 w 698"/>
                <a:gd name="T7" fmla="*/ 10 h 141"/>
                <a:gd name="T8" fmla="*/ 678 w 698"/>
                <a:gd name="T9" fmla="*/ 20 h 141"/>
                <a:gd name="T10" fmla="*/ 689 w 698"/>
                <a:gd name="T11" fmla="*/ 35 h 141"/>
                <a:gd name="T12" fmla="*/ 696 w 698"/>
                <a:gd name="T13" fmla="*/ 52 h 141"/>
                <a:gd name="T14" fmla="*/ 698 w 698"/>
                <a:gd name="T15" fmla="*/ 70 h 141"/>
                <a:gd name="T16" fmla="*/ 696 w 698"/>
                <a:gd name="T17" fmla="*/ 89 h 141"/>
                <a:gd name="T18" fmla="*/ 689 w 698"/>
                <a:gd name="T19" fmla="*/ 106 h 141"/>
                <a:gd name="T20" fmla="*/ 678 w 698"/>
                <a:gd name="T21" fmla="*/ 120 h 141"/>
                <a:gd name="T22" fmla="*/ 664 w 698"/>
                <a:gd name="T23" fmla="*/ 131 h 141"/>
                <a:gd name="T24" fmla="*/ 647 w 698"/>
                <a:gd name="T25" fmla="*/ 138 h 141"/>
                <a:gd name="T26" fmla="*/ 628 w 698"/>
                <a:gd name="T27" fmla="*/ 141 h 141"/>
                <a:gd name="T28" fmla="*/ 70 w 698"/>
                <a:gd name="T29" fmla="*/ 141 h 141"/>
                <a:gd name="T30" fmla="*/ 51 w 698"/>
                <a:gd name="T31" fmla="*/ 138 h 141"/>
                <a:gd name="T32" fmla="*/ 35 w 698"/>
                <a:gd name="T33" fmla="*/ 131 h 141"/>
                <a:gd name="T34" fmla="*/ 21 w 698"/>
                <a:gd name="T35" fmla="*/ 120 h 141"/>
                <a:gd name="T36" fmla="*/ 10 w 698"/>
                <a:gd name="T37" fmla="*/ 106 h 141"/>
                <a:gd name="T38" fmla="*/ 3 w 698"/>
                <a:gd name="T39" fmla="*/ 89 h 141"/>
                <a:gd name="T40" fmla="*/ 0 w 698"/>
                <a:gd name="T41" fmla="*/ 70 h 141"/>
                <a:gd name="T42" fmla="*/ 3 w 698"/>
                <a:gd name="T43" fmla="*/ 52 h 141"/>
                <a:gd name="T44" fmla="*/ 10 w 698"/>
                <a:gd name="T45" fmla="*/ 35 h 141"/>
                <a:gd name="T46" fmla="*/ 21 w 698"/>
                <a:gd name="T47" fmla="*/ 21 h 141"/>
                <a:gd name="T48" fmla="*/ 35 w 698"/>
                <a:gd name="T49" fmla="*/ 10 h 141"/>
                <a:gd name="T50" fmla="*/ 52 w 698"/>
                <a:gd name="T51" fmla="*/ 2 h 141"/>
                <a:gd name="T52" fmla="*/ 70 w 698"/>
                <a:gd name="T53"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8" h="141">
                  <a:moveTo>
                    <a:pt x="70" y="0"/>
                  </a:moveTo>
                  <a:lnTo>
                    <a:pt x="628" y="0"/>
                  </a:lnTo>
                  <a:lnTo>
                    <a:pt x="647" y="2"/>
                  </a:lnTo>
                  <a:lnTo>
                    <a:pt x="664" y="10"/>
                  </a:lnTo>
                  <a:lnTo>
                    <a:pt x="678" y="20"/>
                  </a:lnTo>
                  <a:lnTo>
                    <a:pt x="689" y="35"/>
                  </a:lnTo>
                  <a:lnTo>
                    <a:pt x="696" y="52"/>
                  </a:lnTo>
                  <a:lnTo>
                    <a:pt x="698" y="70"/>
                  </a:lnTo>
                  <a:lnTo>
                    <a:pt x="696" y="89"/>
                  </a:lnTo>
                  <a:lnTo>
                    <a:pt x="689" y="106"/>
                  </a:lnTo>
                  <a:lnTo>
                    <a:pt x="678" y="120"/>
                  </a:lnTo>
                  <a:lnTo>
                    <a:pt x="664" y="131"/>
                  </a:lnTo>
                  <a:lnTo>
                    <a:pt x="647" y="138"/>
                  </a:lnTo>
                  <a:lnTo>
                    <a:pt x="628" y="141"/>
                  </a:lnTo>
                  <a:lnTo>
                    <a:pt x="70" y="141"/>
                  </a:lnTo>
                  <a:lnTo>
                    <a:pt x="51" y="138"/>
                  </a:lnTo>
                  <a:lnTo>
                    <a:pt x="35" y="131"/>
                  </a:lnTo>
                  <a:lnTo>
                    <a:pt x="21" y="120"/>
                  </a:lnTo>
                  <a:lnTo>
                    <a:pt x="10" y="106"/>
                  </a:lnTo>
                  <a:lnTo>
                    <a:pt x="3" y="89"/>
                  </a:lnTo>
                  <a:lnTo>
                    <a:pt x="0" y="70"/>
                  </a:lnTo>
                  <a:lnTo>
                    <a:pt x="3" y="52"/>
                  </a:lnTo>
                  <a:lnTo>
                    <a:pt x="10" y="35"/>
                  </a:lnTo>
                  <a:lnTo>
                    <a:pt x="21" y="21"/>
                  </a:lnTo>
                  <a:lnTo>
                    <a:pt x="35" y="10"/>
                  </a:lnTo>
                  <a:lnTo>
                    <a:pt x="52"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4" name="Freeform 442">
              <a:extLst>
                <a:ext uri="{FF2B5EF4-FFF2-40B4-BE49-F238E27FC236}">
                  <a16:creationId xmlns:a16="http://schemas.microsoft.com/office/drawing/2014/main" id="{FAE7FB5C-D080-E554-EEBC-AE7434CC15D5}"/>
                </a:ext>
              </a:extLst>
            </p:cNvPr>
            <p:cNvSpPr>
              <a:spLocks/>
            </p:cNvSpPr>
            <p:nvPr/>
          </p:nvSpPr>
          <p:spPr bwMode="auto">
            <a:xfrm>
              <a:off x="5707063" y="5064125"/>
              <a:ext cx="84138" cy="84137"/>
            </a:xfrm>
            <a:custGeom>
              <a:avLst/>
              <a:gdLst>
                <a:gd name="T0" fmla="*/ 465 w 535"/>
                <a:gd name="T1" fmla="*/ 0 h 535"/>
                <a:gd name="T2" fmla="*/ 483 w 535"/>
                <a:gd name="T3" fmla="*/ 2 h 535"/>
                <a:gd name="T4" fmla="*/ 500 w 535"/>
                <a:gd name="T5" fmla="*/ 10 h 535"/>
                <a:gd name="T6" fmla="*/ 515 w 535"/>
                <a:gd name="T7" fmla="*/ 21 h 535"/>
                <a:gd name="T8" fmla="*/ 526 w 535"/>
                <a:gd name="T9" fmla="*/ 36 h 535"/>
                <a:gd name="T10" fmla="*/ 533 w 535"/>
                <a:gd name="T11" fmla="*/ 53 h 535"/>
                <a:gd name="T12" fmla="*/ 535 w 535"/>
                <a:gd name="T13" fmla="*/ 70 h 535"/>
                <a:gd name="T14" fmla="*/ 533 w 535"/>
                <a:gd name="T15" fmla="*/ 88 h 535"/>
                <a:gd name="T16" fmla="*/ 526 w 535"/>
                <a:gd name="T17" fmla="*/ 105 h 535"/>
                <a:gd name="T18" fmla="*/ 515 w 535"/>
                <a:gd name="T19" fmla="*/ 120 h 535"/>
                <a:gd name="T20" fmla="*/ 121 w 535"/>
                <a:gd name="T21" fmla="*/ 515 h 535"/>
                <a:gd name="T22" fmla="*/ 105 w 535"/>
                <a:gd name="T23" fmla="*/ 526 h 535"/>
                <a:gd name="T24" fmla="*/ 88 w 535"/>
                <a:gd name="T25" fmla="*/ 533 h 535"/>
                <a:gd name="T26" fmla="*/ 71 w 535"/>
                <a:gd name="T27" fmla="*/ 535 h 535"/>
                <a:gd name="T28" fmla="*/ 53 w 535"/>
                <a:gd name="T29" fmla="*/ 533 h 535"/>
                <a:gd name="T30" fmla="*/ 36 w 535"/>
                <a:gd name="T31" fmla="*/ 526 h 535"/>
                <a:gd name="T32" fmla="*/ 21 w 535"/>
                <a:gd name="T33" fmla="*/ 515 h 535"/>
                <a:gd name="T34" fmla="*/ 10 w 535"/>
                <a:gd name="T35" fmla="*/ 499 h 535"/>
                <a:gd name="T36" fmla="*/ 2 w 535"/>
                <a:gd name="T37" fmla="*/ 483 h 535"/>
                <a:gd name="T38" fmla="*/ 0 w 535"/>
                <a:gd name="T39" fmla="*/ 466 h 535"/>
                <a:gd name="T40" fmla="*/ 2 w 535"/>
                <a:gd name="T41" fmla="*/ 448 h 535"/>
                <a:gd name="T42" fmla="*/ 10 w 535"/>
                <a:gd name="T43" fmla="*/ 431 h 535"/>
                <a:gd name="T44" fmla="*/ 21 w 535"/>
                <a:gd name="T45" fmla="*/ 416 h 535"/>
                <a:gd name="T46" fmla="*/ 415 w 535"/>
                <a:gd name="T47" fmla="*/ 21 h 535"/>
                <a:gd name="T48" fmla="*/ 430 w 535"/>
                <a:gd name="T49" fmla="*/ 10 h 535"/>
                <a:gd name="T50" fmla="*/ 447 w 535"/>
                <a:gd name="T51" fmla="*/ 2 h 535"/>
                <a:gd name="T52" fmla="*/ 465 w 535"/>
                <a:gd name="T5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5" h="535">
                  <a:moveTo>
                    <a:pt x="465" y="0"/>
                  </a:moveTo>
                  <a:lnTo>
                    <a:pt x="483" y="2"/>
                  </a:lnTo>
                  <a:lnTo>
                    <a:pt x="500" y="10"/>
                  </a:lnTo>
                  <a:lnTo>
                    <a:pt x="515" y="21"/>
                  </a:lnTo>
                  <a:lnTo>
                    <a:pt x="526" y="36"/>
                  </a:lnTo>
                  <a:lnTo>
                    <a:pt x="533" y="53"/>
                  </a:lnTo>
                  <a:lnTo>
                    <a:pt x="535" y="70"/>
                  </a:lnTo>
                  <a:lnTo>
                    <a:pt x="533" y="88"/>
                  </a:lnTo>
                  <a:lnTo>
                    <a:pt x="526" y="105"/>
                  </a:lnTo>
                  <a:lnTo>
                    <a:pt x="515" y="120"/>
                  </a:lnTo>
                  <a:lnTo>
                    <a:pt x="121" y="515"/>
                  </a:lnTo>
                  <a:lnTo>
                    <a:pt x="105" y="526"/>
                  </a:lnTo>
                  <a:lnTo>
                    <a:pt x="88" y="533"/>
                  </a:lnTo>
                  <a:lnTo>
                    <a:pt x="71" y="535"/>
                  </a:lnTo>
                  <a:lnTo>
                    <a:pt x="53" y="533"/>
                  </a:lnTo>
                  <a:lnTo>
                    <a:pt x="36" y="526"/>
                  </a:lnTo>
                  <a:lnTo>
                    <a:pt x="21" y="515"/>
                  </a:lnTo>
                  <a:lnTo>
                    <a:pt x="10" y="499"/>
                  </a:lnTo>
                  <a:lnTo>
                    <a:pt x="2" y="483"/>
                  </a:lnTo>
                  <a:lnTo>
                    <a:pt x="0" y="466"/>
                  </a:lnTo>
                  <a:lnTo>
                    <a:pt x="2" y="448"/>
                  </a:lnTo>
                  <a:lnTo>
                    <a:pt x="10" y="431"/>
                  </a:lnTo>
                  <a:lnTo>
                    <a:pt x="21" y="416"/>
                  </a:lnTo>
                  <a:lnTo>
                    <a:pt x="415" y="21"/>
                  </a:lnTo>
                  <a:lnTo>
                    <a:pt x="430" y="10"/>
                  </a:lnTo>
                  <a:lnTo>
                    <a:pt x="447" y="2"/>
                  </a:lnTo>
                  <a:lnTo>
                    <a:pt x="46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5" name="Freeform 443">
              <a:extLst>
                <a:ext uri="{FF2B5EF4-FFF2-40B4-BE49-F238E27FC236}">
                  <a16:creationId xmlns:a16="http://schemas.microsoft.com/office/drawing/2014/main" id="{6FD0D0CC-646C-7238-C1B7-D707A89627BA}"/>
                </a:ext>
              </a:extLst>
            </p:cNvPr>
            <p:cNvSpPr>
              <a:spLocks noEditPoints="1"/>
            </p:cNvSpPr>
            <p:nvPr/>
          </p:nvSpPr>
          <p:spPr bwMode="auto">
            <a:xfrm>
              <a:off x="5422900" y="5157788"/>
              <a:ext cx="414338" cy="400050"/>
            </a:xfrm>
            <a:custGeom>
              <a:avLst/>
              <a:gdLst>
                <a:gd name="T0" fmla="*/ 550 w 2606"/>
                <a:gd name="T1" fmla="*/ 1124 h 2518"/>
                <a:gd name="T2" fmla="*/ 1266 w 2606"/>
                <a:gd name="T3" fmla="*/ 142 h 2518"/>
                <a:gd name="T4" fmla="*/ 1235 w 2606"/>
                <a:gd name="T5" fmla="*/ 645 h 2518"/>
                <a:gd name="T6" fmla="*/ 1171 w 2606"/>
                <a:gd name="T7" fmla="*/ 820 h 2518"/>
                <a:gd name="T8" fmla="*/ 1064 w 2606"/>
                <a:gd name="T9" fmla="*/ 953 h 2518"/>
                <a:gd name="T10" fmla="*/ 942 w 2606"/>
                <a:gd name="T11" fmla="*/ 1049 h 2518"/>
                <a:gd name="T12" fmla="*/ 826 w 2606"/>
                <a:gd name="T13" fmla="*/ 1112 h 2518"/>
                <a:gd name="T14" fmla="*/ 743 w 2606"/>
                <a:gd name="T15" fmla="*/ 1144 h 2518"/>
                <a:gd name="T16" fmla="*/ 703 w 2606"/>
                <a:gd name="T17" fmla="*/ 1155 h 2518"/>
                <a:gd name="T18" fmla="*/ 702 w 2606"/>
                <a:gd name="T19" fmla="*/ 2220 h 2518"/>
                <a:gd name="T20" fmla="*/ 783 w 2606"/>
                <a:gd name="T21" fmla="*/ 2331 h 2518"/>
                <a:gd name="T22" fmla="*/ 916 w 2606"/>
                <a:gd name="T23" fmla="*/ 2376 h 2518"/>
                <a:gd name="T24" fmla="*/ 2150 w 2606"/>
                <a:gd name="T25" fmla="*/ 2358 h 2518"/>
                <a:gd name="T26" fmla="*/ 2265 w 2606"/>
                <a:gd name="T27" fmla="*/ 2281 h 2518"/>
                <a:gd name="T28" fmla="*/ 2318 w 2606"/>
                <a:gd name="T29" fmla="*/ 2141 h 2518"/>
                <a:gd name="T30" fmla="*/ 2453 w 2606"/>
                <a:gd name="T31" fmla="*/ 1126 h 2518"/>
                <a:gd name="T32" fmla="*/ 2372 w 2606"/>
                <a:gd name="T33" fmla="*/ 1017 h 2518"/>
                <a:gd name="T34" fmla="*/ 2239 w 2606"/>
                <a:gd name="T35" fmla="*/ 975 h 2518"/>
                <a:gd name="T36" fmla="*/ 1566 w 2606"/>
                <a:gd name="T37" fmla="*/ 955 h 2518"/>
                <a:gd name="T38" fmla="*/ 1546 w 2606"/>
                <a:gd name="T39" fmla="*/ 438 h 2518"/>
                <a:gd name="T40" fmla="*/ 1523 w 2606"/>
                <a:gd name="T41" fmla="*/ 280 h 2518"/>
                <a:gd name="T42" fmla="*/ 1453 w 2606"/>
                <a:gd name="T43" fmla="*/ 182 h 2518"/>
                <a:gd name="T44" fmla="*/ 1345 w 2606"/>
                <a:gd name="T45" fmla="*/ 142 h 2518"/>
                <a:gd name="T46" fmla="*/ 1393 w 2606"/>
                <a:gd name="T47" fmla="*/ 8 h 2518"/>
                <a:gd name="T48" fmla="*/ 1537 w 2606"/>
                <a:gd name="T49" fmla="*/ 69 h 2518"/>
                <a:gd name="T50" fmla="*/ 1640 w 2606"/>
                <a:gd name="T51" fmla="*/ 197 h 2518"/>
                <a:gd name="T52" fmla="*/ 1685 w 2606"/>
                <a:gd name="T53" fmla="*/ 383 h 2518"/>
                <a:gd name="T54" fmla="*/ 2289 w 2606"/>
                <a:gd name="T55" fmla="*/ 839 h 2518"/>
                <a:gd name="T56" fmla="*/ 2464 w 2606"/>
                <a:gd name="T57" fmla="*/ 913 h 2518"/>
                <a:gd name="T58" fmla="*/ 2577 w 2606"/>
                <a:gd name="T59" fmla="*/ 1060 h 2518"/>
                <a:gd name="T60" fmla="*/ 2605 w 2606"/>
                <a:gd name="T61" fmla="*/ 1208 h 2518"/>
                <a:gd name="T62" fmla="*/ 2434 w 2606"/>
                <a:gd name="T63" fmla="*/ 2257 h 2518"/>
                <a:gd name="T64" fmla="*/ 2338 w 2606"/>
                <a:gd name="T65" fmla="*/ 2409 h 2518"/>
                <a:gd name="T66" fmla="*/ 2179 w 2606"/>
                <a:gd name="T67" fmla="*/ 2496 h 2518"/>
                <a:gd name="T68" fmla="*/ 916 w 2606"/>
                <a:gd name="T69" fmla="*/ 2518 h 2518"/>
                <a:gd name="T70" fmla="*/ 738 w 2606"/>
                <a:gd name="T71" fmla="*/ 2471 h 2518"/>
                <a:gd name="T72" fmla="*/ 628 w 2606"/>
                <a:gd name="T73" fmla="*/ 2454 h 2518"/>
                <a:gd name="T74" fmla="*/ 138 w 2606"/>
                <a:gd name="T75" fmla="*/ 2476 h 2518"/>
                <a:gd name="T76" fmla="*/ 41 w 2606"/>
                <a:gd name="T77" fmla="*/ 2436 h 2518"/>
                <a:gd name="T78" fmla="*/ 0 w 2606"/>
                <a:gd name="T79" fmla="*/ 2339 h 2518"/>
                <a:gd name="T80" fmla="*/ 24 w 2606"/>
                <a:gd name="T81" fmla="*/ 1045 h 2518"/>
                <a:gd name="T82" fmla="*/ 111 w 2606"/>
                <a:gd name="T83" fmla="*/ 987 h 2518"/>
                <a:gd name="T84" fmla="*/ 609 w 2606"/>
                <a:gd name="T85" fmla="*/ 996 h 2518"/>
                <a:gd name="T86" fmla="*/ 678 w 2606"/>
                <a:gd name="T87" fmla="*/ 1017 h 2518"/>
                <a:gd name="T88" fmla="*/ 722 w 2606"/>
                <a:gd name="T89" fmla="*/ 1003 h 2518"/>
                <a:gd name="T90" fmla="*/ 814 w 2606"/>
                <a:gd name="T91" fmla="*/ 961 h 2518"/>
                <a:gd name="T92" fmla="*/ 926 w 2606"/>
                <a:gd name="T93" fmla="*/ 887 h 2518"/>
                <a:gd name="T94" fmla="*/ 1029 w 2606"/>
                <a:gd name="T95" fmla="*/ 779 h 2518"/>
                <a:gd name="T96" fmla="*/ 1095 w 2606"/>
                <a:gd name="T97" fmla="*/ 630 h 2518"/>
                <a:gd name="T98" fmla="*/ 1106 w 2606"/>
                <a:gd name="T99" fmla="*/ 71 h 2518"/>
                <a:gd name="T100" fmla="*/ 1153 w 2606"/>
                <a:gd name="T101" fmla="*/ 21 h 2518"/>
                <a:gd name="T102" fmla="*/ 1206 w 2606"/>
                <a:gd name="T103" fmla="*/ 9 h 2518"/>
                <a:gd name="T104" fmla="*/ 1322 w 2606"/>
                <a:gd name="T105" fmla="*/ 0 h 25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06" h="2518">
                  <a:moveTo>
                    <a:pt x="141" y="1124"/>
                  </a:moveTo>
                  <a:lnTo>
                    <a:pt x="141" y="2337"/>
                  </a:lnTo>
                  <a:lnTo>
                    <a:pt x="550" y="2337"/>
                  </a:lnTo>
                  <a:lnTo>
                    <a:pt x="550" y="1124"/>
                  </a:lnTo>
                  <a:lnTo>
                    <a:pt x="141" y="1124"/>
                  </a:lnTo>
                  <a:close/>
                  <a:moveTo>
                    <a:pt x="1318" y="139"/>
                  </a:moveTo>
                  <a:lnTo>
                    <a:pt x="1291" y="141"/>
                  </a:lnTo>
                  <a:lnTo>
                    <a:pt x="1266" y="142"/>
                  </a:lnTo>
                  <a:lnTo>
                    <a:pt x="1245" y="145"/>
                  </a:lnTo>
                  <a:lnTo>
                    <a:pt x="1245" y="541"/>
                  </a:lnTo>
                  <a:lnTo>
                    <a:pt x="1242" y="594"/>
                  </a:lnTo>
                  <a:lnTo>
                    <a:pt x="1235" y="645"/>
                  </a:lnTo>
                  <a:lnTo>
                    <a:pt x="1225" y="693"/>
                  </a:lnTo>
                  <a:lnTo>
                    <a:pt x="1210" y="738"/>
                  </a:lnTo>
                  <a:lnTo>
                    <a:pt x="1192" y="779"/>
                  </a:lnTo>
                  <a:lnTo>
                    <a:pt x="1171" y="820"/>
                  </a:lnTo>
                  <a:lnTo>
                    <a:pt x="1147" y="857"/>
                  </a:lnTo>
                  <a:lnTo>
                    <a:pt x="1121" y="892"/>
                  </a:lnTo>
                  <a:lnTo>
                    <a:pt x="1094" y="923"/>
                  </a:lnTo>
                  <a:lnTo>
                    <a:pt x="1064" y="953"/>
                  </a:lnTo>
                  <a:lnTo>
                    <a:pt x="1035" y="980"/>
                  </a:lnTo>
                  <a:lnTo>
                    <a:pt x="1004" y="1006"/>
                  </a:lnTo>
                  <a:lnTo>
                    <a:pt x="973" y="1028"/>
                  </a:lnTo>
                  <a:lnTo>
                    <a:pt x="942" y="1049"/>
                  </a:lnTo>
                  <a:lnTo>
                    <a:pt x="911" y="1067"/>
                  </a:lnTo>
                  <a:lnTo>
                    <a:pt x="881" y="1084"/>
                  </a:lnTo>
                  <a:lnTo>
                    <a:pt x="853" y="1099"/>
                  </a:lnTo>
                  <a:lnTo>
                    <a:pt x="826" y="1112"/>
                  </a:lnTo>
                  <a:lnTo>
                    <a:pt x="801" y="1122"/>
                  </a:lnTo>
                  <a:lnTo>
                    <a:pt x="779" y="1132"/>
                  </a:lnTo>
                  <a:lnTo>
                    <a:pt x="760" y="1139"/>
                  </a:lnTo>
                  <a:lnTo>
                    <a:pt x="743" y="1144"/>
                  </a:lnTo>
                  <a:lnTo>
                    <a:pt x="729" y="1149"/>
                  </a:lnTo>
                  <a:lnTo>
                    <a:pt x="721" y="1152"/>
                  </a:lnTo>
                  <a:lnTo>
                    <a:pt x="715" y="1153"/>
                  </a:lnTo>
                  <a:lnTo>
                    <a:pt x="703" y="1155"/>
                  </a:lnTo>
                  <a:lnTo>
                    <a:pt x="690" y="1155"/>
                  </a:lnTo>
                  <a:lnTo>
                    <a:pt x="690" y="2149"/>
                  </a:lnTo>
                  <a:lnTo>
                    <a:pt x="693" y="2186"/>
                  </a:lnTo>
                  <a:lnTo>
                    <a:pt x="702" y="2220"/>
                  </a:lnTo>
                  <a:lnTo>
                    <a:pt x="715" y="2253"/>
                  </a:lnTo>
                  <a:lnTo>
                    <a:pt x="733" y="2283"/>
                  </a:lnTo>
                  <a:lnTo>
                    <a:pt x="757" y="2309"/>
                  </a:lnTo>
                  <a:lnTo>
                    <a:pt x="783" y="2331"/>
                  </a:lnTo>
                  <a:lnTo>
                    <a:pt x="813" y="2350"/>
                  </a:lnTo>
                  <a:lnTo>
                    <a:pt x="844" y="2364"/>
                  </a:lnTo>
                  <a:lnTo>
                    <a:pt x="879" y="2373"/>
                  </a:lnTo>
                  <a:lnTo>
                    <a:pt x="916" y="2376"/>
                  </a:lnTo>
                  <a:lnTo>
                    <a:pt x="2022" y="2376"/>
                  </a:lnTo>
                  <a:lnTo>
                    <a:pt x="2068" y="2374"/>
                  </a:lnTo>
                  <a:lnTo>
                    <a:pt x="2111" y="2367"/>
                  </a:lnTo>
                  <a:lnTo>
                    <a:pt x="2150" y="2358"/>
                  </a:lnTo>
                  <a:lnTo>
                    <a:pt x="2185" y="2344"/>
                  </a:lnTo>
                  <a:lnTo>
                    <a:pt x="2215" y="2327"/>
                  </a:lnTo>
                  <a:lnTo>
                    <a:pt x="2242" y="2305"/>
                  </a:lnTo>
                  <a:lnTo>
                    <a:pt x="2265" y="2281"/>
                  </a:lnTo>
                  <a:lnTo>
                    <a:pt x="2284" y="2251"/>
                  </a:lnTo>
                  <a:lnTo>
                    <a:pt x="2299" y="2218"/>
                  </a:lnTo>
                  <a:lnTo>
                    <a:pt x="2310" y="2181"/>
                  </a:lnTo>
                  <a:lnTo>
                    <a:pt x="2318" y="2141"/>
                  </a:lnTo>
                  <a:lnTo>
                    <a:pt x="2318" y="2139"/>
                  </a:lnTo>
                  <a:lnTo>
                    <a:pt x="2466" y="1196"/>
                  </a:lnTo>
                  <a:lnTo>
                    <a:pt x="2461" y="1160"/>
                  </a:lnTo>
                  <a:lnTo>
                    <a:pt x="2453" y="1126"/>
                  </a:lnTo>
                  <a:lnTo>
                    <a:pt x="2439" y="1095"/>
                  </a:lnTo>
                  <a:lnTo>
                    <a:pt x="2420" y="1066"/>
                  </a:lnTo>
                  <a:lnTo>
                    <a:pt x="2398" y="1040"/>
                  </a:lnTo>
                  <a:lnTo>
                    <a:pt x="2372" y="1017"/>
                  </a:lnTo>
                  <a:lnTo>
                    <a:pt x="2342" y="1001"/>
                  </a:lnTo>
                  <a:lnTo>
                    <a:pt x="2310" y="987"/>
                  </a:lnTo>
                  <a:lnTo>
                    <a:pt x="2275" y="978"/>
                  </a:lnTo>
                  <a:lnTo>
                    <a:pt x="2239" y="975"/>
                  </a:lnTo>
                  <a:lnTo>
                    <a:pt x="1616" y="975"/>
                  </a:lnTo>
                  <a:lnTo>
                    <a:pt x="1598" y="973"/>
                  </a:lnTo>
                  <a:lnTo>
                    <a:pt x="1581" y="966"/>
                  </a:lnTo>
                  <a:lnTo>
                    <a:pt x="1566" y="955"/>
                  </a:lnTo>
                  <a:lnTo>
                    <a:pt x="1556" y="941"/>
                  </a:lnTo>
                  <a:lnTo>
                    <a:pt x="1548" y="924"/>
                  </a:lnTo>
                  <a:lnTo>
                    <a:pt x="1546" y="905"/>
                  </a:lnTo>
                  <a:lnTo>
                    <a:pt x="1546" y="438"/>
                  </a:lnTo>
                  <a:lnTo>
                    <a:pt x="1545" y="392"/>
                  </a:lnTo>
                  <a:lnTo>
                    <a:pt x="1541" y="351"/>
                  </a:lnTo>
                  <a:lnTo>
                    <a:pt x="1533" y="314"/>
                  </a:lnTo>
                  <a:lnTo>
                    <a:pt x="1523" y="280"/>
                  </a:lnTo>
                  <a:lnTo>
                    <a:pt x="1510" y="249"/>
                  </a:lnTo>
                  <a:lnTo>
                    <a:pt x="1494" y="223"/>
                  </a:lnTo>
                  <a:lnTo>
                    <a:pt x="1475" y="201"/>
                  </a:lnTo>
                  <a:lnTo>
                    <a:pt x="1453" y="182"/>
                  </a:lnTo>
                  <a:lnTo>
                    <a:pt x="1428" y="166"/>
                  </a:lnTo>
                  <a:lnTo>
                    <a:pt x="1401" y="154"/>
                  </a:lnTo>
                  <a:lnTo>
                    <a:pt x="1374" y="147"/>
                  </a:lnTo>
                  <a:lnTo>
                    <a:pt x="1345" y="142"/>
                  </a:lnTo>
                  <a:lnTo>
                    <a:pt x="1318" y="139"/>
                  </a:lnTo>
                  <a:close/>
                  <a:moveTo>
                    <a:pt x="1322" y="0"/>
                  </a:moveTo>
                  <a:lnTo>
                    <a:pt x="1357" y="3"/>
                  </a:lnTo>
                  <a:lnTo>
                    <a:pt x="1393" y="8"/>
                  </a:lnTo>
                  <a:lnTo>
                    <a:pt x="1430" y="17"/>
                  </a:lnTo>
                  <a:lnTo>
                    <a:pt x="1466" y="29"/>
                  </a:lnTo>
                  <a:lnTo>
                    <a:pt x="1502" y="46"/>
                  </a:lnTo>
                  <a:lnTo>
                    <a:pt x="1537" y="69"/>
                  </a:lnTo>
                  <a:lnTo>
                    <a:pt x="1568" y="95"/>
                  </a:lnTo>
                  <a:lnTo>
                    <a:pt x="1596" y="125"/>
                  </a:lnTo>
                  <a:lnTo>
                    <a:pt x="1620" y="158"/>
                  </a:lnTo>
                  <a:lnTo>
                    <a:pt x="1640" y="197"/>
                  </a:lnTo>
                  <a:lnTo>
                    <a:pt x="1657" y="237"/>
                  </a:lnTo>
                  <a:lnTo>
                    <a:pt x="1670" y="282"/>
                  </a:lnTo>
                  <a:lnTo>
                    <a:pt x="1679" y="331"/>
                  </a:lnTo>
                  <a:lnTo>
                    <a:pt x="1685" y="383"/>
                  </a:lnTo>
                  <a:lnTo>
                    <a:pt x="1687" y="438"/>
                  </a:lnTo>
                  <a:lnTo>
                    <a:pt x="1687" y="836"/>
                  </a:lnTo>
                  <a:lnTo>
                    <a:pt x="2239" y="836"/>
                  </a:lnTo>
                  <a:lnTo>
                    <a:pt x="2289" y="839"/>
                  </a:lnTo>
                  <a:lnTo>
                    <a:pt x="2337" y="849"/>
                  </a:lnTo>
                  <a:lnTo>
                    <a:pt x="2382" y="865"/>
                  </a:lnTo>
                  <a:lnTo>
                    <a:pt x="2424" y="886"/>
                  </a:lnTo>
                  <a:lnTo>
                    <a:pt x="2464" y="913"/>
                  </a:lnTo>
                  <a:lnTo>
                    <a:pt x="2498" y="943"/>
                  </a:lnTo>
                  <a:lnTo>
                    <a:pt x="2529" y="978"/>
                  </a:lnTo>
                  <a:lnTo>
                    <a:pt x="2555" y="1017"/>
                  </a:lnTo>
                  <a:lnTo>
                    <a:pt x="2577" y="1060"/>
                  </a:lnTo>
                  <a:lnTo>
                    <a:pt x="2592" y="1105"/>
                  </a:lnTo>
                  <a:lnTo>
                    <a:pt x="2602" y="1153"/>
                  </a:lnTo>
                  <a:lnTo>
                    <a:pt x="2606" y="1203"/>
                  </a:lnTo>
                  <a:lnTo>
                    <a:pt x="2605" y="1208"/>
                  </a:lnTo>
                  <a:lnTo>
                    <a:pt x="2605" y="1213"/>
                  </a:lnTo>
                  <a:lnTo>
                    <a:pt x="2456" y="2160"/>
                  </a:lnTo>
                  <a:lnTo>
                    <a:pt x="2448" y="2211"/>
                  </a:lnTo>
                  <a:lnTo>
                    <a:pt x="2434" y="2257"/>
                  </a:lnTo>
                  <a:lnTo>
                    <a:pt x="2416" y="2301"/>
                  </a:lnTo>
                  <a:lnTo>
                    <a:pt x="2395" y="2341"/>
                  </a:lnTo>
                  <a:lnTo>
                    <a:pt x="2368" y="2377"/>
                  </a:lnTo>
                  <a:lnTo>
                    <a:pt x="2338" y="2409"/>
                  </a:lnTo>
                  <a:lnTo>
                    <a:pt x="2304" y="2437"/>
                  </a:lnTo>
                  <a:lnTo>
                    <a:pt x="2266" y="2462"/>
                  </a:lnTo>
                  <a:lnTo>
                    <a:pt x="2225" y="2482"/>
                  </a:lnTo>
                  <a:lnTo>
                    <a:pt x="2179" y="2496"/>
                  </a:lnTo>
                  <a:lnTo>
                    <a:pt x="2130" y="2508"/>
                  </a:lnTo>
                  <a:lnTo>
                    <a:pt x="2078" y="2514"/>
                  </a:lnTo>
                  <a:lnTo>
                    <a:pt x="2022" y="2518"/>
                  </a:lnTo>
                  <a:lnTo>
                    <a:pt x="916" y="2518"/>
                  </a:lnTo>
                  <a:lnTo>
                    <a:pt x="869" y="2514"/>
                  </a:lnTo>
                  <a:lnTo>
                    <a:pt x="822" y="2505"/>
                  </a:lnTo>
                  <a:lnTo>
                    <a:pt x="779" y="2490"/>
                  </a:lnTo>
                  <a:lnTo>
                    <a:pt x="738" y="2471"/>
                  </a:lnTo>
                  <a:lnTo>
                    <a:pt x="700" y="2446"/>
                  </a:lnTo>
                  <a:lnTo>
                    <a:pt x="666" y="2417"/>
                  </a:lnTo>
                  <a:lnTo>
                    <a:pt x="648" y="2437"/>
                  </a:lnTo>
                  <a:lnTo>
                    <a:pt x="628" y="2454"/>
                  </a:lnTo>
                  <a:lnTo>
                    <a:pt x="604" y="2466"/>
                  </a:lnTo>
                  <a:lnTo>
                    <a:pt x="579" y="2474"/>
                  </a:lnTo>
                  <a:lnTo>
                    <a:pt x="552" y="2476"/>
                  </a:lnTo>
                  <a:lnTo>
                    <a:pt x="138" y="2476"/>
                  </a:lnTo>
                  <a:lnTo>
                    <a:pt x="111" y="2474"/>
                  </a:lnTo>
                  <a:lnTo>
                    <a:pt x="84" y="2466"/>
                  </a:lnTo>
                  <a:lnTo>
                    <a:pt x="61" y="2453"/>
                  </a:lnTo>
                  <a:lnTo>
                    <a:pt x="41" y="2436"/>
                  </a:lnTo>
                  <a:lnTo>
                    <a:pt x="24" y="2416"/>
                  </a:lnTo>
                  <a:lnTo>
                    <a:pt x="12" y="2393"/>
                  </a:lnTo>
                  <a:lnTo>
                    <a:pt x="3" y="2366"/>
                  </a:lnTo>
                  <a:lnTo>
                    <a:pt x="0" y="2339"/>
                  </a:lnTo>
                  <a:lnTo>
                    <a:pt x="0" y="1123"/>
                  </a:lnTo>
                  <a:lnTo>
                    <a:pt x="3" y="1095"/>
                  </a:lnTo>
                  <a:lnTo>
                    <a:pt x="12" y="1069"/>
                  </a:lnTo>
                  <a:lnTo>
                    <a:pt x="24" y="1045"/>
                  </a:lnTo>
                  <a:lnTo>
                    <a:pt x="41" y="1025"/>
                  </a:lnTo>
                  <a:lnTo>
                    <a:pt x="61" y="1008"/>
                  </a:lnTo>
                  <a:lnTo>
                    <a:pt x="84" y="995"/>
                  </a:lnTo>
                  <a:lnTo>
                    <a:pt x="111" y="987"/>
                  </a:lnTo>
                  <a:lnTo>
                    <a:pt x="138" y="984"/>
                  </a:lnTo>
                  <a:lnTo>
                    <a:pt x="552" y="984"/>
                  </a:lnTo>
                  <a:lnTo>
                    <a:pt x="581" y="987"/>
                  </a:lnTo>
                  <a:lnTo>
                    <a:pt x="609" y="996"/>
                  </a:lnTo>
                  <a:lnTo>
                    <a:pt x="634" y="1011"/>
                  </a:lnTo>
                  <a:lnTo>
                    <a:pt x="655" y="1030"/>
                  </a:lnTo>
                  <a:lnTo>
                    <a:pt x="666" y="1023"/>
                  </a:lnTo>
                  <a:lnTo>
                    <a:pt x="678" y="1017"/>
                  </a:lnTo>
                  <a:lnTo>
                    <a:pt x="683" y="1016"/>
                  </a:lnTo>
                  <a:lnTo>
                    <a:pt x="692" y="1013"/>
                  </a:lnTo>
                  <a:lnTo>
                    <a:pt x="705" y="1009"/>
                  </a:lnTo>
                  <a:lnTo>
                    <a:pt x="722" y="1003"/>
                  </a:lnTo>
                  <a:lnTo>
                    <a:pt x="741" y="995"/>
                  </a:lnTo>
                  <a:lnTo>
                    <a:pt x="763" y="986"/>
                  </a:lnTo>
                  <a:lnTo>
                    <a:pt x="787" y="974"/>
                  </a:lnTo>
                  <a:lnTo>
                    <a:pt x="814" y="961"/>
                  </a:lnTo>
                  <a:lnTo>
                    <a:pt x="841" y="946"/>
                  </a:lnTo>
                  <a:lnTo>
                    <a:pt x="869" y="929"/>
                  </a:lnTo>
                  <a:lnTo>
                    <a:pt x="897" y="910"/>
                  </a:lnTo>
                  <a:lnTo>
                    <a:pt x="926" y="887"/>
                  </a:lnTo>
                  <a:lnTo>
                    <a:pt x="953" y="864"/>
                  </a:lnTo>
                  <a:lnTo>
                    <a:pt x="981" y="839"/>
                  </a:lnTo>
                  <a:lnTo>
                    <a:pt x="1006" y="810"/>
                  </a:lnTo>
                  <a:lnTo>
                    <a:pt x="1029" y="779"/>
                  </a:lnTo>
                  <a:lnTo>
                    <a:pt x="1050" y="746"/>
                  </a:lnTo>
                  <a:lnTo>
                    <a:pt x="1068" y="710"/>
                  </a:lnTo>
                  <a:lnTo>
                    <a:pt x="1083" y="672"/>
                  </a:lnTo>
                  <a:lnTo>
                    <a:pt x="1095" y="630"/>
                  </a:lnTo>
                  <a:lnTo>
                    <a:pt x="1102" y="587"/>
                  </a:lnTo>
                  <a:lnTo>
                    <a:pt x="1104" y="540"/>
                  </a:lnTo>
                  <a:lnTo>
                    <a:pt x="1104" y="88"/>
                  </a:lnTo>
                  <a:lnTo>
                    <a:pt x="1106" y="71"/>
                  </a:lnTo>
                  <a:lnTo>
                    <a:pt x="1113" y="54"/>
                  </a:lnTo>
                  <a:lnTo>
                    <a:pt x="1123" y="40"/>
                  </a:lnTo>
                  <a:lnTo>
                    <a:pt x="1137" y="29"/>
                  </a:lnTo>
                  <a:lnTo>
                    <a:pt x="1153" y="21"/>
                  </a:lnTo>
                  <a:lnTo>
                    <a:pt x="1158" y="20"/>
                  </a:lnTo>
                  <a:lnTo>
                    <a:pt x="1169" y="17"/>
                  </a:lnTo>
                  <a:lnTo>
                    <a:pt x="1185" y="14"/>
                  </a:lnTo>
                  <a:lnTo>
                    <a:pt x="1206" y="9"/>
                  </a:lnTo>
                  <a:lnTo>
                    <a:pt x="1230" y="5"/>
                  </a:lnTo>
                  <a:lnTo>
                    <a:pt x="1259" y="2"/>
                  </a:lnTo>
                  <a:lnTo>
                    <a:pt x="1289" y="1"/>
                  </a:lnTo>
                  <a:lnTo>
                    <a:pt x="13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0" name="Group 487">
            <a:extLst>
              <a:ext uri="{FF2B5EF4-FFF2-40B4-BE49-F238E27FC236}">
                <a16:creationId xmlns:a16="http://schemas.microsoft.com/office/drawing/2014/main" id="{2A0048F1-6AD1-A753-33A5-0D2D39D793B1}"/>
              </a:ext>
            </a:extLst>
          </p:cNvPr>
          <p:cNvGrpSpPr>
            <a:grpSpLocks noChangeAspect="1"/>
          </p:cNvGrpSpPr>
          <p:nvPr userDrawn="1"/>
        </p:nvGrpSpPr>
        <p:grpSpPr bwMode="auto">
          <a:xfrm>
            <a:off x="5479524" y="3777312"/>
            <a:ext cx="285495" cy="478821"/>
            <a:chOff x="6673" y="2008"/>
            <a:chExt cx="127" cy="213"/>
          </a:xfrm>
          <a:solidFill>
            <a:schemeClr val="tx1"/>
          </a:solidFill>
        </p:grpSpPr>
        <p:sp>
          <p:nvSpPr>
            <p:cNvPr id="192" name="Freeform 489">
              <a:extLst>
                <a:ext uri="{FF2B5EF4-FFF2-40B4-BE49-F238E27FC236}">
                  <a16:creationId xmlns:a16="http://schemas.microsoft.com/office/drawing/2014/main" id="{6D8B1D2D-25E2-BBE0-9D8E-3F71B2D33588}"/>
                </a:ext>
              </a:extLst>
            </p:cNvPr>
            <p:cNvSpPr>
              <a:spLocks noEditPoints="1"/>
            </p:cNvSpPr>
            <p:nvPr/>
          </p:nvSpPr>
          <p:spPr bwMode="auto">
            <a:xfrm>
              <a:off x="6715" y="2178"/>
              <a:ext cx="43" cy="43"/>
            </a:xfrm>
            <a:custGeom>
              <a:avLst/>
              <a:gdLst>
                <a:gd name="T0" fmla="*/ 32 w 64"/>
                <a:gd name="T1" fmla="*/ 64 h 64"/>
                <a:gd name="T2" fmla="*/ 0 w 64"/>
                <a:gd name="T3" fmla="*/ 32 h 64"/>
                <a:gd name="T4" fmla="*/ 32 w 64"/>
                <a:gd name="T5" fmla="*/ 0 h 64"/>
                <a:gd name="T6" fmla="*/ 64 w 64"/>
                <a:gd name="T7" fmla="*/ 32 h 64"/>
                <a:gd name="T8" fmla="*/ 32 w 64"/>
                <a:gd name="T9" fmla="*/ 64 h 64"/>
                <a:gd name="T10" fmla="*/ 32 w 64"/>
                <a:gd name="T11" fmla="*/ 21 h 64"/>
                <a:gd name="T12" fmla="*/ 21 w 64"/>
                <a:gd name="T13" fmla="*/ 32 h 64"/>
                <a:gd name="T14" fmla="*/ 32 w 64"/>
                <a:gd name="T15" fmla="*/ 42 h 64"/>
                <a:gd name="T16" fmla="*/ 42 w 64"/>
                <a:gd name="T17" fmla="*/ 32 h 64"/>
                <a:gd name="T18" fmla="*/ 32 w 64"/>
                <a:gd name="T19" fmla="*/ 2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64"/>
                  </a:moveTo>
                  <a:cubicBezTo>
                    <a:pt x="14" y="64"/>
                    <a:pt x="0" y="49"/>
                    <a:pt x="0" y="32"/>
                  </a:cubicBezTo>
                  <a:cubicBezTo>
                    <a:pt x="0" y="14"/>
                    <a:pt x="14" y="0"/>
                    <a:pt x="32" y="0"/>
                  </a:cubicBezTo>
                  <a:cubicBezTo>
                    <a:pt x="49" y="0"/>
                    <a:pt x="64" y="14"/>
                    <a:pt x="64" y="32"/>
                  </a:cubicBezTo>
                  <a:cubicBezTo>
                    <a:pt x="64" y="49"/>
                    <a:pt x="49" y="64"/>
                    <a:pt x="32" y="64"/>
                  </a:cubicBezTo>
                  <a:close/>
                  <a:moveTo>
                    <a:pt x="32" y="21"/>
                  </a:moveTo>
                  <a:cubicBezTo>
                    <a:pt x="26" y="21"/>
                    <a:pt x="21" y="26"/>
                    <a:pt x="21" y="32"/>
                  </a:cubicBezTo>
                  <a:cubicBezTo>
                    <a:pt x="21" y="38"/>
                    <a:pt x="26" y="42"/>
                    <a:pt x="32" y="42"/>
                  </a:cubicBezTo>
                  <a:cubicBezTo>
                    <a:pt x="38" y="42"/>
                    <a:pt x="42" y="38"/>
                    <a:pt x="42" y="32"/>
                  </a:cubicBezTo>
                  <a:cubicBezTo>
                    <a:pt x="42" y="26"/>
                    <a:pt x="38" y="21"/>
                    <a:pt x="32" y="21"/>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3" name="Freeform 490">
              <a:extLst>
                <a:ext uri="{FF2B5EF4-FFF2-40B4-BE49-F238E27FC236}">
                  <a16:creationId xmlns:a16="http://schemas.microsoft.com/office/drawing/2014/main" id="{4660EDDA-6928-6BDF-2BE3-4AEB1ACF4D57}"/>
                </a:ext>
              </a:extLst>
            </p:cNvPr>
            <p:cNvSpPr>
              <a:spLocks noEditPoints="1"/>
            </p:cNvSpPr>
            <p:nvPr/>
          </p:nvSpPr>
          <p:spPr bwMode="auto">
            <a:xfrm>
              <a:off x="6673" y="2008"/>
              <a:ext cx="127" cy="156"/>
            </a:xfrm>
            <a:custGeom>
              <a:avLst/>
              <a:gdLst>
                <a:gd name="T0" fmla="*/ 116 w 191"/>
                <a:gd name="T1" fmla="*/ 234 h 234"/>
                <a:gd name="T2" fmla="*/ 73 w 191"/>
                <a:gd name="T3" fmla="*/ 234 h 234"/>
                <a:gd name="T4" fmla="*/ 63 w 191"/>
                <a:gd name="T5" fmla="*/ 224 h 234"/>
                <a:gd name="T6" fmla="*/ 63 w 191"/>
                <a:gd name="T7" fmla="*/ 138 h 234"/>
                <a:gd name="T8" fmla="*/ 66 w 191"/>
                <a:gd name="T9" fmla="*/ 131 h 234"/>
                <a:gd name="T10" fmla="*/ 73 w 191"/>
                <a:gd name="T11" fmla="*/ 128 h 234"/>
                <a:gd name="T12" fmla="*/ 95 w 191"/>
                <a:gd name="T13" fmla="*/ 128 h 234"/>
                <a:gd name="T14" fmla="*/ 127 w 191"/>
                <a:gd name="T15" fmla="*/ 96 h 234"/>
                <a:gd name="T16" fmla="*/ 95 w 191"/>
                <a:gd name="T17" fmla="*/ 64 h 234"/>
                <a:gd name="T18" fmla="*/ 63 w 191"/>
                <a:gd name="T19" fmla="*/ 90 h 234"/>
                <a:gd name="T20" fmla="*/ 53 w 191"/>
                <a:gd name="T21" fmla="*/ 99 h 234"/>
                <a:gd name="T22" fmla="*/ 10 w 191"/>
                <a:gd name="T23" fmla="*/ 96 h 234"/>
                <a:gd name="T24" fmla="*/ 0 w 191"/>
                <a:gd name="T25" fmla="*/ 85 h 234"/>
                <a:gd name="T26" fmla="*/ 0 w 191"/>
                <a:gd name="T27" fmla="*/ 80 h 234"/>
                <a:gd name="T28" fmla="*/ 95 w 191"/>
                <a:gd name="T29" fmla="*/ 0 h 234"/>
                <a:gd name="T30" fmla="*/ 191 w 191"/>
                <a:gd name="T31" fmla="*/ 96 h 234"/>
                <a:gd name="T32" fmla="*/ 127 w 191"/>
                <a:gd name="T33" fmla="*/ 186 h 234"/>
                <a:gd name="T34" fmla="*/ 127 w 191"/>
                <a:gd name="T35" fmla="*/ 224 h 234"/>
                <a:gd name="T36" fmla="*/ 116 w 191"/>
                <a:gd name="T37" fmla="*/ 234 h 234"/>
                <a:gd name="T38" fmla="*/ 84 w 191"/>
                <a:gd name="T39" fmla="*/ 213 h 234"/>
                <a:gd name="T40" fmla="*/ 105 w 191"/>
                <a:gd name="T41" fmla="*/ 213 h 234"/>
                <a:gd name="T42" fmla="*/ 105 w 191"/>
                <a:gd name="T43" fmla="*/ 178 h 234"/>
                <a:gd name="T44" fmla="*/ 113 w 191"/>
                <a:gd name="T45" fmla="*/ 168 h 234"/>
                <a:gd name="T46" fmla="*/ 169 w 191"/>
                <a:gd name="T47" fmla="*/ 96 h 234"/>
                <a:gd name="T48" fmla="*/ 95 w 191"/>
                <a:gd name="T49" fmla="*/ 21 h 234"/>
                <a:gd name="T50" fmla="*/ 23 w 191"/>
                <a:gd name="T51" fmla="*/ 75 h 234"/>
                <a:gd name="T52" fmla="*/ 45 w 191"/>
                <a:gd name="T53" fmla="*/ 77 h 234"/>
                <a:gd name="T54" fmla="*/ 95 w 191"/>
                <a:gd name="T55" fmla="*/ 42 h 234"/>
                <a:gd name="T56" fmla="*/ 148 w 191"/>
                <a:gd name="T57" fmla="*/ 96 h 234"/>
                <a:gd name="T58" fmla="*/ 95 w 191"/>
                <a:gd name="T59" fmla="*/ 149 h 234"/>
                <a:gd name="T60" fmla="*/ 84 w 191"/>
                <a:gd name="T61" fmla="*/ 149 h 234"/>
                <a:gd name="T62" fmla="*/ 84 w 191"/>
                <a:gd name="T63" fmla="*/ 213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1" h="234">
                  <a:moveTo>
                    <a:pt x="116" y="234"/>
                  </a:moveTo>
                  <a:cubicBezTo>
                    <a:pt x="73" y="234"/>
                    <a:pt x="73" y="234"/>
                    <a:pt x="73" y="234"/>
                  </a:cubicBezTo>
                  <a:cubicBezTo>
                    <a:pt x="67" y="234"/>
                    <a:pt x="63" y="230"/>
                    <a:pt x="63" y="224"/>
                  </a:cubicBezTo>
                  <a:cubicBezTo>
                    <a:pt x="63" y="138"/>
                    <a:pt x="63" y="138"/>
                    <a:pt x="63" y="138"/>
                  </a:cubicBezTo>
                  <a:cubicBezTo>
                    <a:pt x="63" y="136"/>
                    <a:pt x="64" y="133"/>
                    <a:pt x="66" y="131"/>
                  </a:cubicBezTo>
                  <a:cubicBezTo>
                    <a:pt x="68" y="129"/>
                    <a:pt x="70" y="128"/>
                    <a:pt x="73" y="128"/>
                  </a:cubicBezTo>
                  <a:cubicBezTo>
                    <a:pt x="95" y="128"/>
                    <a:pt x="95" y="128"/>
                    <a:pt x="95" y="128"/>
                  </a:cubicBezTo>
                  <a:cubicBezTo>
                    <a:pt x="111" y="128"/>
                    <a:pt x="127" y="112"/>
                    <a:pt x="127" y="96"/>
                  </a:cubicBezTo>
                  <a:cubicBezTo>
                    <a:pt x="127" y="78"/>
                    <a:pt x="112" y="64"/>
                    <a:pt x="95" y="64"/>
                  </a:cubicBezTo>
                  <a:cubicBezTo>
                    <a:pt x="79" y="64"/>
                    <a:pt x="66" y="75"/>
                    <a:pt x="63" y="90"/>
                  </a:cubicBezTo>
                  <a:cubicBezTo>
                    <a:pt x="62" y="95"/>
                    <a:pt x="58" y="99"/>
                    <a:pt x="53" y="99"/>
                  </a:cubicBezTo>
                  <a:cubicBezTo>
                    <a:pt x="10" y="96"/>
                    <a:pt x="10" y="96"/>
                    <a:pt x="10" y="96"/>
                  </a:cubicBezTo>
                  <a:cubicBezTo>
                    <a:pt x="4" y="95"/>
                    <a:pt x="0" y="91"/>
                    <a:pt x="0" y="85"/>
                  </a:cubicBezTo>
                  <a:cubicBezTo>
                    <a:pt x="0" y="85"/>
                    <a:pt x="0" y="82"/>
                    <a:pt x="0" y="80"/>
                  </a:cubicBezTo>
                  <a:cubicBezTo>
                    <a:pt x="8" y="33"/>
                    <a:pt x="47" y="0"/>
                    <a:pt x="95" y="0"/>
                  </a:cubicBezTo>
                  <a:cubicBezTo>
                    <a:pt x="148" y="0"/>
                    <a:pt x="191" y="43"/>
                    <a:pt x="191" y="96"/>
                  </a:cubicBezTo>
                  <a:cubicBezTo>
                    <a:pt x="191" y="137"/>
                    <a:pt x="165" y="173"/>
                    <a:pt x="127" y="186"/>
                  </a:cubicBezTo>
                  <a:cubicBezTo>
                    <a:pt x="127" y="224"/>
                    <a:pt x="127" y="224"/>
                    <a:pt x="127" y="224"/>
                  </a:cubicBezTo>
                  <a:cubicBezTo>
                    <a:pt x="127" y="230"/>
                    <a:pt x="122" y="234"/>
                    <a:pt x="116" y="234"/>
                  </a:cubicBezTo>
                  <a:close/>
                  <a:moveTo>
                    <a:pt x="84" y="213"/>
                  </a:moveTo>
                  <a:cubicBezTo>
                    <a:pt x="105" y="213"/>
                    <a:pt x="105" y="213"/>
                    <a:pt x="105" y="213"/>
                  </a:cubicBezTo>
                  <a:cubicBezTo>
                    <a:pt x="105" y="178"/>
                    <a:pt x="105" y="178"/>
                    <a:pt x="105" y="178"/>
                  </a:cubicBezTo>
                  <a:cubicBezTo>
                    <a:pt x="105" y="173"/>
                    <a:pt x="109" y="169"/>
                    <a:pt x="113" y="168"/>
                  </a:cubicBezTo>
                  <a:cubicBezTo>
                    <a:pt x="146" y="159"/>
                    <a:pt x="169" y="130"/>
                    <a:pt x="169" y="96"/>
                  </a:cubicBezTo>
                  <a:cubicBezTo>
                    <a:pt x="169" y="54"/>
                    <a:pt x="136" y="21"/>
                    <a:pt x="95" y="21"/>
                  </a:cubicBezTo>
                  <a:cubicBezTo>
                    <a:pt x="61" y="21"/>
                    <a:pt x="32" y="43"/>
                    <a:pt x="23" y="75"/>
                  </a:cubicBezTo>
                  <a:cubicBezTo>
                    <a:pt x="45" y="77"/>
                    <a:pt x="45" y="77"/>
                    <a:pt x="45" y="77"/>
                  </a:cubicBezTo>
                  <a:cubicBezTo>
                    <a:pt x="52" y="56"/>
                    <a:pt x="72" y="42"/>
                    <a:pt x="95" y="42"/>
                  </a:cubicBezTo>
                  <a:cubicBezTo>
                    <a:pt x="124" y="42"/>
                    <a:pt x="148" y="66"/>
                    <a:pt x="148" y="96"/>
                  </a:cubicBezTo>
                  <a:cubicBezTo>
                    <a:pt x="148" y="125"/>
                    <a:pt x="124" y="149"/>
                    <a:pt x="95" y="149"/>
                  </a:cubicBezTo>
                  <a:cubicBezTo>
                    <a:pt x="84" y="149"/>
                    <a:pt x="84" y="149"/>
                    <a:pt x="84" y="149"/>
                  </a:cubicBezTo>
                  <a:lnTo>
                    <a:pt x="84" y="21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2" name="Group 1">
            <a:extLst>
              <a:ext uri="{FF2B5EF4-FFF2-40B4-BE49-F238E27FC236}">
                <a16:creationId xmlns:a16="http://schemas.microsoft.com/office/drawing/2014/main" id="{EDAA3744-C2B2-0049-A13A-698E7F01B97A}"/>
              </a:ext>
            </a:extLst>
          </p:cNvPr>
          <p:cNvGrpSpPr/>
          <p:nvPr userDrawn="1"/>
        </p:nvGrpSpPr>
        <p:grpSpPr>
          <a:xfrm>
            <a:off x="6291760" y="1747259"/>
            <a:ext cx="716330" cy="340454"/>
            <a:chOff x="10028238" y="2828925"/>
            <a:chExt cx="577850" cy="274638"/>
          </a:xfrm>
          <a:solidFill>
            <a:schemeClr val="tx1"/>
          </a:solidFill>
        </p:grpSpPr>
        <p:sp>
          <p:nvSpPr>
            <p:cNvPr id="30" name="Freeform 91">
              <a:extLst>
                <a:ext uri="{FF2B5EF4-FFF2-40B4-BE49-F238E27FC236}">
                  <a16:creationId xmlns:a16="http://schemas.microsoft.com/office/drawing/2014/main" id="{560F5274-F62B-457F-1A7D-B679C0CB3316}"/>
                </a:ext>
              </a:extLst>
            </p:cNvPr>
            <p:cNvSpPr>
              <a:spLocks noEditPoints="1"/>
            </p:cNvSpPr>
            <p:nvPr/>
          </p:nvSpPr>
          <p:spPr bwMode="auto">
            <a:xfrm>
              <a:off x="10028238" y="2828925"/>
              <a:ext cx="577850" cy="274638"/>
            </a:xfrm>
            <a:custGeom>
              <a:avLst/>
              <a:gdLst>
                <a:gd name="T0" fmla="*/ 227 w 3643"/>
                <a:gd name="T1" fmla="*/ 1180 h 1728"/>
                <a:gd name="T2" fmla="*/ 163 w 3643"/>
                <a:gd name="T3" fmla="*/ 1377 h 1728"/>
                <a:gd name="T4" fmla="*/ 282 w 3643"/>
                <a:gd name="T5" fmla="*/ 1542 h 1728"/>
                <a:gd name="T6" fmla="*/ 491 w 3643"/>
                <a:gd name="T7" fmla="*/ 1542 h 1728"/>
                <a:gd name="T8" fmla="*/ 611 w 3643"/>
                <a:gd name="T9" fmla="*/ 1377 h 1728"/>
                <a:gd name="T10" fmla="*/ 548 w 3643"/>
                <a:gd name="T11" fmla="*/ 1180 h 1728"/>
                <a:gd name="T12" fmla="*/ 2303 w 3643"/>
                <a:gd name="T13" fmla="*/ 1114 h 1728"/>
                <a:gd name="T14" fmla="*/ 2120 w 3643"/>
                <a:gd name="T15" fmla="*/ 1207 h 1728"/>
                <a:gd name="T16" fmla="*/ 2088 w 3643"/>
                <a:gd name="T17" fmla="*/ 1413 h 1728"/>
                <a:gd name="T18" fmla="*/ 2232 w 3643"/>
                <a:gd name="T19" fmla="*/ 1556 h 1728"/>
                <a:gd name="T20" fmla="*/ 2438 w 3643"/>
                <a:gd name="T21" fmla="*/ 1523 h 1728"/>
                <a:gd name="T22" fmla="*/ 2531 w 3643"/>
                <a:gd name="T23" fmla="*/ 1341 h 1728"/>
                <a:gd name="T24" fmla="*/ 2438 w 3643"/>
                <a:gd name="T25" fmla="*/ 1157 h 1728"/>
                <a:gd name="T26" fmla="*/ 3220 w 3643"/>
                <a:gd name="T27" fmla="*/ 163 h 1728"/>
                <a:gd name="T28" fmla="*/ 3055 w 3643"/>
                <a:gd name="T29" fmla="*/ 282 h 1728"/>
                <a:gd name="T30" fmla="*/ 3055 w 3643"/>
                <a:gd name="T31" fmla="*/ 492 h 1728"/>
                <a:gd name="T32" fmla="*/ 3220 w 3643"/>
                <a:gd name="T33" fmla="*/ 611 h 1728"/>
                <a:gd name="T34" fmla="*/ 3417 w 3643"/>
                <a:gd name="T35" fmla="*/ 547 h 1728"/>
                <a:gd name="T36" fmla="*/ 3480 w 3643"/>
                <a:gd name="T37" fmla="*/ 350 h 1728"/>
                <a:gd name="T38" fmla="*/ 3360 w 3643"/>
                <a:gd name="T39" fmla="*/ 185 h 1728"/>
                <a:gd name="T40" fmla="*/ 1268 w 3643"/>
                <a:gd name="T41" fmla="*/ 172 h 1728"/>
                <a:gd name="T42" fmla="*/ 1124 w 3643"/>
                <a:gd name="T43" fmla="*/ 316 h 1728"/>
                <a:gd name="T44" fmla="*/ 1157 w 3643"/>
                <a:gd name="T45" fmla="*/ 522 h 1728"/>
                <a:gd name="T46" fmla="*/ 1339 w 3643"/>
                <a:gd name="T47" fmla="*/ 615 h 1728"/>
                <a:gd name="T48" fmla="*/ 1523 w 3643"/>
                <a:gd name="T49" fmla="*/ 522 h 1728"/>
                <a:gd name="T50" fmla="*/ 1555 w 3643"/>
                <a:gd name="T51" fmla="*/ 316 h 1728"/>
                <a:gd name="T52" fmla="*/ 1411 w 3643"/>
                <a:gd name="T53" fmla="*/ 172 h 1728"/>
                <a:gd name="T54" fmla="*/ 3396 w 3643"/>
                <a:gd name="T55" fmla="*/ 26 h 1728"/>
                <a:gd name="T56" fmla="*/ 3598 w 3643"/>
                <a:gd name="T57" fmla="*/ 205 h 1728"/>
                <a:gd name="T58" fmla="*/ 3631 w 3643"/>
                <a:gd name="T59" fmla="*/ 482 h 1728"/>
                <a:gd name="T60" fmla="*/ 3477 w 3643"/>
                <a:gd name="T61" fmla="*/ 704 h 1728"/>
                <a:gd name="T62" fmla="*/ 3210 w 3643"/>
                <a:gd name="T63" fmla="*/ 772 h 1728"/>
                <a:gd name="T64" fmla="*/ 2649 w 3643"/>
                <a:gd name="T65" fmla="*/ 1167 h 1728"/>
                <a:gd name="T66" fmla="*/ 2678 w 3643"/>
                <a:gd name="T67" fmla="*/ 1436 h 1728"/>
                <a:gd name="T68" fmla="*/ 2524 w 3643"/>
                <a:gd name="T69" fmla="*/ 1658 h 1728"/>
                <a:gd name="T70" fmla="*/ 2255 w 3643"/>
                <a:gd name="T71" fmla="*/ 1725 h 1728"/>
                <a:gd name="T72" fmla="*/ 2014 w 3643"/>
                <a:gd name="T73" fmla="*/ 1597 h 1728"/>
                <a:gd name="T74" fmla="*/ 1917 w 3643"/>
                <a:gd name="T75" fmla="*/ 1341 h 1728"/>
                <a:gd name="T76" fmla="*/ 1551 w 3643"/>
                <a:gd name="T77" fmla="*/ 711 h 1728"/>
                <a:gd name="T78" fmla="*/ 1294 w 3643"/>
                <a:gd name="T79" fmla="*/ 772 h 1728"/>
                <a:gd name="T80" fmla="*/ 732 w 3643"/>
                <a:gd name="T81" fmla="*/ 1167 h 1728"/>
                <a:gd name="T82" fmla="*/ 762 w 3643"/>
                <a:gd name="T83" fmla="*/ 1436 h 1728"/>
                <a:gd name="T84" fmla="*/ 607 w 3643"/>
                <a:gd name="T85" fmla="*/ 1658 h 1728"/>
                <a:gd name="T86" fmla="*/ 338 w 3643"/>
                <a:gd name="T87" fmla="*/ 1725 h 1728"/>
                <a:gd name="T88" fmla="*/ 97 w 3643"/>
                <a:gd name="T89" fmla="*/ 1597 h 1728"/>
                <a:gd name="T90" fmla="*/ 0 w 3643"/>
                <a:gd name="T91" fmla="*/ 1341 h 1728"/>
                <a:gd name="T92" fmla="*/ 97 w 3643"/>
                <a:gd name="T93" fmla="*/ 1084 h 1728"/>
                <a:gd name="T94" fmla="*/ 338 w 3643"/>
                <a:gd name="T95" fmla="*/ 957 h 1728"/>
                <a:gd name="T96" fmla="*/ 597 w 3643"/>
                <a:gd name="T97" fmla="*/ 1016 h 1728"/>
                <a:gd name="T98" fmla="*/ 952 w 3643"/>
                <a:gd name="T99" fmla="*/ 387 h 1728"/>
                <a:gd name="T100" fmla="*/ 1051 w 3643"/>
                <a:gd name="T101" fmla="*/ 130 h 1728"/>
                <a:gd name="T102" fmla="*/ 1291 w 3643"/>
                <a:gd name="T103" fmla="*/ 2 h 1728"/>
                <a:gd name="T104" fmla="*/ 1561 w 3643"/>
                <a:gd name="T105" fmla="*/ 69 h 1728"/>
                <a:gd name="T106" fmla="*/ 1714 w 3643"/>
                <a:gd name="T107" fmla="*/ 291 h 1728"/>
                <a:gd name="T108" fmla="*/ 1686 w 3643"/>
                <a:gd name="T109" fmla="*/ 560 h 1728"/>
                <a:gd name="T110" fmla="*/ 2255 w 3643"/>
                <a:gd name="T111" fmla="*/ 957 h 1728"/>
                <a:gd name="T112" fmla="*/ 2514 w 3643"/>
                <a:gd name="T113" fmla="*/ 1016 h 1728"/>
                <a:gd name="T114" fmla="*/ 2869 w 3643"/>
                <a:gd name="T115" fmla="*/ 387 h 1728"/>
                <a:gd name="T116" fmla="*/ 2968 w 3643"/>
                <a:gd name="T117" fmla="*/ 130 h 1728"/>
                <a:gd name="T118" fmla="*/ 3208 w 3643"/>
                <a:gd name="T119" fmla="*/ 2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43" h="1728">
                  <a:moveTo>
                    <a:pt x="387" y="1114"/>
                  </a:moveTo>
                  <a:lnTo>
                    <a:pt x="350" y="1116"/>
                  </a:lnTo>
                  <a:lnTo>
                    <a:pt x="315" y="1125"/>
                  </a:lnTo>
                  <a:lnTo>
                    <a:pt x="282" y="1139"/>
                  </a:lnTo>
                  <a:lnTo>
                    <a:pt x="253" y="1157"/>
                  </a:lnTo>
                  <a:lnTo>
                    <a:pt x="227" y="1180"/>
                  </a:lnTo>
                  <a:lnTo>
                    <a:pt x="204" y="1207"/>
                  </a:lnTo>
                  <a:lnTo>
                    <a:pt x="185" y="1237"/>
                  </a:lnTo>
                  <a:lnTo>
                    <a:pt x="171" y="1269"/>
                  </a:lnTo>
                  <a:lnTo>
                    <a:pt x="163" y="1304"/>
                  </a:lnTo>
                  <a:lnTo>
                    <a:pt x="160" y="1341"/>
                  </a:lnTo>
                  <a:lnTo>
                    <a:pt x="163" y="1377"/>
                  </a:lnTo>
                  <a:lnTo>
                    <a:pt x="171" y="1413"/>
                  </a:lnTo>
                  <a:lnTo>
                    <a:pt x="185" y="1445"/>
                  </a:lnTo>
                  <a:lnTo>
                    <a:pt x="204" y="1475"/>
                  </a:lnTo>
                  <a:lnTo>
                    <a:pt x="227" y="1501"/>
                  </a:lnTo>
                  <a:lnTo>
                    <a:pt x="253" y="1523"/>
                  </a:lnTo>
                  <a:lnTo>
                    <a:pt x="282" y="1542"/>
                  </a:lnTo>
                  <a:lnTo>
                    <a:pt x="315" y="1556"/>
                  </a:lnTo>
                  <a:lnTo>
                    <a:pt x="350" y="1564"/>
                  </a:lnTo>
                  <a:lnTo>
                    <a:pt x="387" y="1568"/>
                  </a:lnTo>
                  <a:lnTo>
                    <a:pt x="424" y="1564"/>
                  </a:lnTo>
                  <a:lnTo>
                    <a:pt x="458" y="1556"/>
                  </a:lnTo>
                  <a:lnTo>
                    <a:pt x="491" y="1542"/>
                  </a:lnTo>
                  <a:lnTo>
                    <a:pt x="521" y="1523"/>
                  </a:lnTo>
                  <a:lnTo>
                    <a:pt x="548" y="1501"/>
                  </a:lnTo>
                  <a:lnTo>
                    <a:pt x="570" y="1475"/>
                  </a:lnTo>
                  <a:lnTo>
                    <a:pt x="588" y="1445"/>
                  </a:lnTo>
                  <a:lnTo>
                    <a:pt x="602" y="1413"/>
                  </a:lnTo>
                  <a:lnTo>
                    <a:pt x="611" y="1377"/>
                  </a:lnTo>
                  <a:lnTo>
                    <a:pt x="614" y="1341"/>
                  </a:lnTo>
                  <a:lnTo>
                    <a:pt x="611" y="1304"/>
                  </a:lnTo>
                  <a:lnTo>
                    <a:pt x="602" y="1269"/>
                  </a:lnTo>
                  <a:lnTo>
                    <a:pt x="588" y="1237"/>
                  </a:lnTo>
                  <a:lnTo>
                    <a:pt x="570" y="1207"/>
                  </a:lnTo>
                  <a:lnTo>
                    <a:pt x="548" y="1180"/>
                  </a:lnTo>
                  <a:lnTo>
                    <a:pt x="521" y="1157"/>
                  </a:lnTo>
                  <a:lnTo>
                    <a:pt x="491" y="1139"/>
                  </a:lnTo>
                  <a:lnTo>
                    <a:pt x="458" y="1125"/>
                  </a:lnTo>
                  <a:lnTo>
                    <a:pt x="424" y="1116"/>
                  </a:lnTo>
                  <a:lnTo>
                    <a:pt x="387" y="1114"/>
                  </a:lnTo>
                  <a:close/>
                  <a:moveTo>
                    <a:pt x="2303" y="1114"/>
                  </a:moveTo>
                  <a:lnTo>
                    <a:pt x="2266" y="1116"/>
                  </a:lnTo>
                  <a:lnTo>
                    <a:pt x="2232" y="1125"/>
                  </a:lnTo>
                  <a:lnTo>
                    <a:pt x="2199" y="1139"/>
                  </a:lnTo>
                  <a:lnTo>
                    <a:pt x="2169" y="1157"/>
                  </a:lnTo>
                  <a:lnTo>
                    <a:pt x="2142" y="1180"/>
                  </a:lnTo>
                  <a:lnTo>
                    <a:pt x="2120" y="1207"/>
                  </a:lnTo>
                  <a:lnTo>
                    <a:pt x="2102" y="1237"/>
                  </a:lnTo>
                  <a:lnTo>
                    <a:pt x="2088" y="1269"/>
                  </a:lnTo>
                  <a:lnTo>
                    <a:pt x="2079" y="1304"/>
                  </a:lnTo>
                  <a:lnTo>
                    <a:pt x="2076" y="1341"/>
                  </a:lnTo>
                  <a:lnTo>
                    <a:pt x="2079" y="1377"/>
                  </a:lnTo>
                  <a:lnTo>
                    <a:pt x="2088" y="1413"/>
                  </a:lnTo>
                  <a:lnTo>
                    <a:pt x="2102" y="1445"/>
                  </a:lnTo>
                  <a:lnTo>
                    <a:pt x="2120" y="1475"/>
                  </a:lnTo>
                  <a:lnTo>
                    <a:pt x="2142" y="1501"/>
                  </a:lnTo>
                  <a:lnTo>
                    <a:pt x="2169" y="1523"/>
                  </a:lnTo>
                  <a:lnTo>
                    <a:pt x="2199" y="1542"/>
                  </a:lnTo>
                  <a:lnTo>
                    <a:pt x="2232" y="1556"/>
                  </a:lnTo>
                  <a:lnTo>
                    <a:pt x="2266" y="1564"/>
                  </a:lnTo>
                  <a:lnTo>
                    <a:pt x="2303" y="1568"/>
                  </a:lnTo>
                  <a:lnTo>
                    <a:pt x="2340" y="1564"/>
                  </a:lnTo>
                  <a:lnTo>
                    <a:pt x="2375" y="1556"/>
                  </a:lnTo>
                  <a:lnTo>
                    <a:pt x="2408" y="1542"/>
                  </a:lnTo>
                  <a:lnTo>
                    <a:pt x="2438" y="1523"/>
                  </a:lnTo>
                  <a:lnTo>
                    <a:pt x="2463" y="1501"/>
                  </a:lnTo>
                  <a:lnTo>
                    <a:pt x="2486" y="1475"/>
                  </a:lnTo>
                  <a:lnTo>
                    <a:pt x="2505" y="1445"/>
                  </a:lnTo>
                  <a:lnTo>
                    <a:pt x="2519" y="1413"/>
                  </a:lnTo>
                  <a:lnTo>
                    <a:pt x="2527" y="1377"/>
                  </a:lnTo>
                  <a:lnTo>
                    <a:pt x="2531" y="1341"/>
                  </a:lnTo>
                  <a:lnTo>
                    <a:pt x="2527" y="1304"/>
                  </a:lnTo>
                  <a:lnTo>
                    <a:pt x="2519" y="1269"/>
                  </a:lnTo>
                  <a:lnTo>
                    <a:pt x="2505" y="1237"/>
                  </a:lnTo>
                  <a:lnTo>
                    <a:pt x="2486" y="1207"/>
                  </a:lnTo>
                  <a:lnTo>
                    <a:pt x="2463" y="1180"/>
                  </a:lnTo>
                  <a:lnTo>
                    <a:pt x="2438" y="1157"/>
                  </a:lnTo>
                  <a:lnTo>
                    <a:pt x="2408" y="1139"/>
                  </a:lnTo>
                  <a:lnTo>
                    <a:pt x="2375" y="1125"/>
                  </a:lnTo>
                  <a:lnTo>
                    <a:pt x="2340" y="1116"/>
                  </a:lnTo>
                  <a:lnTo>
                    <a:pt x="2303" y="1114"/>
                  </a:lnTo>
                  <a:close/>
                  <a:moveTo>
                    <a:pt x="3256" y="160"/>
                  </a:moveTo>
                  <a:lnTo>
                    <a:pt x="3220" y="163"/>
                  </a:lnTo>
                  <a:lnTo>
                    <a:pt x="3184" y="172"/>
                  </a:lnTo>
                  <a:lnTo>
                    <a:pt x="3152" y="185"/>
                  </a:lnTo>
                  <a:lnTo>
                    <a:pt x="3122" y="204"/>
                  </a:lnTo>
                  <a:lnTo>
                    <a:pt x="3096" y="226"/>
                  </a:lnTo>
                  <a:lnTo>
                    <a:pt x="3073" y="253"/>
                  </a:lnTo>
                  <a:lnTo>
                    <a:pt x="3055" y="282"/>
                  </a:lnTo>
                  <a:lnTo>
                    <a:pt x="3041" y="316"/>
                  </a:lnTo>
                  <a:lnTo>
                    <a:pt x="3032" y="350"/>
                  </a:lnTo>
                  <a:lnTo>
                    <a:pt x="3030" y="387"/>
                  </a:lnTo>
                  <a:lnTo>
                    <a:pt x="3032" y="424"/>
                  </a:lnTo>
                  <a:lnTo>
                    <a:pt x="3041" y="458"/>
                  </a:lnTo>
                  <a:lnTo>
                    <a:pt x="3055" y="492"/>
                  </a:lnTo>
                  <a:lnTo>
                    <a:pt x="3073" y="522"/>
                  </a:lnTo>
                  <a:lnTo>
                    <a:pt x="3096" y="547"/>
                  </a:lnTo>
                  <a:lnTo>
                    <a:pt x="3122" y="570"/>
                  </a:lnTo>
                  <a:lnTo>
                    <a:pt x="3152" y="589"/>
                  </a:lnTo>
                  <a:lnTo>
                    <a:pt x="3184" y="602"/>
                  </a:lnTo>
                  <a:lnTo>
                    <a:pt x="3220" y="611"/>
                  </a:lnTo>
                  <a:lnTo>
                    <a:pt x="3256" y="615"/>
                  </a:lnTo>
                  <a:lnTo>
                    <a:pt x="3293" y="611"/>
                  </a:lnTo>
                  <a:lnTo>
                    <a:pt x="3328" y="602"/>
                  </a:lnTo>
                  <a:lnTo>
                    <a:pt x="3360" y="589"/>
                  </a:lnTo>
                  <a:lnTo>
                    <a:pt x="3390" y="570"/>
                  </a:lnTo>
                  <a:lnTo>
                    <a:pt x="3417" y="547"/>
                  </a:lnTo>
                  <a:lnTo>
                    <a:pt x="3439" y="522"/>
                  </a:lnTo>
                  <a:lnTo>
                    <a:pt x="3458" y="492"/>
                  </a:lnTo>
                  <a:lnTo>
                    <a:pt x="3472" y="458"/>
                  </a:lnTo>
                  <a:lnTo>
                    <a:pt x="3480" y="424"/>
                  </a:lnTo>
                  <a:lnTo>
                    <a:pt x="3483" y="387"/>
                  </a:lnTo>
                  <a:lnTo>
                    <a:pt x="3480" y="350"/>
                  </a:lnTo>
                  <a:lnTo>
                    <a:pt x="3472" y="316"/>
                  </a:lnTo>
                  <a:lnTo>
                    <a:pt x="3458" y="282"/>
                  </a:lnTo>
                  <a:lnTo>
                    <a:pt x="3439" y="253"/>
                  </a:lnTo>
                  <a:lnTo>
                    <a:pt x="3417" y="226"/>
                  </a:lnTo>
                  <a:lnTo>
                    <a:pt x="3390" y="204"/>
                  </a:lnTo>
                  <a:lnTo>
                    <a:pt x="3360" y="185"/>
                  </a:lnTo>
                  <a:lnTo>
                    <a:pt x="3328" y="172"/>
                  </a:lnTo>
                  <a:lnTo>
                    <a:pt x="3293" y="163"/>
                  </a:lnTo>
                  <a:lnTo>
                    <a:pt x="3256" y="160"/>
                  </a:lnTo>
                  <a:close/>
                  <a:moveTo>
                    <a:pt x="1339" y="160"/>
                  </a:moveTo>
                  <a:lnTo>
                    <a:pt x="1303" y="163"/>
                  </a:lnTo>
                  <a:lnTo>
                    <a:pt x="1268" y="172"/>
                  </a:lnTo>
                  <a:lnTo>
                    <a:pt x="1235" y="185"/>
                  </a:lnTo>
                  <a:lnTo>
                    <a:pt x="1206" y="204"/>
                  </a:lnTo>
                  <a:lnTo>
                    <a:pt x="1179" y="226"/>
                  </a:lnTo>
                  <a:lnTo>
                    <a:pt x="1157" y="253"/>
                  </a:lnTo>
                  <a:lnTo>
                    <a:pt x="1138" y="282"/>
                  </a:lnTo>
                  <a:lnTo>
                    <a:pt x="1124" y="316"/>
                  </a:lnTo>
                  <a:lnTo>
                    <a:pt x="1116" y="350"/>
                  </a:lnTo>
                  <a:lnTo>
                    <a:pt x="1113" y="387"/>
                  </a:lnTo>
                  <a:lnTo>
                    <a:pt x="1116" y="424"/>
                  </a:lnTo>
                  <a:lnTo>
                    <a:pt x="1124" y="458"/>
                  </a:lnTo>
                  <a:lnTo>
                    <a:pt x="1138" y="492"/>
                  </a:lnTo>
                  <a:lnTo>
                    <a:pt x="1157" y="522"/>
                  </a:lnTo>
                  <a:lnTo>
                    <a:pt x="1179" y="547"/>
                  </a:lnTo>
                  <a:lnTo>
                    <a:pt x="1206" y="570"/>
                  </a:lnTo>
                  <a:lnTo>
                    <a:pt x="1235" y="589"/>
                  </a:lnTo>
                  <a:lnTo>
                    <a:pt x="1268" y="602"/>
                  </a:lnTo>
                  <a:lnTo>
                    <a:pt x="1303" y="611"/>
                  </a:lnTo>
                  <a:lnTo>
                    <a:pt x="1339" y="615"/>
                  </a:lnTo>
                  <a:lnTo>
                    <a:pt x="1376" y="611"/>
                  </a:lnTo>
                  <a:lnTo>
                    <a:pt x="1411" y="602"/>
                  </a:lnTo>
                  <a:lnTo>
                    <a:pt x="1443" y="589"/>
                  </a:lnTo>
                  <a:lnTo>
                    <a:pt x="1473" y="570"/>
                  </a:lnTo>
                  <a:lnTo>
                    <a:pt x="1500" y="547"/>
                  </a:lnTo>
                  <a:lnTo>
                    <a:pt x="1523" y="522"/>
                  </a:lnTo>
                  <a:lnTo>
                    <a:pt x="1541" y="492"/>
                  </a:lnTo>
                  <a:lnTo>
                    <a:pt x="1555" y="458"/>
                  </a:lnTo>
                  <a:lnTo>
                    <a:pt x="1564" y="424"/>
                  </a:lnTo>
                  <a:lnTo>
                    <a:pt x="1566" y="387"/>
                  </a:lnTo>
                  <a:lnTo>
                    <a:pt x="1564" y="350"/>
                  </a:lnTo>
                  <a:lnTo>
                    <a:pt x="1555" y="316"/>
                  </a:lnTo>
                  <a:lnTo>
                    <a:pt x="1541" y="282"/>
                  </a:lnTo>
                  <a:lnTo>
                    <a:pt x="1523" y="253"/>
                  </a:lnTo>
                  <a:lnTo>
                    <a:pt x="1500" y="226"/>
                  </a:lnTo>
                  <a:lnTo>
                    <a:pt x="1473" y="204"/>
                  </a:lnTo>
                  <a:lnTo>
                    <a:pt x="1443" y="185"/>
                  </a:lnTo>
                  <a:lnTo>
                    <a:pt x="1411" y="172"/>
                  </a:lnTo>
                  <a:lnTo>
                    <a:pt x="1376" y="163"/>
                  </a:lnTo>
                  <a:lnTo>
                    <a:pt x="1339" y="160"/>
                  </a:lnTo>
                  <a:close/>
                  <a:moveTo>
                    <a:pt x="3256" y="0"/>
                  </a:moveTo>
                  <a:lnTo>
                    <a:pt x="3305" y="2"/>
                  </a:lnTo>
                  <a:lnTo>
                    <a:pt x="3351" y="11"/>
                  </a:lnTo>
                  <a:lnTo>
                    <a:pt x="3396" y="26"/>
                  </a:lnTo>
                  <a:lnTo>
                    <a:pt x="3438" y="46"/>
                  </a:lnTo>
                  <a:lnTo>
                    <a:pt x="3477" y="69"/>
                  </a:lnTo>
                  <a:lnTo>
                    <a:pt x="3513" y="98"/>
                  </a:lnTo>
                  <a:lnTo>
                    <a:pt x="3545" y="130"/>
                  </a:lnTo>
                  <a:lnTo>
                    <a:pt x="3574" y="166"/>
                  </a:lnTo>
                  <a:lnTo>
                    <a:pt x="3598" y="205"/>
                  </a:lnTo>
                  <a:lnTo>
                    <a:pt x="3617" y="247"/>
                  </a:lnTo>
                  <a:lnTo>
                    <a:pt x="3631" y="291"/>
                  </a:lnTo>
                  <a:lnTo>
                    <a:pt x="3640" y="339"/>
                  </a:lnTo>
                  <a:lnTo>
                    <a:pt x="3643" y="387"/>
                  </a:lnTo>
                  <a:lnTo>
                    <a:pt x="3640" y="435"/>
                  </a:lnTo>
                  <a:lnTo>
                    <a:pt x="3631" y="482"/>
                  </a:lnTo>
                  <a:lnTo>
                    <a:pt x="3617" y="527"/>
                  </a:lnTo>
                  <a:lnTo>
                    <a:pt x="3598" y="569"/>
                  </a:lnTo>
                  <a:lnTo>
                    <a:pt x="3574" y="608"/>
                  </a:lnTo>
                  <a:lnTo>
                    <a:pt x="3545" y="644"/>
                  </a:lnTo>
                  <a:lnTo>
                    <a:pt x="3513" y="676"/>
                  </a:lnTo>
                  <a:lnTo>
                    <a:pt x="3477" y="704"/>
                  </a:lnTo>
                  <a:lnTo>
                    <a:pt x="3438" y="729"/>
                  </a:lnTo>
                  <a:lnTo>
                    <a:pt x="3396" y="748"/>
                  </a:lnTo>
                  <a:lnTo>
                    <a:pt x="3351" y="762"/>
                  </a:lnTo>
                  <a:lnTo>
                    <a:pt x="3305" y="771"/>
                  </a:lnTo>
                  <a:lnTo>
                    <a:pt x="3256" y="774"/>
                  </a:lnTo>
                  <a:lnTo>
                    <a:pt x="3210" y="772"/>
                  </a:lnTo>
                  <a:lnTo>
                    <a:pt x="3166" y="763"/>
                  </a:lnTo>
                  <a:lnTo>
                    <a:pt x="3124" y="751"/>
                  </a:lnTo>
                  <a:lnTo>
                    <a:pt x="3083" y="733"/>
                  </a:lnTo>
                  <a:lnTo>
                    <a:pt x="3045" y="711"/>
                  </a:lnTo>
                  <a:lnTo>
                    <a:pt x="2627" y="1129"/>
                  </a:lnTo>
                  <a:lnTo>
                    <a:pt x="2649" y="1167"/>
                  </a:lnTo>
                  <a:lnTo>
                    <a:pt x="2667" y="1208"/>
                  </a:lnTo>
                  <a:lnTo>
                    <a:pt x="2679" y="1250"/>
                  </a:lnTo>
                  <a:lnTo>
                    <a:pt x="2688" y="1294"/>
                  </a:lnTo>
                  <a:lnTo>
                    <a:pt x="2690" y="1341"/>
                  </a:lnTo>
                  <a:lnTo>
                    <a:pt x="2687" y="1389"/>
                  </a:lnTo>
                  <a:lnTo>
                    <a:pt x="2678" y="1436"/>
                  </a:lnTo>
                  <a:lnTo>
                    <a:pt x="2665" y="1480"/>
                  </a:lnTo>
                  <a:lnTo>
                    <a:pt x="2645" y="1522"/>
                  </a:lnTo>
                  <a:lnTo>
                    <a:pt x="2620" y="1562"/>
                  </a:lnTo>
                  <a:lnTo>
                    <a:pt x="2593" y="1597"/>
                  </a:lnTo>
                  <a:lnTo>
                    <a:pt x="2561" y="1629"/>
                  </a:lnTo>
                  <a:lnTo>
                    <a:pt x="2524" y="1658"/>
                  </a:lnTo>
                  <a:lnTo>
                    <a:pt x="2485" y="1683"/>
                  </a:lnTo>
                  <a:lnTo>
                    <a:pt x="2443" y="1701"/>
                  </a:lnTo>
                  <a:lnTo>
                    <a:pt x="2398" y="1716"/>
                  </a:lnTo>
                  <a:lnTo>
                    <a:pt x="2351" y="1725"/>
                  </a:lnTo>
                  <a:lnTo>
                    <a:pt x="2303" y="1728"/>
                  </a:lnTo>
                  <a:lnTo>
                    <a:pt x="2255" y="1725"/>
                  </a:lnTo>
                  <a:lnTo>
                    <a:pt x="2208" y="1716"/>
                  </a:lnTo>
                  <a:lnTo>
                    <a:pt x="2163" y="1701"/>
                  </a:lnTo>
                  <a:lnTo>
                    <a:pt x="2121" y="1683"/>
                  </a:lnTo>
                  <a:lnTo>
                    <a:pt x="2083" y="1658"/>
                  </a:lnTo>
                  <a:lnTo>
                    <a:pt x="2046" y="1629"/>
                  </a:lnTo>
                  <a:lnTo>
                    <a:pt x="2014" y="1597"/>
                  </a:lnTo>
                  <a:lnTo>
                    <a:pt x="1985" y="1562"/>
                  </a:lnTo>
                  <a:lnTo>
                    <a:pt x="1962" y="1522"/>
                  </a:lnTo>
                  <a:lnTo>
                    <a:pt x="1942" y="1480"/>
                  </a:lnTo>
                  <a:lnTo>
                    <a:pt x="1928" y="1436"/>
                  </a:lnTo>
                  <a:lnTo>
                    <a:pt x="1919" y="1389"/>
                  </a:lnTo>
                  <a:lnTo>
                    <a:pt x="1917" y="1341"/>
                  </a:lnTo>
                  <a:lnTo>
                    <a:pt x="1919" y="1296"/>
                  </a:lnTo>
                  <a:lnTo>
                    <a:pt x="1927" y="1253"/>
                  </a:lnTo>
                  <a:lnTo>
                    <a:pt x="1939" y="1212"/>
                  </a:lnTo>
                  <a:lnTo>
                    <a:pt x="1954" y="1172"/>
                  </a:lnTo>
                  <a:lnTo>
                    <a:pt x="1975" y="1136"/>
                  </a:lnTo>
                  <a:lnTo>
                    <a:pt x="1551" y="711"/>
                  </a:lnTo>
                  <a:lnTo>
                    <a:pt x="1513" y="733"/>
                  </a:lnTo>
                  <a:lnTo>
                    <a:pt x="1472" y="751"/>
                  </a:lnTo>
                  <a:lnTo>
                    <a:pt x="1430" y="763"/>
                  </a:lnTo>
                  <a:lnTo>
                    <a:pt x="1386" y="772"/>
                  </a:lnTo>
                  <a:lnTo>
                    <a:pt x="1339" y="774"/>
                  </a:lnTo>
                  <a:lnTo>
                    <a:pt x="1294" y="772"/>
                  </a:lnTo>
                  <a:lnTo>
                    <a:pt x="1249" y="763"/>
                  </a:lnTo>
                  <a:lnTo>
                    <a:pt x="1207" y="751"/>
                  </a:lnTo>
                  <a:lnTo>
                    <a:pt x="1167" y="733"/>
                  </a:lnTo>
                  <a:lnTo>
                    <a:pt x="1128" y="711"/>
                  </a:lnTo>
                  <a:lnTo>
                    <a:pt x="711" y="1129"/>
                  </a:lnTo>
                  <a:lnTo>
                    <a:pt x="732" y="1167"/>
                  </a:lnTo>
                  <a:lnTo>
                    <a:pt x="750" y="1208"/>
                  </a:lnTo>
                  <a:lnTo>
                    <a:pt x="763" y="1250"/>
                  </a:lnTo>
                  <a:lnTo>
                    <a:pt x="771" y="1294"/>
                  </a:lnTo>
                  <a:lnTo>
                    <a:pt x="773" y="1341"/>
                  </a:lnTo>
                  <a:lnTo>
                    <a:pt x="771" y="1389"/>
                  </a:lnTo>
                  <a:lnTo>
                    <a:pt x="762" y="1436"/>
                  </a:lnTo>
                  <a:lnTo>
                    <a:pt x="748" y="1480"/>
                  </a:lnTo>
                  <a:lnTo>
                    <a:pt x="728" y="1522"/>
                  </a:lnTo>
                  <a:lnTo>
                    <a:pt x="705" y="1562"/>
                  </a:lnTo>
                  <a:lnTo>
                    <a:pt x="676" y="1597"/>
                  </a:lnTo>
                  <a:lnTo>
                    <a:pt x="644" y="1629"/>
                  </a:lnTo>
                  <a:lnTo>
                    <a:pt x="607" y="1658"/>
                  </a:lnTo>
                  <a:lnTo>
                    <a:pt x="569" y="1683"/>
                  </a:lnTo>
                  <a:lnTo>
                    <a:pt x="526" y="1701"/>
                  </a:lnTo>
                  <a:lnTo>
                    <a:pt x="482" y="1716"/>
                  </a:lnTo>
                  <a:lnTo>
                    <a:pt x="436" y="1725"/>
                  </a:lnTo>
                  <a:lnTo>
                    <a:pt x="387" y="1728"/>
                  </a:lnTo>
                  <a:lnTo>
                    <a:pt x="338" y="1725"/>
                  </a:lnTo>
                  <a:lnTo>
                    <a:pt x="292" y="1716"/>
                  </a:lnTo>
                  <a:lnTo>
                    <a:pt x="247" y="1701"/>
                  </a:lnTo>
                  <a:lnTo>
                    <a:pt x="205" y="1683"/>
                  </a:lnTo>
                  <a:lnTo>
                    <a:pt x="166" y="1658"/>
                  </a:lnTo>
                  <a:lnTo>
                    <a:pt x="131" y="1629"/>
                  </a:lnTo>
                  <a:lnTo>
                    <a:pt x="97" y="1597"/>
                  </a:lnTo>
                  <a:lnTo>
                    <a:pt x="70" y="1562"/>
                  </a:lnTo>
                  <a:lnTo>
                    <a:pt x="45" y="1522"/>
                  </a:lnTo>
                  <a:lnTo>
                    <a:pt x="27" y="1480"/>
                  </a:lnTo>
                  <a:lnTo>
                    <a:pt x="12" y="1436"/>
                  </a:lnTo>
                  <a:lnTo>
                    <a:pt x="3" y="1389"/>
                  </a:lnTo>
                  <a:lnTo>
                    <a:pt x="0" y="1341"/>
                  </a:lnTo>
                  <a:lnTo>
                    <a:pt x="3" y="1292"/>
                  </a:lnTo>
                  <a:lnTo>
                    <a:pt x="12" y="1245"/>
                  </a:lnTo>
                  <a:lnTo>
                    <a:pt x="27" y="1201"/>
                  </a:lnTo>
                  <a:lnTo>
                    <a:pt x="45" y="1159"/>
                  </a:lnTo>
                  <a:lnTo>
                    <a:pt x="70" y="1119"/>
                  </a:lnTo>
                  <a:lnTo>
                    <a:pt x="97" y="1084"/>
                  </a:lnTo>
                  <a:lnTo>
                    <a:pt x="131" y="1052"/>
                  </a:lnTo>
                  <a:lnTo>
                    <a:pt x="166" y="1023"/>
                  </a:lnTo>
                  <a:lnTo>
                    <a:pt x="205" y="999"/>
                  </a:lnTo>
                  <a:lnTo>
                    <a:pt x="247" y="980"/>
                  </a:lnTo>
                  <a:lnTo>
                    <a:pt x="292" y="965"/>
                  </a:lnTo>
                  <a:lnTo>
                    <a:pt x="338" y="957"/>
                  </a:lnTo>
                  <a:lnTo>
                    <a:pt x="387" y="953"/>
                  </a:lnTo>
                  <a:lnTo>
                    <a:pt x="432" y="957"/>
                  </a:lnTo>
                  <a:lnTo>
                    <a:pt x="477" y="964"/>
                  </a:lnTo>
                  <a:lnTo>
                    <a:pt x="520" y="976"/>
                  </a:lnTo>
                  <a:lnTo>
                    <a:pt x="560" y="994"/>
                  </a:lnTo>
                  <a:lnTo>
                    <a:pt x="597" y="1016"/>
                  </a:lnTo>
                  <a:lnTo>
                    <a:pt x="1015" y="598"/>
                  </a:lnTo>
                  <a:lnTo>
                    <a:pt x="994" y="560"/>
                  </a:lnTo>
                  <a:lnTo>
                    <a:pt x="977" y="520"/>
                  </a:lnTo>
                  <a:lnTo>
                    <a:pt x="963" y="477"/>
                  </a:lnTo>
                  <a:lnTo>
                    <a:pt x="956" y="433"/>
                  </a:lnTo>
                  <a:lnTo>
                    <a:pt x="952" y="387"/>
                  </a:lnTo>
                  <a:lnTo>
                    <a:pt x="956" y="339"/>
                  </a:lnTo>
                  <a:lnTo>
                    <a:pt x="964" y="291"/>
                  </a:lnTo>
                  <a:lnTo>
                    <a:pt x="979" y="247"/>
                  </a:lnTo>
                  <a:lnTo>
                    <a:pt x="998" y="205"/>
                  </a:lnTo>
                  <a:lnTo>
                    <a:pt x="1022" y="166"/>
                  </a:lnTo>
                  <a:lnTo>
                    <a:pt x="1051" y="130"/>
                  </a:lnTo>
                  <a:lnTo>
                    <a:pt x="1083" y="98"/>
                  </a:lnTo>
                  <a:lnTo>
                    <a:pt x="1118" y="69"/>
                  </a:lnTo>
                  <a:lnTo>
                    <a:pt x="1158" y="46"/>
                  </a:lnTo>
                  <a:lnTo>
                    <a:pt x="1200" y="26"/>
                  </a:lnTo>
                  <a:lnTo>
                    <a:pt x="1244" y="11"/>
                  </a:lnTo>
                  <a:lnTo>
                    <a:pt x="1291" y="2"/>
                  </a:lnTo>
                  <a:lnTo>
                    <a:pt x="1339" y="0"/>
                  </a:lnTo>
                  <a:lnTo>
                    <a:pt x="1388" y="2"/>
                  </a:lnTo>
                  <a:lnTo>
                    <a:pt x="1435" y="11"/>
                  </a:lnTo>
                  <a:lnTo>
                    <a:pt x="1479" y="26"/>
                  </a:lnTo>
                  <a:lnTo>
                    <a:pt x="1521" y="46"/>
                  </a:lnTo>
                  <a:lnTo>
                    <a:pt x="1561" y="69"/>
                  </a:lnTo>
                  <a:lnTo>
                    <a:pt x="1596" y="98"/>
                  </a:lnTo>
                  <a:lnTo>
                    <a:pt x="1628" y="130"/>
                  </a:lnTo>
                  <a:lnTo>
                    <a:pt x="1657" y="166"/>
                  </a:lnTo>
                  <a:lnTo>
                    <a:pt x="1681" y="205"/>
                  </a:lnTo>
                  <a:lnTo>
                    <a:pt x="1700" y="247"/>
                  </a:lnTo>
                  <a:lnTo>
                    <a:pt x="1714" y="291"/>
                  </a:lnTo>
                  <a:lnTo>
                    <a:pt x="1723" y="339"/>
                  </a:lnTo>
                  <a:lnTo>
                    <a:pt x="1727" y="387"/>
                  </a:lnTo>
                  <a:lnTo>
                    <a:pt x="1723" y="433"/>
                  </a:lnTo>
                  <a:lnTo>
                    <a:pt x="1716" y="477"/>
                  </a:lnTo>
                  <a:lnTo>
                    <a:pt x="1703" y="520"/>
                  </a:lnTo>
                  <a:lnTo>
                    <a:pt x="1686" y="560"/>
                  </a:lnTo>
                  <a:lnTo>
                    <a:pt x="1664" y="598"/>
                  </a:lnTo>
                  <a:lnTo>
                    <a:pt x="2086" y="1021"/>
                  </a:lnTo>
                  <a:lnTo>
                    <a:pt x="2125" y="997"/>
                  </a:lnTo>
                  <a:lnTo>
                    <a:pt x="2166" y="979"/>
                  </a:lnTo>
                  <a:lnTo>
                    <a:pt x="2210" y="965"/>
                  </a:lnTo>
                  <a:lnTo>
                    <a:pt x="2255" y="957"/>
                  </a:lnTo>
                  <a:lnTo>
                    <a:pt x="2303" y="953"/>
                  </a:lnTo>
                  <a:lnTo>
                    <a:pt x="2349" y="957"/>
                  </a:lnTo>
                  <a:lnTo>
                    <a:pt x="2394" y="964"/>
                  </a:lnTo>
                  <a:lnTo>
                    <a:pt x="2437" y="976"/>
                  </a:lnTo>
                  <a:lnTo>
                    <a:pt x="2476" y="994"/>
                  </a:lnTo>
                  <a:lnTo>
                    <a:pt x="2514" y="1016"/>
                  </a:lnTo>
                  <a:lnTo>
                    <a:pt x="2932" y="598"/>
                  </a:lnTo>
                  <a:lnTo>
                    <a:pt x="2910" y="560"/>
                  </a:lnTo>
                  <a:lnTo>
                    <a:pt x="2892" y="520"/>
                  </a:lnTo>
                  <a:lnTo>
                    <a:pt x="2880" y="477"/>
                  </a:lnTo>
                  <a:lnTo>
                    <a:pt x="2872" y="433"/>
                  </a:lnTo>
                  <a:lnTo>
                    <a:pt x="2869" y="387"/>
                  </a:lnTo>
                  <a:lnTo>
                    <a:pt x="2872" y="339"/>
                  </a:lnTo>
                  <a:lnTo>
                    <a:pt x="2881" y="291"/>
                  </a:lnTo>
                  <a:lnTo>
                    <a:pt x="2896" y="247"/>
                  </a:lnTo>
                  <a:lnTo>
                    <a:pt x="2914" y="205"/>
                  </a:lnTo>
                  <a:lnTo>
                    <a:pt x="2939" y="166"/>
                  </a:lnTo>
                  <a:lnTo>
                    <a:pt x="2968" y="130"/>
                  </a:lnTo>
                  <a:lnTo>
                    <a:pt x="3000" y="98"/>
                  </a:lnTo>
                  <a:lnTo>
                    <a:pt x="3035" y="69"/>
                  </a:lnTo>
                  <a:lnTo>
                    <a:pt x="3075" y="46"/>
                  </a:lnTo>
                  <a:lnTo>
                    <a:pt x="3117" y="26"/>
                  </a:lnTo>
                  <a:lnTo>
                    <a:pt x="3161" y="11"/>
                  </a:lnTo>
                  <a:lnTo>
                    <a:pt x="3208" y="2"/>
                  </a:lnTo>
                  <a:lnTo>
                    <a:pt x="32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92">
              <a:extLst>
                <a:ext uri="{FF2B5EF4-FFF2-40B4-BE49-F238E27FC236}">
                  <a16:creationId xmlns:a16="http://schemas.microsoft.com/office/drawing/2014/main" id="{9C36E911-3FD6-2C19-3159-6CF28034E731}"/>
                </a:ext>
              </a:extLst>
            </p:cNvPr>
            <p:cNvSpPr>
              <a:spLocks/>
            </p:cNvSpPr>
            <p:nvPr/>
          </p:nvSpPr>
          <p:spPr bwMode="auto">
            <a:xfrm>
              <a:off x="10180638" y="2981325"/>
              <a:ext cx="50800" cy="50800"/>
            </a:xfrm>
            <a:custGeom>
              <a:avLst/>
              <a:gdLst>
                <a:gd name="T0" fmla="*/ 242 w 322"/>
                <a:gd name="T1" fmla="*/ 0 h 322"/>
                <a:gd name="T2" fmla="*/ 262 w 322"/>
                <a:gd name="T3" fmla="*/ 2 h 322"/>
                <a:gd name="T4" fmla="*/ 282 w 322"/>
                <a:gd name="T5" fmla="*/ 10 h 322"/>
                <a:gd name="T6" fmla="*/ 299 w 322"/>
                <a:gd name="T7" fmla="*/ 23 h 322"/>
                <a:gd name="T8" fmla="*/ 312 w 322"/>
                <a:gd name="T9" fmla="*/ 40 h 322"/>
                <a:gd name="T10" fmla="*/ 320 w 322"/>
                <a:gd name="T11" fmla="*/ 59 h 322"/>
                <a:gd name="T12" fmla="*/ 322 w 322"/>
                <a:gd name="T13" fmla="*/ 80 h 322"/>
                <a:gd name="T14" fmla="*/ 320 w 322"/>
                <a:gd name="T15" fmla="*/ 99 h 322"/>
                <a:gd name="T16" fmla="*/ 312 w 322"/>
                <a:gd name="T17" fmla="*/ 118 h 322"/>
                <a:gd name="T18" fmla="*/ 299 w 322"/>
                <a:gd name="T19" fmla="*/ 136 h 322"/>
                <a:gd name="T20" fmla="*/ 136 w 322"/>
                <a:gd name="T21" fmla="*/ 299 h 322"/>
                <a:gd name="T22" fmla="*/ 119 w 322"/>
                <a:gd name="T23" fmla="*/ 312 h 322"/>
                <a:gd name="T24" fmla="*/ 100 w 322"/>
                <a:gd name="T25" fmla="*/ 320 h 322"/>
                <a:gd name="T26" fmla="*/ 80 w 322"/>
                <a:gd name="T27" fmla="*/ 322 h 322"/>
                <a:gd name="T28" fmla="*/ 60 w 322"/>
                <a:gd name="T29" fmla="*/ 320 h 322"/>
                <a:gd name="T30" fmla="*/ 40 w 322"/>
                <a:gd name="T31" fmla="*/ 312 h 322"/>
                <a:gd name="T32" fmla="*/ 23 w 322"/>
                <a:gd name="T33" fmla="*/ 299 h 322"/>
                <a:gd name="T34" fmla="*/ 10 w 322"/>
                <a:gd name="T35" fmla="*/ 282 h 322"/>
                <a:gd name="T36" fmla="*/ 2 w 322"/>
                <a:gd name="T37" fmla="*/ 262 h 322"/>
                <a:gd name="T38" fmla="*/ 0 w 322"/>
                <a:gd name="T39" fmla="*/ 242 h 322"/>
                <a:gd name="T40" fmla="*/ 2 w 322"/>
                <a:gd name="T41" fmla="*/ 221 h 322"/>
                <a:gd name="T42" fmla="*/ 10 w 322"/>
                <a:gd name="T43" fmla="*/ 202 h 322"/>
                <a:gd name="T44" fmla="*/ 23 w 322"/>
                <a:gd name="T45" fmla="*/ 186 h 322"/>
                <a:gd name="T46" fmla="*/ 186 w 322"/>
                <a:gd name="T47" fmla="*/ 23 h 322"/>
                <a:gd name="T48" fmla="*/ 202 w 322"/>
                <a:gd name="T49" fmla="*/ 10 h 322"/>
                <a:gd name="T50" fmla="*/ 222 w 322"/>
                <a:gd name="T51" fmla="*/ 2 h 322"/>
                <a:gd name="T52" fmla="*/ 242 w 322"/>
                <a:gd name="T53"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2" h="322">
                  <a:moveTo>
                    <a:pt x="242" y="0"/>
                  </a:moveTo>
                  <a:lnTo>
                    <a:pt x="262" y="2"/>
                  </a:lnTo>
                  <a:lnTo>
                    <a:pt x="282" y="10"/>
                  </a:lnTo>
                  <a:lnTo>
                    <a:pt x="299" y="23"/>
                  </a:lnTo>
                  <a:lnTo>
                    <a:pt x="312" y="40"/>
                  </a:lnTo>
                  <a:lnTo>
                    <a:pt x="320" y="59"/>
                  </a:lnTo>
                  <a:lnTo>
                    <a:pt x="322" y="80"/>
                  </a:lnTo>
                  <a:lnTo>
                    <a:pt x="320" y="99"/>
                  </a:lnTo>
                  <a:lnTo>
                    <a:pt x="312" y="118"/>
                  </a:lnTo>
                  <a:lnTo>
                    <a:pt x="299" y="136"/>
                  </a:lnTo>
                  <a:lnTo>
                    <a:pt x="136" y="299"/>
                  </a:lnTo>
                  <a:lnTo>
                    <a:pt x="119" y="312"/>
                  </a:lnTo>
                  <a:lnTo>
                    <a:pt x="100" y="320"/>
                  </a:lnTo>
                  <a:lnTo>
                    <a:pt x="80" y="322"/>
                  </a:lnTo>
                  <a:lnTo>
                    <a:pt x="60" y="320"/>
                  </a:lnTo>
                  <a:lnTo>
                    <a:pt x="40" y="312"/>
                  </a:lnTo>
                  <a:lnTo>
                    <a:pt x="23" y="299"/>
                  </a:lnTo>
                  <a:lnTo>
                    <a:pt x="10" y="282"/>
                  </a:lnTo>
                  <a:lnTo>
                    <a:pt x="2" y="262"/>
                  </a:lnTo>
                  <a:lnTo>
                    <a:pt x="0" y="242"/>
                  </a:lnTo>
                  <a:lnTo>
                    <a:pt x="2" y="221"/>
                  </a:lnTo>
                  <a:lnTo>
                    <a:pt x="10" y="202"/>
                  </a:lnTo>
                  <a:lnTo>
                    <a:pt x="23" y="186"/>
                  </a:lnTo>
                  <a:lnTo>
                    <a:pt x="186" y="23"/>
                  </a:lnTo>
                  <a:lnTo>
                    <a:pt x="202" y="10"/>
                  </a:lnTo>
                  <a:lnTo>
                    <a:pt x="222" y="2"/>
                  </a:lnTo>
                  <a:lnTo>
                    <a:pt x="24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93">
              <a:extLst>
                <a:ext uri="{FF2B5EF4-FFF2-40B4-BE49-F238E27FC236}">
                  <a16:creationId xmlns:a16="http://schemas.microsoft.com/office/drawing/2014/main" id="{A5ECAE08-BAAE-D2EB-1B78-1965B7826690}"/>
                </a:ext>
              </a:extLst>
            </p:cNvPr>
            <p:cNvSpPr>
              <a:spLocks/>
            </p:cNvSpPr>
            <p:nvPr/>
          </p:nvSpPr>
          <p:spPr bwMode="auto">
            <a:xfrm>
              <a:off x="10402888" y="2900363"/>
              <a:ext cx="50800" cy="50800"/>
            </a:xfrm>
            <a:custGeom>
              <a:avLst/>
              <a:gdLst>
                <a:gd name="T0" fmla="*/ 243 w 323"/>
                <a:gd name="T1" fmla="*/ 0 h 323"/>
                <a:gd name="T2" fmla="*/ 264 w 323"/>
                <a:gd name="T3" fmla="*/ 3 h 323"/>
                <a:gd name="T4" fmla="*/ 282 w 323"/>
                <a:gd name="T5" fmla="*/ 10 h 323"/>
                <a:gd name="T6" fmla="*/ 300 w 323"/>
                <a:gd name="T7" fmla="*/ 24 h 323"/>
                <a:gd name="T8" fmla="*/ 312 w 323"/>
                <a:gd name="T9" fmla="*/ 40 h 323"/>
                <a:gd name="T10" fmla="*/ 320 w 323"/>
                <a:gd name="T11" fmla="*/ 60 h 323"/>
                <a:gd name="T12" fmla="*/ 323 w 323"/>
                <a:gd name="T13" fmla="*/ 80 h 323"/>
                <a:gd name="T14" fmla="*/ 320 w 323"/>
                <a:gd name="T15" fmla="*/ 100 h 323"/>
                <a:gd name="T16" fmla="*/ 312 w 323"/>
                <a:gd name="T17" fmla="*/ 120 h 323"/>
                <a:gd name="T18" fmla="*/ 300 w 323"/>
                <a:gd name="T19" fmla="*/ 137 h 323"/>
                <a:gd name="T20" fmla="*/ 138 w 323"/>
                <a:gd name="T21" fmla="*/ 299 h 323"/>
                <a:gd name="T22" fmla="*/ 120 w 323"/>
                <a:gd name="T23" fmla="*/ 313 h 323"/>
                <a:gd name="T24" fmla="*/ 101 w 323"/>
                <a:gd name="T25" fmla="*/ 320 h 323"/>
                <a:gd name="T26" fmla="*/ 80 w 323"/>
                <a:gd name="T27" fmla="*/ 323 h 323"/>
                <a:gd name="T28" fmla="*/ 60 w 323"/>
                <a:gd name="T29" fmla="*/ 320 h 323"/>
                <a:gd name="T30" fmla="*/ 41 w 323"/>
                <a:gd name="T31" fmla="*/ 313 h 323"/>
                <a:gd name="T32" fmla="*/ 24 w 323"/>
                <a:gd name="T33" fmla="*/ 299 h 323"/>
                <a:gd name="T34" fmla="*/ 12 w 323"/>
                <a:gd name="T35" fmla="*/ 283 h 323"/>
                <a:gd name="T36" fmla="*/ 4 w 323"/>
                <a:gd name="T37" fmla="*/ 263 h 323"/>
                <a:gd name="T38" fmla="*/ 0 w 323"/>
                <a:gd name="T39" fmla="*/ 243 h 323"/>
                <a:gd name="T40" fmla="*/ 4 w 323"/>
                <a:gd name="T41" fmla="*/ 223 h 323"/>
                <a:gd name="T42" fmla="*/ 12 w 323"/>
                <a:gd name="T43" fmla="*/ 203 h 323"/>
                <a:gd name="T44" fmla="*/ 24 w 323"/>
                <a:gd name="T45" fmla="*/ 186 h 323"/>
                <a:gd name="T46" fmla="*/ 186 w 323"/>
                <a:gd name="T47" fmla="*/ 24 h 323"/>
                <a:gd name="T48" fmla="*/ 204 w 323"/>
                <a:gd name="T49" fmla="*/ 10 h 323"/>
                <a:gd name="T50" fmla="*/ 223 w 323"/>
                <a:gd name="T51" fmla="*/ 3 h 323"/>
                <a:gd name="T52" fmla="*/ 243 w 323"/>
                <a:gd name="T53"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3" h="323">
                  <a:moveTo>
                    <a:pt x="243" y="0"/>
                  </a:moveTo>
                  <a:lnTo>
                    <a:pt x="264" y="3"/>
                  </a:lnTo>
                  <a:lnTo>
                    <a:pt x="282" y="10"/>
                  </a:lnTo>
                  <a:lnTo>
                    <a:pt x="300" y="24"/>
                  </a:lnTo>
                  <a:lnTo>
                    <a:pt x="312" y="40"/>
                  </a:lnTo>
                  <a:lnTo>
                    <a:pt x="320" y="60"/>
                  </a:lnTo>
                  <a:lnTo>
                    <a:pt x="323" y="80"/>
                  </a:lnTo>
                  <a:lnTo>
                    <a:pt x="320" y="100"/>
                  </a:lnTo>
                  <a:lnTo>
                    <a:pt x="312" y="120"/>
                  </a:lnTo>
                  <a:lnTo>
                    <a:pt x="300" y="137"/>
                  </a:lnTo>
                  <a:lnTo>
                    <a:pt x="138" y="299"/>
                  </a:lnTo>
                  <a:lnTo>
                    <a:pt x="120" y="313"/>
                  </a:lnTo>
                  <a:lnTo>
                    <a:pt x="101" y="320"/>
                  </a:lnTo>
                  <a:lnTo>
                    <a:pt x="80" y="323"/>
                  </a:lnTo>
                  <a:lnTo>
                    <a:pt x="60" y="320"/>
                  </a:lnTo>
                  <a:lnTo>
                    <a:pt x="41" y="313"/>
                  </a:lnTo>
                  <a:lnTo>
                    <a:pt x="24" y="299"/>
                  </a:lnTo>
                  <a:lnTo>
                    <a:pt x="12" y="283"/>
                  </a:lnTo>
                  <a:lnTo>
                    <a:pt x="4" y="263"/>
                  </a:lnTo>
                  <a:lnTo>
                    <a:pt x="0" y="243"/>
                  </a:lnTo>
                  <a:lnTo>
                    <a:pt x="4" y="223"/>
                  </a:lnTo>
                  <a:lnTo>
                    <a:pt x="12" y="203"/>
                  </a:lnTo>
                  <a:lnTo>
                    <a:pt x="24" y="186"/>
                  </a:lnTo>
                  <a:lnTo>
                    <a:pt x="186" y="24"/>
                  </a:lnTo>
                  <a:lnTo>
                    <a:pt x="204" y="10"/>
                  </a:lnTo>
                  <a:lnTo>
                    <a:pt x="223" y="3"/>
                  </a:lnTo>
                  <a:lnTo>
                    <a:pt x="2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14" name="Group 113">
            <a:extLst>
              <a:ext uri="{FF2B5EF4-FFF2-40B4-BE49-F238E27FC236}">
                <a16:creationId xmlns:a16="http://schemas.microsoft.com/office/drawing/2014/main" id="{019D700F-088C-5549-1F73-F8BBF5ABC69E}"/>
              </a:ext>
            </a:extLst>
          </p:cNvPr>
          <p:cNvGrpSpPr/>
          <p:nvPr userDrawn="1"/>
        </p:nvGrpSpPr>
        <p:grpSpPr>
          <a:xfrm>
            <a:off x="6341761" y="2667160"/>
            <a:ext cx="616329" cy="612775"/>
            <a:chOff x="3411538" y="3463925"/>
            <a:chExt cx="550863" cy="547688"/>
          </a:xfrm>
          <a:solidFill>
            <a:schemeClr val="tx1"/>
          </a:solidFill>
        </p:grpSpPr>
        <p:sp>
          <p:nvSpPr>
            <p:cNvPr id="115" name="Freeform 250">
              <a:extLst>
                <a:ext uri="{FF2B5EF4-FFF2-40B4-BE49-F238E27FC236}">
                  <a16:creationId xmlns:a16="http://schemas.microsoft.com/office/drawing/2014/main" id="{58AFB14A-4E34-0F7E-3244-5EC8EC8B8905}"/>
                </a:ext>
              </a:extLst>
            </p:cNvPr>
            <p:cNvSpPr>
              <a:spLocks/>
            </p:cNvSpPr>
            <p:nvPr/>
          </p:nvSpPr>
          <p:spPr bwMode="auto">
            <a:xfrm>
              <a:off x="3411538" y="3589338"/>
              <a:ext cx="422275" cy="422275"/>
            </a:xfrm>
            <a:custGeom>
              <a:avLst/>
              <a:gdLst>
                <a:gd name="T0" fmla="*/ 1095 w 2659"/>
                <a:gd name="T1" fmla="*/ 64 h 2665"/>
                <a:gd name="T2" fmla="*/ 1191 w 2659"/>
                <a:gd name="T3" fmla="*/ 326 h 2665"/>
                <a:gd name="T4" fmla="*/ 1099 w 2659"/>
                <a:gd name="T5" fmla="*/ 364 h 2665"/>
                <a:gd name="T6" fmla="*/ 982 w 2659"/>
                <a:gd name="T7" fmla="*/ 148 h 2665"/>
                <a:gd name="T8" fmla="*/ 757 w 2659"/>
                <a:gd name="T9" fmla="*/ 220 h 2665"/>
                <a:gd name="T10" fmla="*/ 810 w 2659"/>
                <a:gd name="T11" fmla="*/ 429 h 2665"/>
                <a:gd name="T12" fmla="*/ 732 w 2659"/>
                <a:gd name="T13" fmla="*/ 552 h 2665"/>
                <a:gd name="T14" fmla="*/ 501 w 2659"/>
                <a:gd name="T15" fmla="*/ 799 h 2665"/>
                <a:gd name="T16" fmla="*/ 256 w 2659"/>
                <a:gd name="T17" fmla="*/ 741 h 2665"/>
                <a:gd name="T18" fmla="*/ 140 w 2659"/>
                <a:gd name="T19" fmla="*/ 955 h 2665"/>
                <a:gd name="T20" fmla="*/ 342 w 2659"/>
                <a:gd name="T21" fmla="*/ 1072 h 2665"/>
                <a:gd name="T22" fmla="*/ 349 w 2659"/>
                <a:gd name="T23" fmla="*/ 1294 h 2665"/>
                <a:gd name="T24" fmla="*/ 354 w 2659"/>
                <a:gd name="T25" fmla="*/ 1578 h 2665"/>
                <a:gd name="T26" fmla="*/ 142 w 2659"/>
                <a:gd name="T27" fmla="*/ 1690 h 2665"/>
                <a:gd name="T28" fmla="*/ 228 w 2659"/>
                <a:gd name="T29" fmla="*/ 1913 h 2665"/>
                <a:gd name="T30" fmla="*/ 466 w 2659"/>
                <a:gd name="T31" fmla="*/ 1849 h 2665"/>
                <a:gd name="T32" fmla="*/ 635 w 2659"/>
                <a:gd name="T33" fmla="*/ 2028 h 2665"/>
                <a:gd name="T34" fmla="*/ 813 w 2659"/>
                <a:gd name="T35" fmla="*/ 2196 h 2665"/>
                <a:gd name="T36" fmla="*/ 742 w 2659"/>
                <a:gd name="T37" fmla="*/ 2427 h 2665"/>
                <a:gd name="T38" fmla="*/ 965 w 2659"/>
                <a:gd name="T39" fmla="*/ 2523 h 2665"/>
                <a:gd name="T40" fmla="*/ 1083 w 2659"/>
                <a:gd name="T41" fmla="*/ 2309 h 2665"/>
                <a:gd name="T42" fmla="*/ 1367 w 2659"/>
                <a:gd name="T43" fmla="*/ 2316 h 2665"/>
                <a:gd name="T44" fmla="*/ 1588 w 2659"/>
                <a:gd name="T45" fmla="*/ 2322 h 2665"/>
                <a:gd name="T46" fmla="*/ 1697 w 2659"/>
                <a:gd name="T47" fmla="*/ 2524 h 2665"/>
                <a:gd name="T48" fmla="*/ 1916 w 2659"/>
                <a:gd name="T49" fmla="*/ 2420 h 2665"/>
                <a:gd name="T50" fmla="*/ 1850 w 2659"/>
                <a:gd name="T51" fmla="*/ 2179 h 2665"/>
                <a:gd name="T52" fmla="*/ 2067 w 2659"/>
                <a:gd name="T53" fmla="*/ 1982 h 2665"/>
                <a:gd name="T54" fmla="*/ 2210 w 2659"/>
                <a:gd name="T55" fmla="*/ 1850 h 2665"/>
                <a:gd name="T56" fmla="*/ 2431 w 2659"/>
                <a:gd name="T57" fmla="*/ 1914 h 2665"/>
                <a:gd name="T58" fmla="*/ 2513 w 2659"/>
                <a:gd name="T59" fmla="*/ 1686 h 2665"/>
                <a:gd name="T60" fmla="*/ 2296 w 2659"/>
                <a:gd name="T61" fmla="*/ 1565 h 2665"/>
                <a:gd name="T62" fmla="*/ 2334 w 2659"/>
                <a:gd name="T63" fmla="*/ 1472 h 2665"/>
                <a:gd name="T64" fmla="*/ 2596 w 2659"/>
                <a:gd name="T65" fmla="*/ 1570 h 2665"/>
                <a:gd name="T66" fmla="*/ 2659 w 2659"/>
                <a:gd name="T67" fmla="*/ 1720 h 2665"/>
                <a:gd name="T68" fmla="*/ 2522 w 2659"/>
                <a:gd name="T69" fmla="*/ 2020 h 2665"/>
                <a:gd name="T70" fmla="*/ 2362 w 2659"/>
                <a:gd name="T71" fmla="*/ 2058 h 2665"/>
                <a:gd name="T72" fmla="*/ 2050 w 2659"/>
                <a:gd name="T73" fmla="*/ 2193 h 2665"/>
                <a:gd name="T74" fmla="*/ 2052 w 2659"/>
                <a:gd name="T75" fmla="*/ 2454 h 2665"/>
                <a:gd name="T76" fmla="*/ 1946 w 2659"/>
                <a:gd name="T77" fmla="*/ 2579 h 2665"/>
                <a:gd name="T78" fmla="*/ 1633 w 2659"/>
                <a:gd name="T79" fmla="*/ 2651 h 2665"/>
                <a:gd name="T80" fmla="*/ 1490 w 2659"/>
                <a:gd name="T81" fmla="*/ 2444 h 2665"/>
                <a:gd name="T82" fmla="*/ 1109 w 2659"/>
                <a:gd name="T83" fmla="*/ 2579 h 2665"/>
                <a:gd name="T84" fmla="*/ 971 w 2659"/>
                <a:gd name="T85" fmla="*/ 2663 h 2665"/>
                <a:gd name="T86" fmla="*/ 663 w 2659"/>
                <a:gd name="T87" fmla="*/ 2548 h 2665"/>
                <a:gd name="T88" fmla="*/ 600 w 2659"/>
                <a:gd name="T89" fmla="*/ 2396 h 2665"/>
                <a:gd name="T90" fmla="*/ 514 w 2659"/>
                <a:gd name="T91" fmla="*/ 2103 h 2665"/>
                <a:gd name="T92" fmla="*/ 239 w 2659"/>
                <a:gd name="T93" fmla="*/ 2062 h 2665"/>
                <a:gd name="T94" fmla="*/ 98 w 2659"/>
                <a:gd name="T95" fmla="*/ 1976 h 2665"/>
                <a:gd name="T96" fmla="*/ 5 w 2659"/>
                <a:gd name="T97" fmla="*/ 1665 h 2665"/>
                <a:gd name="T98" fmla="*/ 112 w 2659"/>
                <a:gd name="T99" fmla="*/ 1538 h 2665"/>
                <a:gd name="T100" fmla="*/ 112 w 2659"/>
                <a:gd name="T101" fmla="*/ 1126 h 2665"/>
                <a:gd name="T102" fmla="*/ 5 w 2659"/>
                <a:gd name="T103" fmla="*/ 1001 h 2665"/>
                <a:gd name="T104" fmla="*/ 100 w 2659"/>
                <a:gd name="T105" fmla="*/ 687 h 2665"/>
                <a:gd name="T106" fmla="*/ 239 w 2659"/>
                <a:gd name="T107" fmla="*/ 603 h 2665"/>
                <a:gd name="T108" fmla="*/ 515 w 2659"/>
                <a:gd name="T109" fmla="*/ 560 h 2665"/>
                <a:gd name="T110" fmla="*/ 602 w 2659"/>
                <a:gd name="T111" fmla="*/ 268 h 2665"/>
                <a:gd name="T112" fmla="*/ 665 w 2659"/>
                <a:gd name="T113" fmla="*/ 116 h 2665"/>
                <a:gd name="T114" fmla="*/ 956 w 2659"/>
                <a:gd name="T115" fmla="*/ 0 h 2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59" h="2665">
                  <a:moveTo>
                    <a:pt x="956" y="0"/>
                  </a:moveTo>
                  <a:lnTo>
                    <a:pt x="991" y="3"/>
                  </a:lnTo>
                  <a:lnTo>
                    <a:pt x="1026" y="14"/>
                  </a:lnTo>
                  <a:lnTo>
                    <a:pt x="1051" y="27"/>
                  </a:lnTo>
                  <a:lnTo>
                    <a:pt x="1075" y="44"/>
                  </a:lnTo>
                  <a:lnTo>
                    <a:pt x="1095" y="64"/>
                  </a:lnTo>
                  <a:lnTo>
                    <a:pt x="1111" y="87"/>
                  </a:lnTo>
                  <a:lnTo>
                    <a:pt x="1124" y="112"/>
                  </a:lnTo>
                  <a:lnTo>
                    <a:pt x="1191" y="273"/>
                  </a:lnTo>
                  <a:lnTo>
                    <a:pt x="1195" y="291"/>
                  </a:lnTo>
                  <a:lnTo>
                    <a:pt x="1195" y="309"/>
                  </a:lnTo>
                  <a:lnTo>
                    <a:pt x="1191" y="326"/>
                  </a:lnTo>
                  <a:lnTo>
                    <a:pt x="1181" y="342"/>
                  </a:lnTo>
                  <a:lnTo>
                    <a:pt x="1168" y="354"/>
                  </a:lnTo>
                  <a:lnTo>
                    <a:pt x="1153" y="364"/>
                  </a:lnTo>
                  <a:lnTo>
                    <a:pt x="1135" y="369"/>
                  </a:lnTo>
                  <a:lnTo>
                    <a:pt x="1116" y="369"/>
                  </a:lnTo>
                  <a:lnTo>
                    <a:pt x="1099" y="364"/>
                  </a:lnTo>
                  <a:lnTo>
                    <a:pt x="1083" y="355"/>
                  </a:lnTo>
                  <a:lnTo>
                    <a:pt x="1070" y="342"/>
                  </a:lnTo>
                  <a:lnTo>
                    <a:pt x="1061" y="326"/>
                  </a:lnTo>
                  <a:lnTo>
                    <a:pt x="994" y="166"/>
                  </a:lnTo>
                  <a:lnTo>
                    <a:pt x="989" y="157"/>
                  </a:lnTo>
                  <a:lnTo>
                    <a:pt x="982" y="148"/>
                  </a:lnTo>
                  <a:lnTo>
                    <a:pt x="972" y="143"/>
                  </a:lnTo>
                  <a:lnTo>
                    <a:pt x="962" y="141"/>
                  </a:lnTo>
                  <a:lnTo>
                    <a:pt x="951" y="141"/>
                  </a:lnTo>
                  <a:lnTo>
                    <a:pt x="941" y="143"/>
                  </a:lnTo>
                  <a:lnTo>
                    <a:pt x="767" y="215"/>
                  </a:lnTo>
                  <a:lnTo>
                    <a:pt x="757" y="220"/>
                  </a:lnTo>
                  <a:lnTo>
                    <a:pt x="750" y="229"/>
                  </a:lnTo>
                  <a:lnTo>
                    <a:pt x="745" y="238"/>
                  </a:lnTo>
                  <a:lnTo>
                    <a:pt x="741" y="249"/>
                  </a:lnTo>
                  <a:lnTo>
                    <a:pt x="741" y="259"/>
                  </a:lnTo>
                  <a:lnTo>
                    <a:pt x="745" y="270"/>
                  </a:lnTo>
                  <a:lnTo>
                    <a:pt x="810" y="429"/>
                  </a:lnTo>
                  <a:lnTo>
                    <a:pt x="815" y="448"/>
                  </a:lnTo>
                  <a:lnTo>
                    <a:pt x="814" y="467"/>
                  </a:lnTo>
                  <a:lnTo>
                    <a:pt x="809" y="485"/>
                  </a:lnTo>
                  <a:lnTo>
                    <a:pt x="798" y="501"/>
                  </a:lnTo>
                  <a:lnTo>
                    <a:pt x="784" y="515"/>
                  </a:lnTo>
                  <a:lnTo>
                    <a:pt x="732" y="552"/>
                  </a:lnTo>
                  <a:lnTo>
                    <a:pt x="682" y="592"/>
                  </a:lnTo>
                  <a:lnTo>
                    <a:pt x="635" y="637"/>
                  </a:lnTo>
                  <a:lnTo>
                    <a:pt x="592" y="683"/>
                  </a:lnTo>
                  <a:lnTo>
                    <a:pt x="552" y="733"/>
                  </a:lnTo>
                  <a:lnTo>
                    <a:pt x="514" y="786"/>
                  </a:lnTo>
                  <a:lnTo>
                    <a:pt x="501" y="799"/>
                  </a:lnTo>
                  <a:lnTo>
                    <a:pt x="485" y="810"/>
                  </a:lnTo>
                  <a:lnTo>
                    <a:pt x="467" y="815"/>
                  </a:lnTo>
                  <a:lnTo>
                    <a:pt x="448" y="815"/>
                  </a:lnTo>
                  <a:lnTo>
                    <a:pt x="429" y="811"/>
                  </a:lnTo>
                  <a:lnTo>
                    <a:pt x="270" y="744"/>
                  </a:lnTo>
                  <a:lnTo>
                    <a:pt x="256" y="741"/>
                  </a:lnTo>
                  <a:lnTo>
                    <a:pt x="244" y="743"/>
                  </a:lnTo>
                  <a:lnTo>
                    <a:pt x="232" y="747"/>
                  </a:lnTo>
                  <a:lnTo>
                    <a:pt x="221" y="756"/>
                  </a:lnTo>
                  <a:lnTo>
                    <a:pt x="215" y="768"/>
                  </a:lnTo>
                  <a:lnTo>
                    <a:pt x="142" y="941"/>
                  </a:lnTo>
                  <a:lnTo>
                    <a:pt x="140" y="955"/>
                  </a:lnTo>
                  <a:lnTo>
                    <a:pt x="141" y="967"/>
                  </a:lnTo>
                  <a:lnTo>
                    <a:pt x="146" y="979"/>
                  </a:lnTo>
                  <a:lnTo>
                    <a:pt x="154" y="989"/>
                  </a:lnTo>
                  <a:lnTo>
                    <a:pt x="166" y="996"/>
                  </a:lnTo>
                  <a:lnTo>
                    <a:pt x="325" y="1062"/>
                  </a:lnTo>
                  <a:lnTo>
                    <a:pt x="342" y="1072"/>
                  </a:lnTo>
                  <a:lnTo>
                    <a:pt x="354" y="1086"/>
                  </a:lnTo>
                  <a:lnTo>
                    <a:pt x="364" y="1103"/>
                  </a:lnTo>
                  <a:lnTo>
                    <a:pt x="368" y="1122"/>
                  </a:lnTo>
                  <a:lnTo>
                    <a:pt x="367" y="1141"/>
                  </a:lnTo>
                  <a:lnTo>
                    <a:pt x="354" y="1217"/>
                  </a:lnTo>
                  <a:lnTo>
                    <a:pt x="349" y="1294"/>
                  </a:lnTo>
                  <a:lnTo>
                    <a:pt x="348" y="1370"/>
                  </a:lnTo>
                  <a:lnTo>
                    <a:pt x="354" y="1446"/>
                  </a:lnTo>
                  <a:lnTo>
                    <a:pt x="367" y="1523"/>
                  </a:lnTo>
                  <a:lnTo>
                    <a:pt x="368" y="1542"/>
                  </a:lnTo>
                  <a:lnTo>
                    <a:pt x="364" y="1561"/>
                  </a:lnTo>
                  <a:lnTo>
                    <a:pt x="354" y="1578"/>
                  </a:lnTo>
                  <a:lnTo>
                    <a:pt x="342" y="1592"/>
                  </a:lnTo>
                  <a:lnTo>
                    <a:pt x="325" y="1601"/>
                  </a:lnTo>
                  <a:lnTo>
                    <a:pt x="166" y="1668"/>
                  </a:lnTo>
                  <a:lnTo>
                    <a:pt x="156" y="1673"/>
                  </a:lnTo>
                  <a:lnTo>
                    <a:pt x="148" y="1681"/>
                  </a:lnTo>
                  <a:lnTo>
                    <a:pt x="142" y="1690"/>
                  </a:lnTo>
                  <a:lnTo>
                    <a:pt x="140" y="1701"/>
                  </a:lnTo>
                  <a:lnTo>
                    <a:pt x="140" y="1711"/>
                  </a:lnTo>
                  <a:lnTo>
                    <a:pt x="142" y="1722"/>
                  </a:lnTo>
                  <a:lnTo>
                    <a:pt x="214" y="1896"/>
                  </a:lnTo>
                  <a:lnTo>
                    <a:pt x="219" y="1906"/>
                  </a:lnTo>
                  <a:lnTo>
                    <a:pt x="228" y="1913"/>
                  </a:lnTo>
                  <a:lnTo>
                    <a:pt x="237" y="1918"/>
                  </a:lnTo>
                  <a:lnTo>
                    <a:pt x="253" y="1922"/>
                  </a:lnTo>
                  <a:lnTo>
                    <a:pt x="269" y="1918"/>
                  </a:lnTo>
                  <a:lnTo>
                    <a:pt x="428" y="1853"/>
                  </a:lnTo>
                  <a:lnTo>
                    <a:pt x="447" y="1848"/>
                  </a:lnTo>
                  <a:lnTo>
                    <a:pt x="466" y="1849"/>
                  </a:lnTo>
                  <a:lnTo>
                    <a:pt x="484" y="1854"/>
                  </a:lnTo>
                  <a:lnTo>
                    <a:pt x="500" y="1865"/>
                  </a:lnTo>
                  <a:lnTo>
                    <a:pt x="514" y="1879"/>
                  </a:lnTo>
                  <a:lnTo>
                    <a:pt x="550" y="1931"/>
                  </a:lnTo>
                  <a:lnTo>
                    <a:pt x="592" y="1981"/>
                  </a:lnTo>
                  <a:lnTo>
                    <a:pt x="635" y="2028"/>
                  </a:lnTo>
                  <a:lnTo>
                    <a:pt x="681" y="2072"/>
                  </a:lnTo>
                  <a:lnTo>
                    <a:pt x="731" y="2112"/>
                  </a:lnTo>
                  <a:lnTo>
                    <a:pt x="784" y="2150"/>
                  </a:lnTo>
                  <a:lnTo>
                    <a:pt x="797" y="2163"/>
                  </a:lnTo>
                  <a:lnTo>
                    <a:pt x="808" y="2178"/>
                  </a:lnTo>
                  <a:lnTo>
                    <a:pt x="813" y="2196"/>
                  </a:lnTo>
                  <a:lnTo>
                    <a:pt x="813" y="2215"/>
                  </a:lnTo>
                  <a:lnTo>
                    <a:pt x="809" y="2234"/>
                  </a:lnTo>
                  <a:lnTo>
                    <a:pt x="742" y="2394"/>
                  </a:lnTo>
                  <a:lnTo>
                    <a:pt x="740" y="2406"/>
                  </a:lnTo>
                  <a:lnTo>
                    <a:pt x="740" y="2416"/>
                  </a:lnTo>
                  <a:lnTo>
                    <a:pt x="742" y="2427"/>
                  </a:lnTo>
                  <a:lnTo>
                    <a:pt x="749" y="2436"/>
                  </a:lnTo>
                  <a:lnTo>
                    <a:pt x="756" y="2444"/>
                  </a:lnTo>
                  <a:lnTo>
                    <a:pt x="766" y="2449"/>
                  </a:lnTo>
                  <a:lnTo>
                    <a:pt x="939" y="2522"/>
                  </a:lnTo>
                  <a:lnTo>
                    <a:pt x="952" y="2524"/>
                  </a:lnTo>
                  <a:lnTo>
                    <a:pt x="965" y="2523"/>
                  </a:lnTo>
                  <a:lnTo>
                    <a:pt x="977" y="2519"/>
                  </a:lnTo>
                  <a:lnTo>
                    <a:pt x="987" y="2510"/>
                  </a:lnTo>
                  <a:lnTo>
                    <a:pt x="993" y="2499"/>
                  </a:lnTo>
                  <a:lnTo>
                    <a:pt x="1060" y="2339"/>
                  </a:lnTo>
                  <a:lnTo>
                    <a:pt x="1069" y="2322"/>
                  </a:lnTo>
                  <a:lnTo>
                    <a:pt x="1083" y="2309"/>
                  </a:lnTo>
                  <a:lnTo>
                    <a:pt x="1100" y="2300"/>
                  </a:lnTo>
                  <a:lnTo>
                    <a:pt x="1119" y="2296"/>
                  </a:lnTo>
                  <a:lnTo>
                    <a:pt x="1138" y="2297"/>
                  </a:lnTo>
                  <a:lnTo>
                    <a:pt x="1214" y="2309"/>
                  </a:lnTo>
                  <a:lnTo>
                    <a:pt x="1291" y="2315"/>
                  </a:lnTo>
                  <a:lnTo>
                    <a:pt x="1367" y="2316"/>
                  </a:lnTo>
                  <a:lnTo>
                    <a:pt x="1444" y="2309"/>
                  </a:lnTo>
                  <a:lnTo>
                    <a:pt x="1520" y="2297"/>
                  </a:lnTo>
                  <a:lnTo>
                    <a:pt x="1539" y="2296"/>
                  </a:lnTo>
                  <a:lnTo>
                    <a:pt x="1558" y="2300"/>
                  </a:lnTo>
                  <a:lnTo>
                    <a:pt x="1574" y="2308"/>
                  </a:lnTo>
                  <a:lnTo>
                    <a:pt x="1588" y="2322"/>
                  </a:lnTo>
                  <a:lnTo>
                    <a:pt x="1598" y="2339"/>
                  </a:lnTo>
                  <a:lnTo>
                    <a:pt x="1664" y="2499"/>
                  </a:lnTo>
                  <a:lnTo>
                    <a:pt x="1669" y="2508"/>
                  </a:lnTo>
                  <a:lnTo>
                    <a:pt x="1677" y="2517"/>
                  </a:lnTo>
                  <a:lnTo>
                    <a:pt x="1686" y="2522"/>
                  </a:lnTo>
                  <a:lnTo>
                    <a:pt x="1697" y="2524"/>
                  </a:lnTo>
                  <a:lnTo>
                    <a:pt x="1708" y="2524"/>
                  </a:lnTo>
                  <a:lnTo>
                    <a:pt x="1718" y="2522"/>
                  </a:lnTo>
                  <a:lnTo>
                    <a:pt x="1892" y="2450"/>
                  </a:lnTo>
                  <a:lnTo>
                    <a:pt x="1903" y="2443"/>
                  </a:lnTo>
                  <a:lnTo>
                    <a:pt x="1912" y="2433"/>
                  </a:lnTo>
                  <a:lnTo>
                    <a:pt x="1916" y="2420"/>
                  </a:lnTo>
                  <a:lnTo>
                    <a:pt x="1917" y="2408"/>
                  </a:lnTo>
                  <a:lnTo>
                    <a:pt x="1914" y="2395"/>
                  </a:lnTo>
                  <a:lnTo>
                    <a:pt x="1849" y="2235"/>
                  </a:lnTo>
                  <a:lnTo>
                    <a:pt x="1843" y="2216"/>
                  </a:lnTo>
                  <a:lnTo>
                    <a:pt x="1844" y="2197"/>
                  </a:lnTo>
                  <a:lnTo>
                    <a:pt x="1850" y="2179"/>
                  </a:lnTo>
                  <a:lnTo>
                    <a:pt x="1860" y="2164"/>
                  </a:lnTo>
                  <a:lnTo>
                    <a:pt x="1875" y="2150"/>
                  </a:lnTo>
                  <a:lnTo>
                    <a:pt x="1927" y="2113"/>
                  </a:lnTo>
                  <a:lnTo>
                    <a:pt x="1976" y="2072"/>
                  </a:lnTo>
                  <a:lnTo>
                    <a:pt x="2024" y="2028"/>
                  </a:lnTo>
                  <a:lnTo>
                    <a:pt x="2067" y="1982"/>
                  </a:lnTo>
                  <a:lnTo>
                    <a:pt x="2107" y="1932"/>
                  </a:lnTo>
                  <a:lnTo>
                    <a:pt x="2145" y="1879"/>
                  </a:lnTo>
                  <a:lnTo>
                    <a:pt x="2158" y="1866"/>
                  </a:lnTo>
                  <a:lnTo>
                    <a:pt x="2173" y="1855"/>
                  </a:lnTo>
                  <a:lnTo>
                    <a:pt x="2191" y="1850"/>
                  </a:lnTo>
                  <a:lnTo>
                    <a:pt x="2210" y="1850"/>
                  </a:lnTo>
                  <a:lnTo>
                    <a:pt x="2229" y="1854"/>
                  </a:lnTo>
                  <a:lnTo>
                    <a:pt x="2390" y="1921"/>
                  </a:lnTo>
                  <a:lnTo>
                    <a:pt x="2400" y="1923"/>
                  </a:lnTo>
                  <a:lnTo>
                    <a:pt x="2411" y="1923"/>
                  </a:lnTo>
                  <a:lnTo>
                    <a:pt x="2421" y="1921"/>
                  </a:lnTo>
                  <a:lnTo>
                    <a:pt x="2431" y="1914"/>
                  </a:lnTo>
                  <a:lnTo>
                    <a:pt x="2438" y="1907"/>
                  </a:lnTo>
                  <a:lnTo>
                    <a:pt x="2443" y="1897"/>
                  </a:lnTo>
                  <a:lnTo>
                    <a:pt x="2516" y="1724"/>
                  </a:lnTo>
                  <a:lnTo>
                    <a:pt x="2519" y="1710"/>
                  </a:lnTo>
                  <a:lnTo>
                    <a:pt x="2517" y="1698"/>
                  </a:lnTo>
                  <a:lnTo>
                    <a:pt x="2513" y="1686"/>
                  </a:lnTo>
                  <a:lnTo>
                    <a:pt x="2505" y="1675"/>
                  </a:lnTo>
                  <a:lnTo>
                    <a:pt x="2493" y="1669"/>
                  </a:lnTo>
                  <a:lnTo>
                    <a:pt x="2334" y="1602"/>
                  </a:lnTo>
                  <a:lnTo>
                    <a:pt x="2318" y="1593"/>
                  </a:lnTo>
                  <a:lnTo>
                    <a:pt x="2304" y="1580"/>
                  </a:lnTo>
                  <a:lnTo>
                    <a:pt x="2296" y="1565"/>
                  </a:lnTo>
                  <a:lnTo>
                    <a:pt x="2290" y="1547"/>
                  </a:lnTo>
                  <a:lnTo>
                    <a:pt x="2290" y="1530"/>
                  </a:lnTo>
                  <a:lnTo>
                    <a:pt x="2296" y="1512"/>
                  </a:lnTo>
                  <a:lnTo>
                    <a:pt x="2305" y="1495"/>
                  </a:lnTo>
                  <a:lnTo>
                    <a:pt x="2318" y="1482"/>
                  </a:lnTo>
                  <a:lnTo>
                    <a:pt x="2334" y="1472"/>
                  </a:lnTo>
                  <a:lnTo>
                    <a:pt x="2351" y="1468"/>
                  </a:lnTo>
                  <a:lnTo>
                    <a:pt x="2369" y="1468"/>
                  </a:lnTo>
                  <a:lnTo>
                    <a:pt x="2386" y="1472"/>
                  </a:lnTo>
                  <a:lnTo>
                    <a:pt x="2547" y="1539"/>
                  </a:lnTo>
                  <a:lnTo>
                    <a:pt x="2573" y="1553"/>
                  </a:lnTo>
                  <a:lnTo>
                    <a:pt x="2596" y="1570"/>
                  </a:lnTo>
                  <a:lnTo>
                    <a:pt x="2615" y="1590"/>
                  </a:lnTo>
                  <a:lnTo>
                    <a:pt x="2632" y="1612"/>
                  </a:lnTo>
                  <a:lnTo>
                    <a:pt x="2645" y="1637"/>
                  </a:lnTo>
                  <a:lnTo>
                    <a:pt x="2653" y="1664"/>
                  </a:lnTo>
                  <a:lnTo>
                    <a:pt x="2657" y="1691"/>
                  </a:lnTo>
                  <a:lnTo>
                    <a:pt x="2659" y="1720"/>
                  </a:lnTo>
                  <a:lnTo>
                    <a:pt x="2654" y="1748"/>
                  </a:lnTo>
                  <a:lnTo>
                    <a:pt x="2645" y="1777"/>
                  </a:lnTo>
                  <a:lnTo>
                    <a:pt x="2572" y="1951"/>
                  </a:lnTo>
                  <a:lnTo>
                    <a:pt x="2559" y="1977"/>
                  </a:lnTo>
                  <a:lnTo>
                    <a:pt x="2543" y="2000"/>
                  </a:lnTo>
                  <a:lnTo>
                    <a:pt x="2522" y="2020"/>
                  </a:lnTo>
                  <a:lnTo>
                    <a:pt x="2499" y="2037"/>
                  </a:lnTo>
                  <a:lnTo>
                    <a:pt x="2474" y="2049"/>
                  </a:lnTo>
                  <a:lnTo>
                    <a:pt x="2447" y="2058"/>
                  </a:lnTo>
                  <a:lnTo>
                    <a:pt x="2419" y="2063"/>
                  </a:lnTo>
                  <a:lnTo>
                    <a:pt x="2391" y="2063"/>
                  </a:lnTo>
                  <a:lnTo>
                    <a:pt x="2362" y="2058"/>
                  </a:lnTo>
                  <a:lnTo>
                    <a:pt x="2335" y="2049"/>
                  </a:lnTo>
                  <a:lnTo>
                    <a:pt x="2227" y="2005"/>
                  </a:lnTo>
                  <a:lnTo>
                    <a:pt x="2187" y="2056"/>
                  </a:lnTo>
                  <a:lnTo>
                    <a:pt x="2144" y="2104"/>
                  </a:lnTo>
                  <a:lnTo>
                    <a:pt x="2099" y="2150"/>
                  </a:lnTo>
                  <a:lnTo>
                    <a:pt x="2050" y="2193"/>
                  </a:lnTo>
                  <a:lnTo>
                    <a:pt x="1999" y="2233"/>
                  </a:lnTo>
                  <a:lnTo>
                    <a:pt x="2044" y="2341"/>
                  </a:lnTo>
                  <a:lnTo>
                    <a:pt x="2053" y="2370"/>
                  </a:lnTo>
                  <a:lnTo>
                    <a:pt x="2057" y="2397"/>
                  </a:lnTo>
                  <a:lnTo>
                    <a:pt x="2057" y="2426"/>
                  </a:lnTo>
                  <a:lnTo>
                    <a:pt x="2052" y="2454"/>
                  </a:lnTo>
                  <a:lnTo>
                    <a:pt x="2044" y="2481"/>
                  </a:lnTo>
                  <a:lnTo>
                    <a:pt x="2031" y="2505"/>
                  </a:lnTo>
                  <a:lnTo>
                    <a:pt x="2015" y="2528"/>
                  </a:lnTo>
                  <a:lnTo>
                    <a:pt x="1995" y="2548"/>
                  </a:lnTo>
                  <a:lnTo>
                    <a:pt x="1972" y="2565"/>
                  </a:lnTo>
                  <a:lnTo>
                    <a:pt x="1946" y="2579"/>
                  </a:lnTo>
                  <a:lnTo>
                    <a:pt x="1772" y="2651"/>
                  </a:lnTo>
                  <a:lnTo>
                    <a:pt x="1745" y="2659"/>
                  </a:lnTo>
                  <a:lnTo>
                    <a:pt x="1717" y="2663"/>
                  </a:lnTo>
                  <a:lnTo>
                    <a:pt x="1688" y="2663"/>
                  </a:lnTo>
                  <a:lnTo>
                    <a:pt x="1661" y="2659"/>
                  </a:lnTo>
                  <a:lnTo>
                    <a:pt x="1633" y="2651"/>
                  </a:lnTo>
                  <a:lnTo>
                    <a:pt x="1607" y="2638"/>
                  </a:lnTo>
                  <a:lnTo>
                    <a:pt x="1585" y="2621"/>
                  </a:lnTo>
                  <a:lnTo>
                    <a:pt x="1565" y="2601"/>
                  </a:lnTo>
                  <a:lnTo>
                    <a:pt x="1548" y="2578"/>
                  </a:lnTo>
                  <a:lnTo>
                    <a:pt x="1534" y="2553"/>
                  </a:lnTo>
                  <a:lnTo>
                    <a:pt x="1490" y="2444"/>
                  </a:lnTo>
                  <a:lnTo>
                    <a:pt x="1410" y="2453"/>
                  </a:lnTo>
                  <a:lnTo>
                    <a:pt x="1329" y="2456"/>
                  </a:lnTo>
                  <a:lnTo>
                    <a:pt x="1249" y="2453"/>
                  </a:lnTo>
                  <a:lnTo>
                    <a:pt x="1167" y="2444"/>
                  </a:lnTo>
                  <a:lnTo>
                    <a:pt x="1123" y="2553"/>
                  </a:lnTo>
                  <a:lnTo>
                    <a:pt x="1109" y="2579"/>
                  </a:lnTo>
                  <a:lnTo>
                    <a:pt x="1093" y="2602"/>
                  </a:lnTo>
                  <a:lnTo>
                    <a:pt x="1072" y="2621"/>
                  </a:lnTo>
                  <a:lnTo>
                    <a:pt x="1050" y="2638"/>
                  </a:lnTo>
                  <a:lnTo>
                    <a:pt x="1025" y="2651"/>
                  </a:lnTo>
                  <a:lnTo>
                    <a:pt x="999" y="2659"/>
                  </a:lnTo>
                  <a:lnTo>
                    <a:pt x="971" y="2663"/>
                  </a:lnTo>
                  <a:lnTo>
                    <a:pt x="943" y="2665"/>
                  </a:lnTo>
                  <a:lnTo>
                    <a:pt x="914" y="2659"/>
                  </a:lnTo>
                  <a:lnTo>
                    <a:pt x="886" y="2651"/>
                  </a:lnTo>
                  <a:lnTo>
                    <a:pt x="712" y="2578"/>
                  </a:lnTo>
                  <a:lnTo>
                    <a:pt x="687" y="2565"/>
                  </a:lnTo>
                  <a:lnTo>
                    <a:pt x="663" y="2548"/>
                  </a:lnTo>
                  <a:lnTo>
                    <a:pt x="643" y="2528"/>
                  </a:lnTo>
                  <a:lnTo>
                    <a:pt x="626" y="2505"/>
                  </a:lnTo>
                  <a:lnTo>
                    <a:pt x="614" y="2480"/>
                  </a:lnTo>
                  <a:lnTo>
                    <a:pt x="605" y="2452"/>
                  </a:lnTo>
                  <a:lnTo>
                    <a:pt x="600" y="2425"/>
                  </a:lnTo>
                  <a:lnTo>
                    <a:pt x="600" y="2396"/>
                  </a:lnTo>
                  <a:lnTo>
                    <a:pt x="605" y="2368"/>
                  </a:lnTo>
                  <a:lnTo>
                    <a:pt x="614" y="2340"/>
                  </a:lnTo>
                  <a:lnTo>
                    <a:pt x="658" y="2232"/>
                  </a:lnTo>
                  <a:lnTo>
                    <a:pt x="607" y="2192"/>
                  </a:lnTo>
                  <a:lnTo>
                    <a:pt x="559" y="2149"/>
                  </a:lnTo>
                  <a:lnTo>
                    <a:pt x="514" y="2103"/>
                  </a:lnTo>
                  <a:lnTo>
                    <a:pt x="470" y="2055"/>
                  </a:lnTo>
                  <a:lnTo>
                    <a:pt x="430" y="2004"/>
                  </a:lnTo>
                  <a:lnTo>
                    <a:pt x="323" y="2048"/>
                  </a:lnTo>
                  <a:lnTo>
                    <a:pt x="295" y="2058"/>
                  </a:lnTo>
                  <a:lnTo>
                    <a:pt x="268" y="2062"/>
                  </a:lnTo>
                  <a:lnTo>
                    <a:pt x="239" y="2062"/>
                  </a:lnTo>
                  <a:lnTo>
                    <a:pt x="211" y="2058"/>
                  </a:lnTo>
                  <a:lnTo>
                    <a:pt x="183" y="2048"/>
                  </a:lnTo>
                  <a:lnTo>
                    <a:pt x="158" y="2036"/>
                  </a:lnTo>
                  <a:lnTo>
                    <a:pt x="135" y="2019"/>
                  </a:lnTo>
                  <a:lnTo>
                    <a:pt x="115" y="1999"/>
                  </a:lnTo>
                  <a:lnTo>
                    <a:pt x="98" y="1976"/>
                  </a:lnTo>
                  <a:lnTo>
                    <a:pt x="85" y="1950"/>
                  </a:lnTo>
                  <a:lnTo>
                    <a:pt x="14" y="1776"/>
                  </a:lnTo>
                  <a:lnTo>
                    <a:pt x="5" y="1748"/>
                  </a:lnTo>
                  <a:lnTo>
                    <a:pt x="1" y="1721"/>
                  </a:lnTo>
                  <a:lnTo>
                    <a:pt x="1" y="1692"/>
                  </a:lnTo>
                  <a:lnTo>
                    <a:pt x="5" y="1665"/>
                  </a:lnTo>
                  <a:lnTo>
                    <a:pt x="14" y="1637"/>
                  </a:lnTo>
                  <a:lnTo>
                    <a:pt x="26" y="1611"/>
                  </a:lnTo>
                  <a:lnTo>
                    <a:pt x="43" y="1589"/>
                  </a:lnTo>
                  <a:lnTo>
                    <a:pt x="63" y="1569"/>
                  </a:lnTo>
                  <a:lnTo>
                    <a:pt x="86" y="1552"/>
                  </a:lnTo>
                  <a:lnTo>
                    <a:pt x="112" y="1538"/>
                  </a:lnTo>
                  <a:lnTo>
                    <a:pt x="220" y="1494"/>
                  </a:lnTo>
                  <a:lnTo>
                    <a:pt x="211" y="1413"/>
                  </a:lnTo>
                  <a:lnTo>
                    <a:pt x="208" y="1332"/>
                  </a:lnTo>
                  <a:lnTo>
                    <a:pt x="211" y="1252"/>
                  </a:lnTo>
                  <a:lnTo>
                    <a:pt x="220" y="1170"/>
                  </a:lnTo>
                  <a:lnTo>
                    <a:pt x="112" y="1126"/>
                  </a:lnTo>
                  <a:lnTo>
                    <a:pt x="85" y="1112"/>
                  </a:lnTo>
                  <a:lnTo>
                    <a:pt x="62" y="1095"/>
                  </a:lnTo>
                  <a:lnTo>
                    <a:pt x="43" y="1075"/>
                  </a:lnTo>
                  <a:lnTo>
                    <a:pt x="26" y="1052"/>
                  </a:lnTo>
                  <a:lnTo>
                    <a:pt x="14" y="1028"/>
                  </a:lnTo>
                  <a:lnTo>
                    <a:pt x="5" y="1001"/>
                  </a:lnTo>
                  <a:lnTo>
                    <a:pt x="1" y="973"/>
                  </a:lnTo>
                  <a:lnTo>
                    <a:pt x="0" y="945"/>
                  </a:lnTo>
                  <a:lnTo>
                    <a:pt x="5" y="917"/>
                  </a:lnTo>
                  <a:lnTo>
                    <a:pt x="14" y="888"/>
                  </a:lnTo>
                  <a:lnTo>
                    <a:pt x="86" y="714"/>
                  </a:lnTo>
                  <a:lnTo>
                    <a:pt x="100" y="687"/>
                  </a:lnTo>
                  <a:lnTo>
                    <a:pt x="117" y="664"/>
                  </a:lnTo>
                  <a:lnTo>
                    <a:pt x="137" y="645"/>
                  </a:lnTo>
                  <a:lnTo>
                    <a:pt x="160" y="628"/>
                  </a:lnTo>
                  <a:lnTo>
                    <a:pt x="185" y="615"/>
                  </a:lnTo>
                  <a:lnTo>
                    <a:pt x="212" y="607"/>
                  </a:lnTo>
                  <a:lnTo>
                    <a:pt x="239" y="603"/>
                  </a:lnTo>
                  <a:lnTo>
                    <a:pt x="268" y="602"/>
                  </a:lnTo>
                  <a:lnTo>
                    <a:pt x="296" y="606"/>
                  </a:lnTo>
                  <a:lnTo>
                    <a:pt x="324" y="615"/>
                  </a:lnTo>
                  <a:lnTo>
                    <a:pt x="431" y="660"/>
                  </a:lnTo>
                  <a:lnTo>
                    <a:pt x="472" y="609"/>
                  </a:lnTo>
                  <a:lnTo>
                    <a:pt x="515" y="560"/>
                  </a:lnTo>
                  <a:lnTo>
                    <a:pt x="561" y="515"/>
                  </a:lnTo>
                  <a:lnTo>
                    <a:pt x="608" y="472"/>
                  </a:lnTo>
                  <a:lnTo>
                    <a:pt x="660" y="432"/>
                  </a:lnTo>
                  <a:lnTo>
                    <a:pt x="615" y="324"/>
                  </a:lnTo>
                  <a:lnTo>
                    <a:pt x="606" y="296"/>
                  </a:lnTo>
                  <a:lnTo>
                    <a:pt x="602" y="268"/>
                  </a:lnTo>
                  <a:lnTo>
                    <a:pt x="602" y="240"/>
                  </a:lnTo>
                  <a:lnTo>
                    <a:pt x="606" y="212"/>
                  </a:lnTo>
                  <a:lnTo>
                    <a:pt x="615" y="184"/>
                  </a:lnTo>
                  <a:lnTo>
                    <a:pt x="629" y="159"/>
                  </a:lnTo>
                  <a:lnTo>
                    <a:pt x="645" y="136"/>
                  </a:lnTo>
                  <a:lnTo>
                    <a:pt x="665" y="116"/>
                  </a:lnTo>
                  <a:lnTo>
                    <a:pt x="689" y="99"/>
                  </a:lnTo>
                  <a:lnTo>
                    <a:pt x="714" y="86"/>
                  </a:lnTo>
                  <a:lnTo>
                    <a:pt x="887" y="14"/>
                  </a:lnTo>
                  <a:lnTo>
                    <a:pt x="910" y="7"/>
                  </a:lnTo>
                  <a:lnTo>
                    <a:pt x="933" y="1"/>
                  </a:lnTo>
                  <a:lnTo>
                    <a:pt x="95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251">
              <a:extLst>
                <a:ext uri="{FF2B5EF4-FFF2-40B4-BE49-F238E27FC236}">
                  <a16:creationId xmlns:a16="http://schemas.microsoft.com/office/drawing/2014/main" id="{7445A90B-2EC0-80F4-88A9-F0417DAB62C0}"/>
                </a:ext>
              </a:extLst>
            </p:cNvPr>
            <p:cNvSpPr>
              <a:spLocks/>
            </p:cNvSpPr>
            <p:nvPr/>
          </p:nvSpPr>
          <p:spPr bwMode="auto">
            <a:xfrm>
              <a:off x="3532188" y="3709988"/>
              <a:ext cx="180975" cy="180975"/>
            </a:xfrm>
            <a:custGeom>
              <a:avLst/>
              <a:gdLst>
                <a:gd name="T0" fmla="*/ 568 w 1141"/>
                <a:gd name="T1" fmla="*/ 0 h 1143"/>
                <a:gd name="T2" fmla="*/ 602 w 1141"/>
                <a:gd name="T3" fmla="*/ 10 h 1143"/>
                <a:gd name="T4" fmla="*/ 628 w 1141"/>
                <a:gd name="T5" fmla="*/ 34 h 1143"/>
                <a:gd name="T6" fmla="*/ 637 w 1141"/>
                <a:gd name="T7" fmla="*/ 70 h 1143"/>
                <a:gd name="T8" fmla="*/ 629 w 1141"/>
                <a:gd name="T9" fmla="*/ 105 h 1143"/>
                <a:gd name="T10" fmla="*/ 603 w 1141"/>
                <a:gd name="T11" fmla="*/ 131 h 1143"/>
                <a:gd name="T12" fmla="*/ 569 w 1141"/>
                <a:gd name="T13" fmla="*/ 141 h 1143"/>
                <a:gd name="T14" fmla="*/ 470 w 1141"/>
                <a:gd name="T15" fmla="*/ 152 h 1143"/>
                <a:gd name="T16" fmla="*/ 380 w 1141"/>
                <a:gd name="T17" fmla="*/ 186 h 1143"/>
                <a:gd name="T18" fmla="*/ 300 w 1141"/>
                <a:gd name="T19" fmla="*/ 238 h 1143"/>
                <a:gd name="T20" fmla="*/ 233 w 1141"/>
                <a:gd name="T21" fmla="*/ 305 h 1143"/>
                <a:gd name="T22" fmla="*/ 184 w 1141"/>
                <a:gd name="T23" fmla="*/ 385 h 1143"/>
                <a:gd name="T24" fmla="*/ 152 w 1141"/>
                <a:gd name="T25" fmla="*/ 476 h 1143"/>
                <a:gd name="T26" fmla="*/ 141 w 1141"/>
                <a:gd name="T27" fmla="*/ 575 h 1143"/>
                <a:gd name="T28" fmla="*/ 154 w 1141"/>
                <a:gd name="T29" fmla="*/ 681 h 1143"/>
                <a:gd name="T30" fmla="*/ 192 w 1141"/>
                <a:gd name="T31" fmla="*/ 776 h 1143"/>
                <a:gd name="T32" fmla="*/ 250 w 1141"/>
                <a:gd name="T33" fmla="*/ 859 h 1143"/>
                <a:gd name="T34" fmla="*/ 326 w 1141"/>
                <a:gd name="T35" fmla="*/ 926 h 1143"/>
                <a:gd name="T36" fmla="*/ 417 w 1141"/>
                <a:gd name="T37" fmla="*/ 975 h 1143"/>
                <a:gd name="T38" fmla="*/ 517 w 1141"/>
                <a:gd name="T39" fmla="*/ 1000 h 1143"/>
                <a:gd name="T40" fmla="*/ 574 w 1141"/>
                <a:gd name="T41" fmla="*/ 1003 h 1143"/>
                <a:gd name="T42" fmla="*/ 670 w 1141"/>
                <a:gd name="T43" fmla="*/ 992 h 1143"/>
                <a:gd name="T44" fmla="*/ 760 w 1141"/>
                <a:gd name="T45" fmla="*/ 960 h 1143"/>
                <a:gd name="T46" fmla="*/ 841 w 1141"/>
                <a:gd name="T47" fmla="*/ 908 h 1143"/>
                <a:gd name="T48" fmla="*/ 909 w 1141"/>
                <a:gd name="T49" fmla="*/ 837 h 1143"/>
                <a:gd name="T50" fmla="*/ 960 w 1141"/>
                <a:gd name="T51" fmla="*/ 756 h 1143"/>
                <a:gd name="T52" fmla="*/ 990 w 1141"/>
                <a:gd name="T53" fmla="*/ 665 h 1143"/>
                <a:gd name="T54" fmla="*/ 1001 w 1141"/>
                <a:gd name="T55" fmla="*/ 569 h 1143"/>
                <a:gd name="T56" fmla="*/ 1011 w 1141"/>
                <a:gd name="T57" fmla="*/ 533 h 1143"/>
                <a:gd name="T58" fmla="*/ 1035 w 1141"/>
                <a:gd name="T59" fmla="*/ 507 h 1143"/>
                <a:gd name="T60" fmla="*/ 1071 w 1141"/>
                <a:gd name="T61" fmla="*/ 498 h 1143"/>
                <a:gd name="T62" fmla="*/ 1090 w 1141"/>
                <a:gd name="T63" fmla="*/ 500 h 1143"/>
                <a:gd name="T64" fmla="*/ 1120 w 1141"/>
                <a:gd name="T65" fmla="*/ 518 h 1143"/>
                <a:gd name="T66" fmla="*/ 1139 w 1141"/>
                <a:gd name="T67" fmla="*/ 549 h 1143"/>
                <a:gd name="T68" fmla="*/ 1139 w 1141"/>
                <a:gd name="T69" fmla="*/ 624 h 1143"/>
                <a:gd name="T70" fmla="*/ 1118 w 1141"/>
                <a:gd name="T71" fmla="*/ 734 h 1143"/>
                <a:gd name="T72" fmla="*/ 1076 w 1141"/>
                <a:gd name="T73" fmla="*/ 837 h 1143"/>
                <a:gd name="T74" fmla="*/ 1015 w 1141"/>
                <a:gd name="T75" fmla="*/ 930 h 1143"/>
                <a:gd name="T76" fmla="*/ 936 w 1141"/>
                <a:gd name="T77" fmla="*/ 1011 h 1143"/>
                <a:gd name="T78" fmla="*/ 843 w 1141"/>
                <a:gd name="T79" fmla="*/ 1074 h 1143"/>
                <a:gd name="T80" fmla="*/ 741 w 1141"/>
                <a:gd name="T81" fmla="*/ 1117 h 1143"/>
                <a:gd name="T82" fmla="*/ 631 w 1141"/>
                <a:gd name="T83" fmla="*/ 1139 h 1143"/>
                <a:gd name="T84" fmla="*/ 571 w 1141"/>
                <a:gd name="T85" fmla="*/ 1143 h 1143"/>
                <a:gd name="T86" fmla="*/ 448 w 1141"/>
                <a:gd name="T87" fmla="*/ 1130 h 1143"/>
                <a:gd name="T88" fmla="*/ 337 w 1141"/>
                <a:gd name="T89" fmla="*/ 1093 h 1143"/>
                <a:gd name="T90" fmla="*/ 235 w 1141"/>
                <a:gd name="T91" fmla="*/ 1034 h 1143"/>
                <a:gd name="T92" fmla="*/ 149 w 1141"/>
                <a:gd name="T93" fmla="*/ 956 h 1143"/>
                <a:gd name="T94" fmla="*/ 79 w 1141"/>
                <a:gd name="T95" fmla="*/ 863 h 1143"/>
                <a:gd name="T96" fmla="*/ 30 w 1141"/>
                <a:gd name="T97" fmla="*/ 755 h 1143"/>
                <a:gd name="T98" fmla="*/ 3 w 1141"/>
                <a:gd name="T99" fmla="*/ 637 h 1143"/>
                <a:gd name="T100" fmla="*/ 2 w 1141"/>
                <a:gd name="T101" fmla="*/ 517 h 1143"/>
                <a:gd name="T102" fmla="*/ 25 w 1141"/>
                <a:gd name="T103" fmla="*/ 406 h 1143"/>
                <a:gd name="T104" fmla="*/ 67 w 1141"/>
                <a:gd name="T105" fmla="*/ 302 h 1143"/>
                <a:gd name="T106" fmla="*/ 128 w 1141"/>
                <a:gd name="T107" fmla="*/ 212 h 1143"/>
                <a:gd name="T108" fmla="*/ 205 w 1141"/>
                <a:gd name="T109" fmla="*/ 133 h 1143"/>
                <a:gd name="T110" fmla="*/ 296 w 1141"/>
                <a:gd name="T111" fmla="*/ 71 h 1143"/>
                <a:gd name="T112" fmla="*/ 397 w 1141"/>
                <a:gd name="T113" fmla="*/ 27 h 1143"/>
                <a:gd name="T114" fmla="*/ 509 w 1141"/>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1" h="1143">
                  <a:moveTo>
                    <a:pt x="567" y="0"/>
                  </a:moveTo>
                  <a:lnTo>
                    <a:pt x="568" y="0"/>
                  </a:lnTo>
                  <a:lnTo>
                    <a:pt x="586" y="2"/>
                  </a:lnTo>
                  <a:lnTo>
                    <a:pt x="602" y="10"/>
                  </a:lnTo>
                  <a:lnTo>
                    <a:pt x="617" y="20"/>
                  </a:lnTo>
                  <a:lnTo>
                    <a:pt x="628" y="34"/>
                  </a:lnTo>
                  <a:lnTo>
                    <a:pt x="635" y="51"/>
                  </a:lnTo>
                  <a:lnTo>
                    <a:pt x="637" y="70"/>
                  </a:lnTo>
                  <a:lnTo>
                    <a:pt x="635" y="88"/>
                  </a:lnTo>
                  <a:lnTo>
                    <a:pt x="629" y="105"/>
                  </a:lnTo>
                  <a:lnTo>
                    <a:pt x="618" y="120"/>
                  </a:lnTo>
                  <a:lnTo>
                    <a:pt x="603" y="131"/>
                  </a:lnTo>
                  <a:lnTo>
                    <a:pt x="587" y="138"/>
                  </a:lnTo>
                  <a:lnTo>
                    <a:pt x="569" y="141"/>
                  </a:lnTo>
                  <a:lnTo>
                    <a:pt x="518" y="144"/>
                  </a:lnTo>
                  <a:lnTo>
                    <a:pt x="470" y="152"/>
                  </a:lnTo>
                  <a:lnTo>
                    <a:pt x="423" y="167"/>
                  </a:lnTo>
                  <a:lnTo>
                    <a:pt x="380" y="186"/>
                  </a:lnTo>
                  <a:lnTo>
                    <a:pt x="338" y="209"/>
                  </a:lnTo>
                  <a:lnTo>
                    <a:pt x="300" y="238"/>
                  </a:lnTo>
                  <a:lnTo>
                    <a:pt x="265" y="270"/>
                  </a:lnTo>
                  <a:lnTo>
                    <a:pt x="233" y="305"/>
                  </a:lnTo>
                  <a:lnTo>
                    <a:pt x="207" y="344"/>
                  </a:lnTo>
                  <a:lnTo>
                    <a:pt x="184" y="385"/>
                  </a:lnTo>
                  <a:lnTo>
                    <a:pt x="165" y="429"/>
                  </a:lnTo>
                  <a:lnTo>
                    <a:pt x="152" y="476"/>
                  </a:lnTo>
                  <a:lnTo>
                    <a:pt x="144" y="524"/>
                  </a:lnTo>
                  <a:lnTo>
                    <a:pt x="141" y="575"/>
                  </a:lnTo>
                  <a:lnTo>
                    <a:pt x="145" y="629"/>
                  </a:lnTo>
                  <a:lnTo>
                    <a:pt x="154" y="681"/>
                  </a:lnTo>
                  <a:lnTo>
                    <a:pt x="171" y="729"/>
                  </a:lnTo>
                  <a:lnTo>
                    <a:pt x="192" y="776"/>
                  </a:lnTo>
                  <a:lnTo>
                    <a:pt x="220" y="819"/>
                  </a:lnTo>
                  <a:lnTo>
                    <a:pt x="250" y="859"/>
                  </a:lnTo>
                  <a:lnTo>
                    <a:pt x="286" y="895"/>
                  </a:lnTo>
                  <a:lnTo>
                    <a:pt x="326" y="926"/>
                  </a:lnTo>
                  <a:lnTo>
                    <a:pt x="369" y="952"/>
                  </a:lnTo>
                  <a:lnTo>
                    <a:pt x="417" y="975"/>
                  </a:lnTo>
                  <a:lnTo>
                    <a:pt x="465" y="990"/>
                  </a:lnTo>
                  <a:lnTo>
                    <a:pt x="517" y="1000"/>
                  </a:lnTo>
                  <a:lnTo>
                    <a:pt x="571" y="1003"/>
                  </a:lnTo>
                  <a:lnTo>
                    <a:pt x="574" y="1003"/>
                  </a:lnTo>
                  <a:lnTo>
                    <a:pt x="622" y="1000"/>
                  </a:lnTo>
                  <a:lnTo>
                    <a:pt x="670" y="992"/>
                  </a:lnTo>
                  <a:lnTo>
                    <a:pt x="716" y="978"/>
                  </a:lnTo>
                  <a:lnTo>
                    <a:pt x="760" y="960"/>
                  </a:lnTo>
                  <a:lnTo>
                    <a:pt x="802" y="936"/>
                  </a:lnTo>
                  <a:lnTo>
                    <a:pt x="841" y="908"/>
                  </a:lnTo>
                  <a:lnTo>
                    <a:pt x="877" y="874"/>
                  </a:lnTo>
                  <a:lnTo>
                    <a:pt x="909" y="837"/>
                  </a:lnTo>
                  <a:lnTo>
                    <a:pt x="937" y="798"/>
                  </a:lnTo>
                  <a:lnTo>
                    <a:pt x="960" y="756"/>
                  </a:lnTo>
                  <a:lnTo>
                    <a:pt x="978" y="711"/>
                  </a:lnTo>
                  <a:lnTo>
                    <a:pt x="990" y="665"/>
                  </a:lnTo>
                  <a:lnTo>
                    <a:pt x="999" y="617"/>
                  </a:lnTo>
                  <a:lnTo>
                    <a:pt x="1001" y="569"/>
                  </a:lnTo>
                  <a:lnTo>
                    <a:pt x="1003" y="550"/>
                  </a:lnTo>
                  <a:lnTo>
                    <a:pt x="1011" y="533"/>
                  </a:lnTo>
                  <a:lnTo>
                    <a:pt x="1021" y="518"/>
                  </a:lnTo>
                  <a:lnTo>
                    <a:pt x="1035" y="507"/>
                  </a:lnTo>
                  <a:lnTo>
                    <a:pt x="1052" y="500"/>
                  </a:lnTo>
                  <a:lnTo>
                    <a:pt x="1071" y="498"/>
                  </a:lnTo>
                  <a:lnTo>
                    <a:pt x="1071" y="498"/>
                  </a:lnTo>
                  <a:lnTo>
                    <a:pt x="1090" y="500"/>
                  </a:lnTo>
                  <a:lnTo>
                    <a:pt x="1106" y="507"/>
                  </a:lnTo>
                  <a:lnTo>
                    <a:pt x="1120" y="518"/>
                  </a:lnTo>
                  <a:lnTo>
                    <a:pt x="1132" y="532"/>
                  </a:lnTo>
                  <a:lnTo>
                    <a:pt x="1139" y="549"/>
                  </a:lnTo>
                  <a:lnTo>
                    <a:pt x="1141" y="567"/>
                  </a:lnTo>
                  <a:lnTo>
                    <a:pt x="1139" y="624"/>
                  </a:lnTo>
                  <a:lnTo>
                    <a:pt x="1131" y="680"/>
                  </a:lnTo>
                  <a:lnTo>
                    <a:pt x="1118" y="734"/>
                  </a:lnTo>
                  <a:lnTo>
                    <a:pt x="1099" y="786"/>
                  </a:lnTo>
                  <a:lnTo>
                    <a:pt x="1076" y="837"/>
                  </a:lnTo>
                  <a:lnTo>
                    <a:pt x="1047" y="885"/>
                  </a:lnTo>
                  <a:lnTo>
                    <a:pt x="1015" y="930"/>
                  </a:lnTo>
                  <a:lnTo>
                    <a:pt x="977" y="972"/>
                  </a:lnTo>
                  <a:lnTo>
                    <a:pt x="936" y="1011"/>
                  </a:lnTo>
                  <a:lnTo>
                    <a:pt x="890" y="1044"/>
                  </a:lnTo>
                  <a:lnTo>
                    <a:pt x="843" y="1074"/>
                  </a:lnTo>
                  <a:lnTo>
                    <a:pt x="792" y="1098"/>
                  </a:lnTo>
                  <a:lnTo>
                    <a:pt x="741" y="1117"/>
                  </a:lnTo>
                  <a:lnTo>
                    <a:pt x="687" y="1131"/>
                  </a:lnTo>
                  <a:lnTo>
                    <a:pt x="631" y="1139"/>
                  </a:lnTo>
                  <a:lnTo>
                    <a:pt x="575" y="1143"/>
                  </a:lnTo>
                  <a:lnTo>
                    <a:pt x="571" y="1143"/>
                  </a:lnTo>
                  <a:lnTo>
                    <a:pt x="509" y="1139"/>
                  </a:lnTo>
                  <a:lnTo>
                    <a:pt x="448" y="1130"/>
                  </a:lnTo>
                  <a:lnTo>
                    <a:pt x="392" y="1114"/>
                  </a:lnTo>
                  <a:lnTo>
                    <a:pt x="337" y="1093"/>
                  </a:lnTo>
                  <a:lnTo>
                    <a:pt x="284" y="1065"/>
                  </a:lnTo>
                  <a:lnTo>
                    <a:pt x="235" y="1034"/>
                  </a:lnTo>
                  <a:lnTo>
                    <a:pt x="190" y="997"/>
                  </a:lnTo>
                  <a:lnTo>
                    <a:pt x="149" y="956"/>
                  </a:lnTo>
                  <a:lnTo>
                    <a:pt x="112" y="911"/>
                  </a:lnTo>
                  <a:lnTo>
                    <a:pt x="79" y="863"/>
                  </a:lnTo>
                  <a:lnTo>
                    <a:pt x="52" y="810"/>
                  </a:lnTo>
                  <a:lnTo>
                    <a:pt x="30" y="755"/>
                  </a:lnTo>
                  <a:lnTo>
                    <a:pt x="14" y="698"/>
                  </a:lnTo>
                  <a:lnTo>
                    <a:pt x="3" y="637"/>
                  </a:lnTo>
                  <a:lnTo>
                    <a:pt x="0" y="575"/>
                  </a:lnTo>
                  <a:lnTo>
                    <a:pt x="2" y="517"/>
                  </a:lnTo>
                  <a:lnTo>
                    <a:pt x="11" y="461"/>
                  </a:lnTo>
                  <a:lnTo>
                    <a:pt x="25" y="406"/>
                  </a:lnTo>
                  <a:lnTo>
                    <a:pt x="44" y="353"/>
                  </a:lnTo>
                  <a:lnTo>
                    <a:pt x="67" y="302"/>
                  </a:lnTo>
                  <a:lnTo>
                    <a:pt x="95" y="256"/>
                  </a:lnTo>
                  <a:lnTo>
                    <a:pt x="128" y="212"/>
                  </a:lnTo>
                  <a:lnTo>
                    <a:pt x="165" y="170"/>
                  </a:lnTo>
                  <a:lnTo>
                    <a:pt x="205" y="133"/>
                  </a:lnTo>
                  <a:lnTo>
                    <a:pt x="248" y="100"/>
                  </a:lnTo>
                  <a:lnTo>
                    <a:pt x="296" y="71"/>
                  </a:lnTo>
                  <a:lnTo>
                    <a:pt x="345" y="47"/>
                  </a:lnTo>
                  <a:lnTo>
                    <a:pt x="397" y="27"/>
                  </a:lnTo>
                  <a:lnTo>
                    <a:pt x="452" y="12"/>
                  </a:lnTo>
                  <a:lnTo>
                    <a:pt x="509" y="3"/>
                  </a:lnTo>
                  <a:lnTo>
                    <a:pt x="56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252">
              <a:extLst>
                <a:ext uri="{FF2B5EF4-FFF2-40B4-BE49-F238E27FC236}">
                  <a16:creationId xmlns:a16="http://schemas.microsoft.com/office/drawing/2014/main" id="{57FA1E40-A108-3F1D-359F-E4D2CFA52653}"/>
                </a:ext>
              </a:extLst>
            </p:cNvPr>
            <p:cNvSpPr>
              <a:spLocks noEditPoints="1"/>
            </p:cNvSpPr>
            <p:nvPr/>
          </p:nvSpPr>
          <p:spPr bwMode="auto">
            <a:xfrm>
              <a:off x="3636963" y="3463925"/>
              <a:ext cx="325438" cy="327025"/>
            </a:xfrm>
            <a:custGeom>
              <a:avLst/>
              <a:gdLst>
                <a:gd name="T0" fmla="*/ 946 w 2054"/>
                <a:gd name="T1" fmla="*/ 277 h 2059"/>
                <a:gd name="T2" fmla="*/ 785 w 2054"/>
                <a:gd name="T3" fmla="*/ 375 h 2059"/>
                <a:gd name="T4" fmla="*/ 568 w 2054"/>
                <a:gd name="T5" fmla="*/ 453 h 2059"/>
                <a:gd name="T6" fmla="*/ 451 w 2054"/>
                <a:gd name="T7" fmla="*/ 350 h 2059"/>
                <a:gd name="T8" fmla="*/ 349 w 2054"/>
                <a:gd name="T9" fmla="*/ 461 h 2059"/>
                <a:gd name="T10" fmla="*/ 449 w 2054"/>
                <a:gd name="T11" fmla="*/ 642 h 2059"/>
                <a:gd name="T12" fmla="*/ 327 w 2054"/>
                <a:gd name="T13" fmla="*/ 926 h 2059"/>
                <a:gd name="T14" fmla="*/ 142 w 2054"/>
                <a:gd name="T15" fmla="*/ 952 h 2059"/>
                <a:gd name="T16" fmla="*/ 147 w 2054"/>
                <a:gd name="T17" fmla="*/ 1108 h 2059"/>
                <a:gd name="T18" fmla="*/ 345 w 2054"/>
                <a:gd name="T19" fmla="*/ 1165 h 2059"/>
                <a:gd name="T20" fmla="*/ 460 w 2054"/>
                <a:gd name="T21" fmla="*/ 1451 h 2059"/>
                <a:gd name="T22" fmla="*/ 347 w 2054"/>
                <a:gd name="T23" fmla="*/ 1600 h 2059"/>
                <a:gd name="T24" fmla="*/ 455 w 2054"/>
                <a:gd name="T25" fmla="*/ 1708 h 2059"/>
                <a:gd name="T26" fmla="*/ 604 w 2054"/>
                <a:gd name="T27" fmla="*/ 1595 h 2059"/>
                <a:gd name="T28" fmla="*/ 889 w 2054"/>
                <a:gd name="T29" fmla="*/ 1711 h 2059"/>
                <a:gd name="T30" fmla="*/ 947 w 2054"/>
                <a:gd name="T31" fmla="*/ 1909 h 2059"/>
                <a:gd name="T32" fmla="*/ 1101 w 2054"/>
                <a:gd name="T33" fmla="*/ 1914 h 2059"/>
                <a:gd name="T34" fmla="*/ 1129 w 2054"/>
                <a:gd name="T35" fmla="*/ 1728 h 2059"/>
                <a:gd name="T36" fmla="*/ 1411 w 2054"/>
                <a:gd name="T37" fmla="*/ 1607 h 2059"/>
                <a:gd name="T38" fmla="*/ 1592 w 2054"/>
                <a:gd name="T39" fmla="*/ 1708 h 2059"/>
                <a:gd name="T40" fmla="*/ 1702 w 2054"/>
                <a:gd name="T41" fmla="*/ 1607 h 2059"/>
                <a:gd name="T42" fmla="*/ 1594 w 2054"/>
                <a:gd name="T43" fmla="*/ 1471 h 2059"/>
                <a:gd name="T44" fmla="*/ 1694 w 2054"/>
                <a:gd name="T45" fmla="*/ 1220 h 2059"/>
                <a:gd name="T46" fmla="*/ 1902 w 2054"/>
                <a:gd name="T47" fmla="*/ 1110 h 2059"/>
                <a:gd name="T48" fmla="*/ 1912 w 2054"/>
                <a:gd name="T49" fmla="*/ 958 h 2059"/>
                <a:gd name="T50" fmla="*/ 1739 w 2054"/>
                <a:gd name="T51" fmla="*/ 939 h 2059"/>
                <a:gd name="T52" fmla="*/ 1633 w 2054"/>
                <a:gd name="T53" fmla="*/ 689 h 2059"/>
                <a:gd name="T54" fmla="*/ 1700 w 2054"/>
                <a:gd name="T55" fmla="*/ 465 h 2059"/>
                <a:gd name="T56" fmla="*/ 1601 w 2054"/>
                <a:gd name="T57" fmla="*/ 351 h 2059"/>
                <a:gd name="T58" fmla="*/ 1485 w 2054"/>
                <a:gd name="T59" fmla="*/ 454 h 2059"/>
                <a:gd name="T60" fmla="*/ 1267 w 2054"/>
                <a:gd name="T61" fmla="*/ 376 h 2059"/>
                <a:gd name="T62" fmla="*/ 1106 w 2054"/>
                <a:gd name="T63" fmla="*/ 278 h 2059"/>
                <a:gd name="T64" fmla="*/ 958 w 2054"/>
                <a:gd name="T65" fmla="*/ 141 h 2059"/>
                <a:gd name="T66" fmla="*/ 1220 w 2054"/>
                <a:gd name="T67" fmla="*/ 68 h 2059"/>
                <a:gd name="T68" fmla="*/ 1394 w 2054"/>
                <a:gd name="T69" fmla="*/ 278 h 2059"/>
                <a:gd name="T70" fmla="*/ 1597 w 2054"/>
                <a:gd name="T71" fmla="*/ 209 h 2059"/>
                <a:gd name="T72" fmla="*/ 1831 w 2054"/>
                <a:gd name="T73" fmla="*/ 394 h 2059"/>
                <a:gd name="T74" fmla="*/ 1800 w 2054"/>
                <a:gd name="T75" fmla="*/ 565 h 2059"/>
                <a:gd name="T76" fmla="*/ 1932 w 2054"/>
                <a:gd name="T77" fmla="*/ 812 h 2059"/>
                <a:gd name="T78" fmla="*/ 2054 w 2054"/>
                <a:gd name="T79" fmla="*/ 961 h 2059"/>
                <a:gd name="T80" fmla="*/ 1961 w 2054"/>
                <a:gd name="T81" fmla="*/ 1238 h 2059"/>
                <a:gd name="T82" fmla="*/ 1751 w 2054"/>
                <a:gd name="T83" fmla="*/ 1445 h 2059"/>
                <a:gd name="T84" fmla="*/ 1839 w 2054"/>
                <a:gd name="T85" fmla="*/ 1640 h 2059"/>
                <a:gd name="T86" fmla="*/ 1644 w 2054"/>
                <a:gd name="T87" fmla="*/ 1842 h 2059"/>
                <a:gd name="T88" fmla="*/ 1441 w 2054"/>
                <a:gd name="T89" fmla="*/ 1756 h 2059"/>
                <a:gd name="T90" fmla="*/ 1235 w 2054"/>
                <a:gd name="T91" fmla="*/ 1966 h 2059"/>
                <a:gd name="T92" fmla="*/ 958 w 2054"/>
                <a:gd name="T93" fmla="*/ 2059 h 2059"/>
                <a:gd name="T94" fmla="*/ 810 w 2054"/>
                <a:gd name="T95" fmla="*/ 1937 h 2059"/>
                <a:gd name="T96" fmla="*/ 563 w 2054"/>
                <a:gd name="T97" fmla="*/ 1805 h 2059"/>
                <a:gd name="T98" fmla="*/ 398 w 2054"/>
                <a:gd name="T99" fmla="*/ 1838 h 2059"/>
                <a:gd name="T100" fmla="*/ 210 w 2054"/>
                <a:gd name="T101" fmla="*/ 1626 h 2059"/>
                <a:gd name="T102" fmla="*/ 278 w 2054"/>
                <a:gd name="T103" fmla="*/ 1398 h 2059"/>
                <a:gd name="T104" fmla="*/ 67 w 2054"/>
                <a:gd name="T105" fmla="*/ 1224 h 2059"/>
                <a:gd name="T106" fmla="*/ 2 w 2054"/>
                <a:gd name="T107" fmla="*/ 930 h 2059"/>
                <a:gd name="T108" fmla="*/ 151 w 2054"/>
                <a:gd name="T109" fmla="*/ 809 h 2059"/>
                <a:gd name="T110" fmla="*/ 237 w 2054"/>
                <a:gd name="T111" fmla="*/ 547 h 2059"/>
                <a:gd name="T112" fmla="*/ 233 w 2054"/>
                <a:gd name="T113" fmla="*/ 373 h 2059"/>
                <a:gd name="T114" fmla="*/ 456 w 2054"/>
                <a:gd name="T115" fmla="*/ 209 h 2059"/>
                <a:gd name="T116" fmla="*/ 707 w 2054"/>
                <a:gd name="T117" fmla="*/ 257 h 2059"/>
                <a:gd name="T118" fmla="*/ 851 w 2054"/>
                <a:gd name="T119" fmla="*/ 45 h 2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4" h="2059">
                  <a:moveTo>
                    <a:pt x="958" y="141"/>
                  </a:moveTo>
                  <a:lnTo>
                    <a:pt x="954" y="142"/>
                  </a:lnTo>
                  <a:lnTo>
                    <a:pt x="951" y="143"/>
                  </a:lnTo>
                  <a:lnTo>
                    <a:pt x="948" y="146"/>
                  </a:lnTo>
                  <a:lnTo>
                    <a:pt x="947" y="149"/>
                  </a:lnTo>
                  <a:lnTo>
                    <a:pt x="946" y="152"/>
                  </a:lnTo>
                  <a:lnTo>
                    <a:pt x="946" y="277"/>
                  </a:lnTo>
                  <a:lnTo>
                    <a:pt x="943" y="296"/>
                  </a:lnTo>
                  <a:lnTo>
                    <a:pt x="936" y="313"/>
                  </a:lnTo>
                  <a:lnTo>
                    <a:pt x="924" y="328"/>
                  </a:lnTo>
                  <a:lnTo>
                    <a:pt x="908" y="339"/>
                  </a:lnTo>
                  <a:lnTo>
                    <a:pt x="889" y="346"/>
                  </a:lnTo>
                  <a:lnTo>
                    <a:pt x="837" y="358"/>
                  </a:lnTo>
                  <a:lnTo>
                    <a:pt x="785" y="375"/>
                  </a:lnTo>
                  <a:lnTo>
                    <a:pt x="735" y="395"/>
                  </a:lnTo>
                  <a:lnTo>
                    <a:pt x="687" y="421"/>
                  </a:lnTo>
                  <a:lnTo>
                    <a:pt x="640" y="449"/>
                  </a:lnTo>
                  <a:lnTo>
                    <a:pt x="623" y="458"/>
                  </a:lnTo>
                  <a:lnTo>
                    <a:pt x="604" y="461"/>
                  </a:lnTo>
                  <a:lnTo>
                    <a:pt x="585" y="459"/>
                  </a:lnTo>
                  <a:lnTo>
                    <a:pt x="568" y="453"/>
                  </a:lnTo>
                  <a:lnTo>
                    <a:pt x="552" y="441"/>
                  </a:lnTo>
                  <a:lnTo>
                    <a:pt x="463" y="352"/>
                  </a:lnTo>
                  <a:lnTo>
                    <a:pt x="460" y="350"/>
                  </a:lnTo>
                  <a:lnTo>
                    <a:pt x="458" y="349"/>
                  </a:lnTo>
                  <a:lnTo>
                    <a:pt x="455" y="348"/>
                  </a:lnTo>
                  <a:lnTo>
                    <a:pt x="453" y="349"/>
                  </a:lnTo>
                  <a:lnTo>
                    <a:pt x="451" y="350"/>
                  </a:lnTo>
                  <a:lnTo>
                    <a:pt x="447" y="352"/>
                  </a:lnTo>
                  <a:lnTo>
                    <a:pt x="352" y="448"/>
                  </a:lnTo>
                  <a:lnTo>
                    <a:pt x="349" y="451"/>
                  </a:lnTo>
                  <a:lnTo>
                    <a:pt x="348" y="454"/>
                  </a:lnTo>
                  <a:lnTo>
                    <a:pt x="347" y="457"/>
                  </a:lnTo>
                  <a:lnTo>
                    <a:pt x="348" y="459"/>
                  </a:lnTo>
                  <a:lnTo>
                    <a:pt x="349" y="461"/>
                  </a:lnTo>
                  <a:lnTo>
                    <a:pt x="352" y="464"/>
                  </a:lnTo>
                  <a:lnTo>
                    <a:pt x="440" y="553"/>
                  </a:lnTo>
                  <a:lnTo>
                    <a:pt x="452" y="569"/>
                  </a:lnTo>
                  <a:lnTo>
                    <a:pt x="458" y="587"/>
                  </a:lnTo>
                  <a:lnTo>
                    <a:pt x="460" y="605"/>
                  </a:lnTo>
                  <a:lnTo>
                    <a:pt x="457" y="624"/>
                  </a:lnTo>
                  <a:lnTo>
                    <a:pt x="449" y="642"/>
                  </a:lnTo>
                  <a:lnTo>
                    <a:pt x="420" y="688"/>
                  </a:lnTo>
                  <a:lnTo>
                    <a:pt x="395" y="737"/>
                  </a:lnTo>
                  <a:lnTo>
                    <a:pt x="375" y="786"/>
                  </a:lnTo>
                  <a:lnTo>
                    <a:pt x="358" y="838"/>
                  </a:lnTo>
                  <a:lnTo>
                    <a:pt x="345" y="891"/>
                  </a:lnTo>
                  <a:lnTo>
                    <a:pt x="339" y="910"/>
                  </a:lnTo>
                  <a:lnTo>
                    <a:pt x="327" y="926"/>
                  </a:lnTo>
                  <a:lnTo>
                    <a:pt x="313" y="938"/>
                  </a:lnTo>
                  <a:lnTo>
                    <a:pt x="296" y="946"/>
                  </a:lnTo>
                  <a:lnTo>
                    <a:pt x="277" y="948"/>
                  </a:lnTo>
                  <a:lnTo>
                    <a:pt x="151" y="948"/>
                  </a:lnTo>
                  <a:lnTo>
                    <a:pt x="147" y="949"/>
                  </a:lnTo>
                  <a:lnTo>
                    <a:pt x="144" y="950"/>
                  </a:lnTo>
                  <a:lnTo>
                    <a:pt x="142" y="952"/>
                  </a:lnTo>
                  <a:lnTo>
                    <a:pt x="140" y="956"/>
                  </a:lnTo>
                  <a:lnTo>
                    <a:pt x="140" y="960"/>
                  </a:lnTo>
                  <a:lnTo>
                    <a:pt x="140" y="1096"/>
                  </a:lnTo>
                  <a:lnTo>
                    <a:pt x="140" y="1100"/>
                  </a:lnTo>
                  <a:lnTo>
                    <a:pt x="142" y="1104"/>
                  </a:lnTo>
                  <a:lnTo>
                    <a:pt x="144" y="1106"/>
                  </a:lnTo>
                  <a:lnTo>
                    <a:pt x="147" y="1108"/>
                  </a:lnTo>
                  <a:lnTo>
                    <a:pt x="151" y="1108"/>
                  </a:lnTo>
                  <a:lnTo>
                    <a:pt x="277" y="1108"/>
                  </a:lnTo>
                  <a:lnTo>
                    <a:pt x="296" y="1111"/>
                  </a:lnTo>
                  <a:lnTo>
                    <a:pt x="313" y="1118"/>
                  </a:lnTo>
                  <a:lnTo>
                    <a:pt x="327" y="1131"/>
                  </a:lnTo>
                  <a:lnTo>
                    <a:pt x="339" y="1147"/>
                  </a:lnTo>
                  <a:lnTo>
                    <a:pt x="345" y="1165"/>
                  </a:lnTo>
                  <a:lnTo>
                    <a:pt x="358" y="1218"/>
                  </a:lnTo>
                  <a:lnTo>
                    <a:pt x="375" y="1269"/>
                  </a:lnTo>
                  <a:lnTo>
                    <a:pt x="395" y="1320"/>
                  </a:lnTo>
                  <a:lnTo>
                    <a:pt x="420" y="1368"/>
                  </a:lnTo>
                  <a:lnTo>
                    <a:pt x="449" y="1414"/>
                  </a:lnTo>
                  <a:lnTo>
                    <a:pt x="457" y="1432"/>
                  </a:lnTo>
                  <a:lnTo>
                    <a:pt x="460" y="1451"/>
                  </a:lnTo>
                  <a:lnTo>
                    <a:pt x="458" y="1470"/>
                  </a:lnTo>
                  <a:lnTo>
                    <a:pt x="452" y="1488"/>
                  </a:lnTo>
                  <a:lnTo>
                    <a:pt x="440" y="1503"/>
                  </a:lnTo>
                  <a:lnTo>
                    <a:pt x="352" y="1592"/>
                  </a:lnTo>
                  <a:lnTo>
                    <a:pt x="349" y="1595"/>
                  </a:lnTo>
                  <a:lnTo>
                    <a:pt x="348" y="1598"/>
                  </a:lnTo>
                  <a:lnTo>
                    <a:pt x="347" y="1600"/>
                  </a:lnTo>
                  <a:lnTo>
                    <a:pt x="348" y="1602"/>
                  </a:lnTo>
                  <a:lnTo>
                    <a:pt x="349" y="1604"/>
                  </a:lnTo>
                  <a:lnTo>
                    <a:pt x="352" y="1608"/>
                  </a:lnTo>
                  <a:lnTo>
                    <a:pt x="447" y="1705"/>
                  </a:lnTo>
                  <a:lnTo>
                    <a:pt x="451" y="1707"/>
                  </a:lnTo>
                  <a:lnTo>
                    <a:pt x="453" y="1708"/>
                  </a:lnTo>
                  <a:lnTo>
                    <a:pt x="455" y="1708"/>
                  </a:lnTo>
                  <a:lnTo>
                    <a:pt x="458" y="1708"/>
                  </a:lnTo>
                  <a:lnTo>
                    <a:pt x="460" y="1707"/>
                  </a:lnTo>
                  <a:lnTo>
                    <a:pt x="463" y="1705"/>
                  </a:lnTo>
                  <a:lnTo>
                    <a:pt x="552" y="1616"/>
                  </a:lnTo>
                  <a:lnTo>
                    <a:pt x="568" y="1604"/>
                  </a:lnTo>
                  <a:lnTo>
                    <a:pt x="585" y="1597"/>
                  </a:lnTo>
                  <a:lnTo>
                    <a:pt x="604" y="1595"/>
                  </a:lnTo>
                  <a:lnTo>
                    <a:pt x="623" y="1598"/>
                  </a:lnTo>
                  <a:lnTo>
                    <a:pt x="640" y="1607"/>
                  </a:lnTo>
                  <a:lnTo>
                    <a:pt x="687" y="1636"/>
                  </a:lnTo>
                  <a:lnTo>
                    <a:pt x="735" y="1660"/>
                  </a:lnTo>
                  <a:lnTo>
                    <a:pt x="785" y="1682"/>
                  </a:lnTo>
                  <a:lnTo>
                    <a:pt x="837" y="1699"/>
                  </a:lnTo>
                  <a:lnTo>
                    <a:pt x="889" y="1711"/>
                  </a:lnTo>
                  <a:lnTo>
                    <a:pt x="908" y="1718"/>
                  </a:lnTo>
                  <a:lnTo>
                    <a:pt x="924" y="1728"/>
                  </a:lnTo>
                  <a:lnTo>
                    <a:pt x="936" y="1743"/>
                  </a:lnTo>
                  <a:lnTo>
                    <a:pt x="943" y="1760"/>
                  </a:lnTo>
                  <a:lnTo>
                    <a:pt x="946" y="1780"/>
                  </a:lnTo>
                  <a:lnTo>
                    <a:pt x="946" y="1906"/>
                  </a:lnTo>
                  <a:lnTo>
                    <a:pt x="947" y="1909"/>
                  </a:lnTo>
                  <a:lnTo>
                    <a:pt x="948" y="1912"/>
                  </a:lnTo>
                  <a:lnTo>
                    <a:pt x="951" y="1914"/>
                  </a:lnTo>
                  <a:lnTo>
                    <a:pt x="954" y="1916"/>
                  </a:lnTo>
                  <a:lnTo>
                    <a:pt x="958" y="1916"/>
                  </a:lnTo>
                  <a:lnTo>
                    <a:pt x="1094" y="1916"/>
                  </a:lnTo>
                  <a:lnTo>
                    <a:pt x="1098" y="1916"/>
                  </a:lnTo>
                  <a:lnTo>
                    <a:pt x="1101" y="1914"/>
                  </a:lnTo>
                  <a:lnTo>
                    <a:pt x="1103" y="1912"/>
                  </a:lnTo>
                  <a:lnTo>
                    <a:pt x="1106" y="1909"/>
                  </a:lnTo>
                  <a:lnTo>
                    <a:pt x="1106" y="1906"/>
                  </a:lnTo>
                  <a:lnTo>
                    <a:pt x="1106" y="1780"/>
                  </a:lnTo>
                  <a:lnTo>
                    <a:pt x="1109" y="1760"/>
                  </a:lnTo>
                  <a:lnTo>
                    <a:pt x="1116" y="1743"/>
                  </a:lnTo>
                  <a:lnTo>
                    <a:pt x="1129" y="1728"/>
                  </a:lnTo>
                  <a:lnTo>
                    <a:pt x="1143" y="1718"/>
                  </a:lnTo>
                  <a:lnTo>
                    <a:pt x="1162" y="1711"/>
                  </a:lnTo>
                  <a:lnTo>
                    <a:pt x="1215" y="1699"/>
                  </a:lnTo>
                  <a:lnTo>
                    <a:pt x="1267" y="1682"/>
                  </a:lnTo>
                  <a:lnTo>
                    <a:pt x="1316" y="1660"/>
                  </a:lnTo>
                  <a:lnTo>
                    <a:pt x="1365" y="1636"/>
                  </a:lnTo>
                  <a:lnTo>
                    <a:pt x="1411" y="1607"/>
                  </a:lnTo>
                  <a:lnTo>
                    <a:pt x="1429" y="1598"/>
                  </a:lnTo>
                  <a:lnTo>
                    <a:pt x="1448" y="1595"/>
                  </a:lnTo>
                  <a:lnTo>
                    <a:pt x="1467" y="1597"/>
                  </a:lnTo>
                  <a:lnTo>
                    <a:pt x="1485" y="1603"/>
                  </a:lnTo>
                  <a:lnTo>
                    <a:pt x="1500" y="1616"/>
                  </a:lnTo>
                  <a:lnTo>
                    <a:pt x="1589" y="1706"/>
                  </a:lnTo>
                  <a:lnTo>
                    <a:pt x="1592" y="1708"/>
                  </a:lnTo>
                  <a:lnTo>
                    <a:pt x="1594" y="1709"/>
                  </a:lnTo>
                  <a:lnTo>
                    <a:pt x="1597" y="1709"/>
                  </a:lnTo>
                  <a:lnTo>
                    <a:pt x="1599" y="1709"/>
                  </a:lnTo>
                  <a:lnTo>
                    <a:pt x="1601" y="1708"/>
                  </a:lnTo>
                  <a:lnTo>
                    <a:pt x="1604" y="1706"/>
                  </a:lnTo>
                  <a:lnTo>
                    <a:pt x="1700" y="1610"/>
                  </a:lnTo>
                  <a:lnTo>
                    <a:pt x="1702" y="1607"/>
                  </a:lnTo>
                  <a:lnTo>
                    <a:pt x="1703" y="1603"/>
                  </a:lnTo>
                  <a:lnTo>
                    <a:pt x="1703" y="1600"/>
                  </a:lnTo>
                  <a:lnTo>
                    <a:pt x="1702" y="1596"/>
                  </a:lnTo>
                  <a:lnTo>
                    <a:pt x="1700" y="1594"/>
                  </a:lnTo>
                  <a:lnTo>
                    <a:pt x="1612" y="1505"/>
                  </a:lnTo>
                  <a:lnTo>
                    <a:pt x="1600" y="1489"/>
                  </a:lnTo>
                  <a:lnTo>
                    <a:pt x="1594" y="1471"/>
                  </a:lnTo>
                  <a:lnTo>
                    <a:pt x="1592" y="1452"/>
                  </a:lnTo>
                  <a:lnTo>
                    <a:pt x="1595" y="1433"/>
                  </a:lnTo>
                  <a:lnTo>
                    <a:pt x="1603" y="1416"/>
                  </a:lnTo>
                  <a:lnTo>
                    <a:pt x="1633" y="1370"/>
                  </a:lnTo>
                  <a:lnTo>
                    <a:pt x="1657" y="1321"/>
                  </a:lnTo>
                  <a:lnTo>
                    <a:pt x="1678" y="1271"/>
                  </a:lnTo>
                  <a:lnTo>
                    <a:pt x="1694" y="1220"/>
                  </a:lnTo>
                  <a:lnTo>
                    <a:pt x="1707" y="1166"/>
                  </a:lnTo>
                  <a:lnTo>
                    <a:pt x="1714" y="1148"/>
                  </a:lnTo>
                  <a:lnTo>
                    <a:pt x="1725" y="1132"/>
                  </a:lnTo>
                  <a:lnTo>
                    <a:pt x="1739" y="1119"/>
                  </a:lnTo>
                  <a:lnTo>
                    <a:pt x="1756" y="1112"/>
                  </a:lnTo>
                  <a:lnTo>
                    <a:pt x="1776" y="1110"/>
                  </a:lnTo>
                  <a:lnTo>
                    <a:pt x="1902" y="1110"/>
                  </a:lnTo>
                  <a:lnTo>
                    <a:pt x="1905" y="1109"/>
                  </a:lnTo>
                  <a:lnTo>
                    <a:pt x="1908" y="1108"/>
                  </a:lnTo>
                  <a:lnTo>
                    <a:pt x="1910" y="1105"/>
                  </a:lnTo>
                  <a:lnTo>
                    <a:pt x="1912" y="1101"/>
                  </a:lnTo>
                  <a:lnTo>
                    <a:pt x="1912" y="1098"/>
                  </a:lnTo>
                  <a:lnTo>
                    <a:pt x="1912" y="961"/>
                  </a:lnTo>
                  <a:lnTo>
                    <a:pt x="1912" y="958"/>
                  </a:lnTo>
                  <a:lnTo>
                    <a:pt x="1910" y="955"/>
                  </a:lnTo>
                  <a:lnTo>
                    <a:pt x="1908" y="951"/>
                  </a:lnTo>
                  <a:lnTo>
                    <a:pt x="1905" y="950"/>
                  </a:lnTo>
                  <a:lnTo>
                    <a:pt x="1902" y="949"/>
                  </a:lnTo>
                  <a:lnTo>
                    <a:pt x="1776" y="949"/>
                  </a:lnTo>
                  <a:lnTo>
                    <a:pt x="1756" y="947"/>
                  </a:lnTo>
                  <a:lnTo>
                    <a:pt x="1739" y="939"/>
                  </a:lnTo>
                  <a:lnTo>
                    <a:pt x="1725" y="927"/>
                  </a:lnTo>
                  <a:lnTo>
                    <a:pt x="1714" y="911"/>
                  </a:lnTo>
                  <a:lnTo>
                    <a:pt x="1707" y="893"/>
                  </a:lnTo>
                  <a:lnTo>
                    <a:pt x="1694" y="839"/>
                  </a:lnTo>
                  <a:lnTo>
                    <a:pt x="1678" y="789"/>
                  </a:lnTo>
                  <a:lnTo>
                    <a:pt x="1657" y="738"/>
                  </a:lnTo>
                  <a:lnTo>
                    <a:pt x="1633" y="689"/>
                  </a:lnTo>
                  <a:lnTo>
                    <a:pt x="1603" y="643"/>
                  </a:lnTo>
                  <a:lnTo>
                    <a:pt x="1595" y="626"/>
                  </a:lnTo>
                  <a:lnTo>
                    <a:pt x="1592" y="607"/>
                  </a:lnTo>
                  <a:lnTo>
                    <a:pt x="1594" y="588"/>
                  </a:lnTo>
                  <a:lnTo>
                    <a:pt x="1600" y="570"/>
                  </a:lnTo>
                  <a:lnTo>
                    <a:pt x="1612" y="554"/>
                  </a:lnTo>
                  <a:lnTo>
                    <a:pt x="1700" y="465"/>
                  </a:lnTo>
                  <a:lnTo>
                    <a:pt x="1702" y="463"/>
                  </a:lnTo>
                  <a:lnTo>
                    <a:pt x="1703" y="460"/>
                  </a:lnTo>
                  <a:lnTo>
                    <a:pt x="1703" y="456"/>
                  </a:lnTo>
                  <a:lnTo>
                    <a:pt x="1702" y="453"/>
                  </a:lnTo>
                  <a:lnTo>
                    <a:pt x="1700" y="450"/>
                  </a:lnTo>
                  <a:lnTo>
                    <a:pt x="1604" y="353"/>
                  </a:lnTo>
                  <a:lnTo>
                    <a:pt x="1601" y="351"/>
                  </a:lnTo>
                  <a:lnTo>
                    <a:pt x="1599" y="350"/>
                  </a:lnTo>
                  <a:lnTo>
                    <a:pt x="1597" y="350"/>
                  </a:lnTo>
                  <a:lnTo>
                    <a:pt x="1594" y="350"/>
                  </a:lnTo>
                  <a:lnTo>
                    <a:pt x="1592" y="351"/>
                  </a:lnTo>
                  <a:lnTo>
                    <a:pt x="1589" y="353"/>
                  </a:lnTo>
                  <a:lnTo>
                    <a:pt x="1500" y="442"/>
                  </a:lnTo>
                  <a:lnTo>
                    <a:pt x="1485" y="454"/>
                  </a:lnTo>
                  <a:lnTo>
                    <a:pt x="1468" y="460"/>
                  </a:lnTo>
                  <a:lnTo>
                    <a:pt x="1450" y="463"/>
                  </a:lnTo>
                  <a:lnTo>
                    <a:pt x="1430" y="460"/>
                  </a:lnTo>
                  <a:lnTo>
                    <a:pt x="1411" y="450"/>
                  </a:lnTo>
                  <a:lnTo>
                    <a:pt x="1365" y="422"/>
                  </a:lnTo>
                  <a:lnTo>
                    <a:pt x="1316" y="398"/>
                  </a:lnTo>
                  <a:lnTo>
                    <a:pt x="1267" y="376"/>
                  </a:lnTo>
                  <a:lnTo>
                    <a:pt x="1215" y="360"/>
                  </a:lnTo>
                  <a:lnTo>
                    <a:pt x="1162" y="347"/>
                  </a:lnTo>
                  <a:lnTo>
                    <a:pt x="1143" y="341"/>
                  </a:lnTo>
                  <a:lnTo>
                    <a:pt x="1128" y="330"/>
                  </a:lnTo>
                  <a:lnTo>
                    <a:pt x="1116" y="315"/>
                  </a:lnTo>
                  <a:lnTo>
                    <a:pt x="1109" y="297"/>
                  </a:lnTo>
                  <a:lnTo>
                    <a:pt x="1106" y="278"/>
                  </a:lnTo>
                  <a:lnTo>
                    <a:pt x="1106" y="152"/>
                  </a:lnTo>
                  <a:lnTo>
                    <a:pt x="1106" y="149"/>
                  </a:lnTo>
                  <a:lnTo>
                    <a:pt x="1103" y="146"/>
                  </a:lnTo>
                  <a:lnTo>
                    <a:pt x="1101" y="143"/>
                  </a:lnTo>
                  <a:lnTo>
                    <a:pt x="1098" y="142"/>
                  </a:lnTo>
                  <a:lnTo>
                    <a:pt x="1094" y="141"/>
                  </a:lnTo>
                  <a:lnTo>
                    <a:pt x="958" y="141"/>
                  </a:lnTo>
                  <a:close/>
                  <a:moveTo>
                    <a:pt x="958" y="0"/>
                  </a:moveTo>
                  <a:lnTo>
                    <a:pt x="1095" y="0"/>
                  </a:lnTo>
                  <a:lnTo>
                    <a:pt x="1126" y="3"/>
                  </a:lnTo>
                  <a:lnTo>
                    <a:pt x="1154" y="13"/>
                  </a:lnTo>
                  <a:lnTo>
                    <a:pt x="1179" y="27"/>
                  </a:lnTo>
                  <a:lnTo>
                    <a:pt x="1201" y="45"/>
                  </a:lnTo>
                  <a:lnTo>
                    <a:pt x="1220" y="68"/>
                  </a:lnTo>
                  <a:lnTo>
                    <a:pt x="1234" y="93"/>
                  </a:lnTo>
                  <a:lnTo>
                    <a:pt x="1244" y="122"/>
                  </a:lnTo>
                  <a:lnTo>
                    <a:pt x="1247" y="152"/>
                  </a:lnTo>
                  <a:lnTo>
                    <a:pt x="1247" y="223"/>
                  </a:lnTo>
                  <a:lnTo>
                    <a:pt x="1297" y="238"/>
                  </a:lnTo>
                  <a:lnTo>
                    <a:pt x="1346" y="257"/>
                  </a:lnTo>
                  <a:lnTo>
                    <a:pt x="1394" y="278"/>
                  </a:lnTo>
                  <a:lnTo>
                    <a:pt x="1441" y="304"/>
                  </a:lnTo>
                  <a:lnTo>
                    <a:pt x="1490" y="254"/>
                  </a:lnTo>
                  <a:lnTo>
                    <a:pt x="1508" y="238"/>
                  </a:lnTo>
                  <a:lnTo>
                    <a:pt x="1528" y="225"/>
                  </a:lnTo>
                  <a:lnTo>
                    <a:pt x="1551" y="217"/>
                  </a:lnTo>
                  <a:lnTo>
                    <a:pt x="1574" y="212"/>
                  </a:lnTo>
                  <a:lnTo>
                    <a:pt x="1597" y="209"/>
                  </a:lnTo>
                  <a:lnTo>
                    <a:pt x="1628" y="213"/>
                  </a:lnTo>
                  <a:lnTo>
                    <a:pt x="1655" y="221"/>
                  </a:lnTo>
                  <a:lnTo>
                    <a:pt x="1681" y="235"/>
                  </a:lnTo>
                  <a:lnTo>
                    <a:pt x="1705" y="254"/>
                  </a:lnTo>
                  <a:lnTo>
                    <a:pt x="1800" y="350"/>
                  </a:lnTo>
                  <a:lnTo>
                    <a:pt x="1818" y="371"/>
                  </a:lnTo>
                  <a:lnTo>
                    <a:pt x="1831" y="394"/>
                  </a:lnTo>
                  <a:lnTo>
                    <a:pt x="1839" y="419"/>
                  </a:lnTo>
                  <a:lnTo>
                    <a:pt x="1844" y="445"/>
                  </a:lnTo>
                  <a:lnTo>
                    <a:pt x="1844" y="471"/>
                  </a:lnTo>
                  <a:lnTo>
                    <a:pt x="1839" y="496"/>
                  </a:lnTo>
                  <a:lnTo>
                    <a:pt x="1831" y="521"/>
                  </a:lnTo>
                  <a:lnTo>
                    <a:pt x="1818" y="544"/>
                  </a:lnTo>
                  <a:lnTo>
                    <a:pt x="1800" y="565"/>
                  </a:lnTo>
                  <a:lnTo>
                    <a:pt x="1751" y="614"/>
                  </a:lnTo>
                  <a:lnTo>
                    <a:pt x="1776" y="661"/>
                  </a:lnTo>
                  <a:lnTo>
                    <a:pt x="1797" y="709"/>
                  </a:lnTo>
                  <a:lnTo>
                    <a:pt x="1816" y="759"/>
                  </a:lnTo>
                  <a:lnTo>
                    <a:pt x="1832" y="809"/>
                  </a:lnTo>
                  <a:lnTo>
                    <a:pt x="1902" y="809"/>
                  </a:lnTo>
                  <a:lnTo>
                    <a:pt x="1932" y="812"/>
                  </a:lnTo>
                  <a:lnTo>
                    <a:pt x="1961" y="821"/>
                  </a:lnTo>
                  <a:lnTo>
                    <a:pt x="1987" y="835"/>
                  </a:lnTo>
                  <a:lnTo>
                    <a:pt x="2009" y="854"/>
                  </a:lnTo>
                  <a:lnTo>
                    <a:pt x="2027" y="876"/>
                  </a:lnTo>
                  <a:lnTo>
                    <a:pt x="2042" y="902"/>
                  </a:lnTo>
                  <a:lnTo>
                    <a:pt x="2050" y="930"/>
                  </a:lnTo>
                  <a:lnTo>
                    <a:pt x="2054" y="961"/>
                  </a:lnTo>
                  <a:lnTo>
                    <a:pt x="2054" y="1098"/>
                  </a:lnTo>
                  <a:lnTo>
                    <a:pt x="2050" y="1129"/>
                  </a:lnTo>
                  <a:lnTo>
                    <a:pt x="2042" y="1157"/>
                  </a:lnTo>
                  <a:lnTo>
                    <a:pt x="2027" y="1183"/>
                  </a:lnTo>
                  <a:lnTo>
                    <a:pt x="2009" y="1205"/>
                  </a:lnTo>
                  <a:lnTo>
                    <a:pt x="1987" y="1224"/>
                  </a:lnTo>
                  <a:lnTo>
                    <a:pt x="1961" y="1238"/>
                  </a:lnTo>
                  <a:lnTo>
                    <a:pt x="1932" y="1247"/>
                  </a:lnTo>
                  <a:lnTo>
                    <a:pt x="1902" y="1250"/>
                  </a:lnTo>
                  <a:lnTo>
                    <a:pt x="1832" y="1250"/>
                  </a:lnTo>
                  <a:lnTo>
                    <a:pt x="1816" y="1300"/>
                  </a:lnTo>
                  <a:lnTo>
                    <a:pt x="1797" y="1350"/>
                  </a:lnTo>
                  <a:lnTo>
                    <a:pt x="1776" y="1398"/>
                  </a:lnTo>
                  <a:lnTo>
                    <a:pt x="1751" y="1445"/>
                  </a:lnTo>
                  <a:lnTo>
                    <a:pt x="1800" y="1495"/>
                  </a:lnTo>
                  <a:lnTo>
                    <a:pt x="1818" y="1515"/>
                  </a:lnTo>
                  <a:lnTo>
                    <a:pt x="1831" y="1538"/>
                  </a:lnTo>
                  <a:lnTo>
                    <a:pt x="1839" y="1563"/>
                  </a:lnTo>
                  <a:lnTo>
                    <a:pt x="1844" y="1589"/>
                  </a:lnTo>
                  <a:lnTo>
                    <a:pt x="1844" y="1614"/>
                  </a:lnTo>
                  <a:lnTo>
                    <a:pt x="1839" y="1640"/>
                  </a:lnTo>
                  <a:lnTo>
                    <a:pt x="1831" y="1665"/>
                  </a:lnTo>
                  <a:lnTo>
                    <a:pt x="1818" y="1688"/>
                  </a:lnTo>
                  <a:lnTo>
                    <a:pt x="1800" y="1709"/>
                  </a:lnTo>
                  <a:lnTo>
                    <a:pt x="1705" y="1805"/>
                  </a:lnTo>
                  <a:lnTo>
                    <a:pt x="1687" y="1821"/>
                  </a:lnTo>
                  <a:lnTo>
                    <a:pt x="1665" y="1834"/>
                  </a:lnTo>
                  <a:lnTo>
                    <a:pt x="1644" y="1842"/>
                  </a:lnTo>
                  <a:lnTo>
                    <a:pt x="1621" y="1848"/>
                  </a:lnTo>
                  <a:lnTo>
                    <a:pt x="1597" y="1850"/>
                  </a:lnTo>
                  <a:lnTo>
                    <a:pt x="1567" y="1846"/>
                  </a:lnTo>
                  <a:lnTo>
                    <a:pt x="1539" y="1838"/>
                  </a:lnTo>
                  <a:lnTo>
                    <a:pt x="1514" y="1824"/>
                  </a:lnTo>
                  <a:lnTo>
                    <a:pt x="1490" y="1805"/>
                  </a:lnTo>
                  <a:lnTo>
                    <a:pt x="1441" y="1756"/>
                  </a:lnTo>
                  <a:lnTo>
                    <a:pt x="1394" y="1781"/>
                  </a:lnTo>
                  <a:lnTo>
                    <a:pt x="1346" y="1802"/>
                  </a:lnTo>
                  <a:lnTo>
                    <a:pt x="1297" y="1821"/>
                  </a:lnTo>
                  <a:lnTo>
                    <a:pt x="1247" y="1836"/>
                  </a:lnTo>
                  <a:lnTo>
                    <a:pt x="1247" y="1907"/>
                  </a:lnTo>
                  <a:lnTo>
                    <a:pt x="1244" y="1937"/>
                  </a:lnTo>
                  <a:lnTo>
                    <a:pt x="1235" y="1966"/>
                  </a:lnTo>
                  <a:lnTo>
                    <a:pt x="1220" y="1991"/>
                  </a:lnTo>
                  <a:lnTo>
                    <a:pt x="1203" y="2015"/>
                  </a:lnTo>
                  <a:lnTo>
                    <a:pt x="1179" y="2032"/>
                  </a:lnTo>
                  <a:lnTo>
                    <a:pt x="1154" y="2046"/>
                  </a:lnTo>
                  <a:lnTo>
                    <a:pt x="1126" y="2056"/>
                  </a:lnTo>
                  <a:lnTo>
                    <a:pt x="1095" y="2059"/>
                  </a:lnTo>
                  <a:lnTo>
                    <a:pt x="958" y="2059"/>
                  </a:lnTo>
                  <a:lnTo>
                    <a:pt x="927" y="2056"/>
                  </a:lnTo>
                  <a:lnTo>
                    <a:pt x="900" y="2046"/>
                  </a:lnTo>
                  <a:lnTo>
                    <a:pt x="874" y="2032"/>
                  </a:lnTo>
                  <a:lnTo>
                    <a:pt x="851" y="2015"/>
                  </a:lnTo>
                  <a:lnTo>
                    <a:pt x="832" y="1991"/>
                  </a:lnTo>
                  <a:lnTo>
                    <a:pt x="819" y="1966"/>
                  </a:lnTo>
                  <a:lnTo>
                    <a:pt x="810" y="1937"/>
                  </a:lnTo>
                  <a:lnTo>
                    <a:pt x="807" y="1907"/>
                  </a:lnTo>
                  <a:lnTo>
                    <a:pt x="807" y="1836"/>
                  </a:lnTo>
                  <a:lnTo>
                    <a:pt x="756" y="1821"/>
                  </a:lnTo>
                  <a:lnTo>
                    <a:pt x="707" y="1802"/>
                  </a:lnTo>
                  <a:lnTo>
                    <a:pt x="659" y="1781"/>
                  </a:lnTo>
                  <a:lnTo>
                    <a:pt x="613" y="1756"/>
                  </a:lnTo>
                  <a:lnTo>
                    <a:pt x="563" y="1805"/>
                  </a:lnTo>
                  <a:lnTo>
                    <a:pt x="545" y="1821"/>
                  </a:lnTo>
                  <a:lnTo>
                    <a:pt x="524" y="1834"/>
                  </a:lnTo>
                  <a:lnTo>
                    <a:pt x="503" y="1842"/>
                  </a:lnTo>
                  <a:lnTo>
                    <a:pt x="480" y="1848"/>
                  </a:lnTo>
                  <a:lnTo>
                    <a:pt x="456" y="1850"/>
                  </a:lnTo>
                  <a:lnTo>
                    <a:pt x="426" y="1846"/>
                  </a:lnTo>
                  <a:lnTo>
                    <a:pt x="398" y="1838"/>
                  </a:lnTo>
                  <a:lnTo>
                    <a:pt x="372" y="1824"/>
                  </a:lnTo>
                  <a:lnTo>
                    <a:pt x="349" y="1805"/>
                  </a:lnTo>
                  <a:lnTo>
                    <a:pt x="252" y="1709"/>
                  </a:lnTo>
                  <a:lnTo>
                    <a:pt x="237" y="1690"/>
                  </a:lnTo>
                  <a:lnTo>
                    <a:pt x="225" y="1670"/>
                  </a:lnTo>
                  <a:lnTo>
                    <a:pt x="215" y="1649"/>
                  </a:lnTo>
                  <a:lnTo>
                    <a:pt x="210" y="1626"/>
                  </a:lnTo>
                  <a:lnTo>
                    <a:pt x="208" y="1601"/>
                  </a:lnTo>
                  <a:lnTo>
                    <a:pt x="211" y="1572"/>
                  </a:lnTo>
                  <a:lnTo>
                    <a:pt x="220" y="1543"/>
                  </a:lnTo>
                  <a:lnTo>
                    <a:pt x="233" y="1517"/>
                  </a:lnTo>
                  <a:lnTo>
                    <a:pt x="252" y="1495"/>
                  </a:lnTo>
                  <a:lnTo>
                    <a:pt x="302" y="1445"/>
                  </a:lnTo>
                  <a:lnTo>
                    <a:pt x="278" y="1398"/>
                  </a:lnTo>
                  <a:lnTo>
                    <a:pt x="256" y="1350"/>
                  </a:lnTo>
                  <a:lnTo>
                    <a:pt x="237" y="1300"/>
                  </a:lnTo>
                  <a:lnTo>
                    <a:pt x="222" y="1250"/>
                  </a:lnTo>
                  <a:lnTo>
                    <a:pt x="151" y="1250"/>
                  </a:lnTo>
                  <a:lnTo>
                    <a:pt x="121" y="1247"/>
                  </a:lnTo>
                  <a:lnTo>
                    <a:pt x="92" y="1238"/>
                  </a:lnTo>
                  <a:lnTo>
                    <a:pt x="67" y="1224"/>
                  </a:lnTo>
                  <a:lnTo>
                    <a:pt x="45" y="1205"/>
                  </a:lnTo>
                  <a:lnTo>
                    <a:pt x="26" y="1183"/>
                  </a:lnTo>
                  <a:lnTo>
                    <a:pt x="12" y="1157"/>
                  </a:lnTo>
                  <a:lnTo>
                    <a:pt x="2" y="1129"/>
                  </a:lnTo>
                  <a:lnTo>
                    <a:pt x="0" y="1098"/>
                  </a:lnTo>
                  <a:lnTo>
                    <a:pt x="0" y="961"/>
                  </a:lnTo>
                  <a:lnTo>
                    <a:pt x="2" y="930"/>
                  </a:lnTo>
                  <a:lnTo>
                    <a:pt x="12" y="902"/>
                  </a:lnTo>
                  <a:lnTo>
                    <a:pt x="26" y="876"/>
                  </a:lnTo>
                  <a:lnTo>
                    <a:pt x="45" y="854"/>
                  </a:lnTo>
                  <a:lnTo>
                    <a:pt x="67" y="835"/>
                  </a:lnTo>
                  <a:lnTo>
                    <a:pt x="92" y="821"/>
                  </a:lnTo>
                  <a:lnTo>
                    <a:pt x="121" y="812"/>
                  </a:lnTo>
                  <a:lnTo>
                    <a:pt x="151" y="809"/>
                  </a:lnTo>
                  <a:lnTo>
                    <a:pt x="222" y="809"/>
                  </a:lnTo>
                  <a:lnTo>
                    <a:pt x="237" y="759"/>
                  </a:lnTo>
                  <a:lnTo>
                    <a:pt x="256" y="709"/>
                  </a:lnTo>
                  <a:lnTo>
                    <a:pt x="278" y="661"/>
                  </a:lnTo>
                  <a:lnTo>
                    <a:pt x="302" y="614"/>
                  </a:lnTo>
                  <a:lnTo>
                    <a:pt x="252" y="565"/>
                  </a:lnTo>
                  <a:lnTo>
                    <a:pt x="237" y="547"/>
                  </a:lnTo>
                  <a:lnTo>
                    <a:pt x="225" y="527"/>
                  </a:lnTo>
                  <a:lnTo>
                    <a:pt x="215" y="504"/>
                  </a:lnTo>
                  <a:lnTo>
                    <a:pt x="210" y="482"/>
                  </a:lnTo>
                  <a:lnTo>
                    <a:pt x="208" y="458"/>
                  </a:lnTo>
                  <a:lnTo>
                    <a:pt x="211" y="428"/>
                  </a:lnTo>
                  <a:lnTo>
                    <a:pt x="220" y="400"/>
                  </a:lnTo>
                  <a:lnTo>
                    <a:pt x="233" y="373"/>
                  </a:lnTo>
                  <a:lnTo>
                    <a:pt x="252" y="350"/>
                  </a:lnTo>
                  <a:lnTo>
                    <a:pt x="349" y="254"/>
                  </a:lnTo>
                  <a:lnTo>
                    <a:pt x="367" y="238"/>
                  </a:lnTo>
                  <a:lnTo>
                    <a:pt x="387" y="225"/>
                  </a:lnTo>
                  <a:lnTo>
                    <a:pt x="410" y="217"/>
                  </a:lnTo>
                  <a:lnTo>
                    <a:pt x="432" y="212"/>
                  </a:lnTo>
                  <a:lnTo>
                    <a:pt x="456" y="209"/>
                  </a:lnTo>
                  <a:lnTo>
                    <a:pt x="485" y="213"/>
                  </a:lnTo>
                  <a:lnTo>
                    <a:pt x="514" y="221"/>
                  </a:lnTo>
                  <a:lnTo>
                    <a:pt x="540" y="235"/>
                  </a:lnTo>
                  <a:lnTo>
                    <a:pt x="563" y="254"/>
                  </a:lnTo>
                  <a:lnTo>
                    <a:pt x="613" y="304"/>
                  </a:lnTo>
                  <a:lnTo>
                    <a:pt x="659" y="278"/>
                  </a:lnTo>
                  <a:lnTo>
                    <a:pt x="707" y="257"/>
                  </a:lnTo>
                  <a:lnTo>
                    <a:pt x="756" y="238"/>
                  </a:lnTo>
                  <a:lnTo>
                    <a:pt x="807" y="223"/>
                  </a:lnTo>
                  <a:lnTo>
                    <a:pt x="807" y="152"/>
                  </a:lnTo>
                  <a:lnTo>
                    <a:pt x="810" y="122"/>
                  </a:lnTo>
                  <a:lnTo>
                    <a:pt x="819" y="93"/>
                  </a:lnTo>
                  <a:lnTo>
                    <a:pt x="832" y="68"/>
                  </a:lnTo>
                  <a:lnTo>
                    <a:pt x="851" y="45"/>
                  </a:lnTo>
                  <a:lnTo>
                    <a:pt x="874" y="27"/>
                  </a:lnTo>
                  <a:lnTo>
                    <a:pt x="900" y="13"/>
                  </a:lnTo>
                  <a:lnTo>
                    <a:pt x="927" y="3"/>
                  </a:lnTo>
                  <a:lnTo>
                    <a:pt x="9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253">
              <a:extLst>
                <a:ext uri="{FF2B5EF4-FFF2-40B4-BE49-F238E27FC236}">
                  <a16:creationId xmlns:a16="http://schemas.microsoft.com/office/drawing/2014/main" id="{D80C19A5-32CD-CB52-D8DC-090E30D6CEDB}"/>
                </a:ext>
              </a:extLst>
            </p:cNvPr>
            <p:cNvSpPr>
              <a:spLocks noEditPoints="1"/>
            </p:cNvSpPr>
            <p:nvPr/>
          </p:nvSpPr>
          <p:spPr bwMode="auto">
            <a:xfrm>
              <a:off x="3733801" y="3562350"/>
              <a:ext cx="131763" cy="131763"/>
            </a:xfrm>
            <a:custGeom>
              <a:avLst/>
              <a:gdLst>
                <a:gd name="T0" fmla="*/ 374 w 833"/>
                <a:gd name="T1" fmla="*/ 144 h 835"/>
                <a:gd name="T2" fmla="*/ 299 w 833"/>
                <a:gd name="T3" fmla="*/ 166 h 835"/>
                <a:gd name="T4" fmla="*/ 234 w 833"/>
                <a:gd name="T5" fmla="*/ 208 h 835"/>
                <a:gd name="T6" fmla="*/ 183 w 833"/>
                <a:gd name="T7" fmla="*/ 266 h 835"/>
                <a:gd name="T8" fmla="*/ 151 w 833"/>
                <a:gd name="T9" fmla="*/ 337 h 835"/>
                <a:gd name="T10" fmla="*/ 139 w 833"/>
                <a:gd name="T11" fmla="*/ 418 h 835"/>
                <a:gd name="T12" fmla="*/ 151 w 833"/>
                <a:gd name="T13" fmla="*/ 498 h 835"/>
                <a:gd name="T14" fmla="*/ 183 w 833"/>
                <a:gd name="T15" fmla="*/ 569 h 835"/>
                <a:gd name="T16" fmla="*/ 234 w 833"/>
                <a:gd name="T17" fmla="*/ 627 h 835"/>
                <a:gd name="T18" fmla="*/ 299 w 833"/>
                <a:gd name="T19" fmla="*/ 669 h 835"/>
                <a:gd name="T20" fmla="*/ 374 w 833"/>
                <a:gd name="T21" fmla="*/ 691 h 835"/>
                <a:gd name="T22" fmla="*/ 457 w 833"/>
                <a:gd name="T23" fmla="*/ 691 h 835"/>
                <a:gd name="T24" fmla="*/ 531 w 833"/>
                <a:gd name="T25" fmla="*/ 669 h 835"/>
                <a:gd name="T26" fmla="*/ 597 w 833"/>
                <a:gd name="T27" fmla="*/ 627 h 835"/>
                <a:gd name="T28" fmla="*/ 647 w 833"/>
                <a:gd name="T29" fmla="*/ 569 h 835"/>
                <a:gd name="T30" fmla="*/ 680 w 833"/>
                <a:gd name="T31" fmla="*/ 498 h 835"/>
                <a:gd name="T32" fmla="*/ 692 w 833"/>
                <a:gd name="T33" fmla="*/ 418 h 835"/>
                <a:gd name="T34" fmla="*/ 680 w 833"/>
                <a:gd name="T35" fmla="*/ 338 h 835"/>
                <a:gd name="T36" fmla="*/ 647 w 833"/>
                <a:gd name="T37" fmla="*/ 267 h 835"/>
                <a:gd name="T38" fmla="*/ 597 w 833"/>
                <a:gd name="T39" fmla="*/ 209 h 835"/>
                <a:gd name="T40" fmla="*/ 531 w 833"/>
                <a:gd name="T41" fmla="*/ 167 h 835"/>
                <a:gd name="T42" fmla="*/ 457 w 833"/>
                <a:gd name="T43" fmla="*/ 144 h 835"/>
                <a:gd name="T44" fmla="*/ 416 w 833"/>
                <a:gd name="T45" fmla="*/ 0 h 835"/>
                <a:gd name="T46" fmla="*/ 519 w 833"/>
                <a:gd name="T47" fmla="*/ 13 h 835"/>
                <a:gd name="T48" fmla="*/ 612 w 833"/>
                <a:gd name="T49" fmla="*/ 49 h 835"/>
                <a:gd name="T50" fmla="*/ 693 w 833"/>
                <a:gd name="T51" fmla="*/ 106 h 835"/>
                <a:gd name="T52" fmla="*/ 758 w 833"/>
                <a:gd name="T53" fmla="*/ 180 h 835"/>
                <a:gd name="T54" fmla="*/ 805 w 833"/>
                <a:gd name="T55" fmla="*/ 266 h 835"/>
                <a:gd name="T56" fmla="*/ 829 w 833"/>
                <a:gd name="T57" fmla="*/ 366 h 835"/>
                <a:gd name="T58" fmla="*/ 829 w 833"/>
                <a:gd name="T59" fmla="*/ 469 h 835"/>
                <a:gd name="T60" fmla="*/ 805 w 833"/>
                <a:gd name="T61" fmla="*/ 569 h 835"/>
                <a:gd name="T62" fmla="*/ 758 w 833"/>
                <a:gd name="T63" fmla="*/ 655 h 835"/>
                <a:gd name="T64" fmla="*/ 693 w 833"/>
                <a:gd name="T65" fmla="*/ 729 h 835"/>
                <a:gd name="T66" fmla="*/ 612 w 833"/>
                <a:gd name="T67" fmla="*/ 786 h 835"/>
                <a:gd name="T68" fmla="*/ 519 w 833"/>
                <a:gd name="T69" fmla="*/ 822 h 835"/>
                <a:gd name="T70" fmla="*/ 416 w 833"/>
                <a:gd name="T71" fmla="*/ 835 h 835"/>
                <a:gd name="T72" fmla="*/ 313 w 833"/>
                <a:gd name="T73" fmla="*/ 822 h 835"/>
                <a:gd name="T74" fmla="*/ 220 w 833"/>
                <a:gd name="T75" fmla="*/ 786 h 835"/>
                <a:gd name="T76" fmla="*/ 139 w 833"/>
                <a:gd name="T77" fmla="*/ 729 h 835"/>
                <a:gd name="T78" fmla="*/ 74 w 833"/>
                <a:gd name="T79" fmla="*/ 655 h 835"/>
                <a:gd name="T80" fmla="*/ 27 w 833"/>
                <a:gd name="T81" fmla="*/ 569 h 835"/>
                <a:gd name="T82" fmla="*/ 3 w 833"/>
                <a:gd name="T83" fmla="*/ 469 h 835"/>
                <a:gd name="T84" fmla="*/ 3 w 833"/>
                <a:gd name="T85" fmla="*/ 366 h 835"/>
                <a:gd name="T86" fmla="*/ 27 w 833"/>
                <a:gd name="T87" fmla="*/ 266 h 835"/>
                <a:gd name="T88" fmla="*/ 74 w 833"/>
                <a:gd name="T89" fmla="*/ 180 h 835"/>
                <a:gd name="T90" fmla="*/ 139 w 833"/>
                <a:gd name="T91" fmla="*/ 106 h 835"/>
                <a:gd name="T92" fmla="*/ 220 w 833"/>
                <a:gd name="T93" fmla="*/ 49 h 835"/>
                <a:gd name="T94" fmla="*/ 313 w 833"/>
                <a:gd name="T95" fmla="*/ 13 h 835"/>
                <a:gd name="T96" fmla="*/ 416 w 833"/>
                <a:gd name="T97"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3" h="835">
                  <a:moveTo>
                    <a:pt x="415" y="141"/>
                  </a:moveTo>
                  <a:lnTo>
                    <a:pt x="374" y="144"/>
                  </a:lnTo>
                  <a:lnTo>
                    <a:pt x="335" y="152"/>
                  </a:lnTo>
                  <a:lnTo>
                    <a:pt x="299" y="166"/>
                  </a:lnTo>
                  <a:lnTo>
                    <a:pt x="265" y="185"/>
                  </a:lnTo>
                  <a:lnTo>
                    <a:pt x="234" y="208"/>
                  </a:lnTo>
                  <a:lnTo>
                    <a:pt x="207" y="236"/>
                  </a:lnTo>
                  <a:lnTo>
                    <a:pt x="183" y="266"/>
                  </a:lnTo>
                  <a:lnTo>
                    <a:pt x="164" y="301"/>
                  </a:lnTo>
                  <a:lnTo>
                    <a:pt x="151" y="337"/>
                  </a:lnTo>
                  <a:lnTo>
                    <a:pt x="142" y="376"/>
                  </a:lnTo>
                  <a:lnTo>
                    <a:pt x="139" y="418"/>
                  </a:lnTo>
                  <a:lnTo>
                    <a:pt x="142" y="459"/>
                  </a:lnTo>
                  <a:lnTo>
                    <a:pt x="151" y="498"/>
                  </a:lnTo>
                  <a:lnTo>
                    <a:pt x="164" y="534"/>
                  </a:lnTo>
                  <a:lnTo>
                    <a:pt x="183" y="569"/>
                  </a:lnTo>
                  <a:lnTo>
                    <a:pt x="207" y="599"/>
                  </a:lnTo>
                  <a:lnTo>
                    <a:pt x="234" y="627"/>
                  </a:lnTo>
                  <a:lnTo>
                    <a:pt x="265" y="650"/>
                  </a:lnTo>
                  <a:lnTo>
                    <a:pt x="299" y="669"/>
                  </a:lnTo>
                  <a:lnTo>
                    <a:pt x="335" y="683"/>
                  </a:lnTo>
                  <a:lnTo>
                    <a:pt x="374" y="691"/>
                  </a:lnTo>
                  <a:lnTo>
                    <a:pt x="415" y="694"/>
                  </a:lnTo>
                  <a:lnTo>
                    <a:pt x="457" y="691"/>
                  </a:lnTo>
                  <a:lnTo>
                    <a:pt x="495" y="683"/>
                  </a:lnTo>
                  <a:lnTo>
                    <a:pt x="531" y="669"/>
                  </a:lnTo>
                  <a:lnTo>
                    <a:pt x="565" y="650"/>
                  </a:lnTo>
                  <a:lnTo>
                    <a:pt x="597" y="627"/>
                  </a:lnTo>
                  <a:lnTo>
                    <a:pt x="624" y="599"/>
                  </a:lnTo>
                  <a:lnTo>
                    <a:pt x="647" y="569"/>
                  </a:lnTo>
                  <a:lnTo>
                    <a:pt x="665" y="534"/>
                  </a:lnTo>
                  <a:lnTo>
                    <a:pt x="680" y="498"/>
                  </a:lnTo>
                  <a:lnTo>
                    <a:pt x="689" y="459"/>
                  </a:lnTo>
                  <a:lnTo>
                    <a:pt x="692" y="418"/>
                  </a:lnTo>
                  <a:lnTo>
                    <a:pt x="689" y="376"/>
                  </a:lnTo>
                  <a:lnTo>
                    <a:pt x="680" y="338"/>
                  </a:lnTo>
                  <a:lnTo>
                    <a:pt x="665" y="301"/>
                  </a:lnTo>
                  <a:lnTo>
                    <a:pt x="647" y="267"/>
                  </a:lnTo>
                  <a:lnTo>
                    <a:pt x="624" y="236"/>
                  </a:lnTo>
                  <a:lnTo>
                    <a:pt x="597" y="209"/>
                  </a:lnTo>
                  <a:lnTo>
                    <a:pt x="565" y="185"/>
                  </a:lnTo>
                  <a:lnTo>
                    <a:pt x="531" y="167"/>
                  </a:lnTo>
                  <a:lnTo>
                    <a:pt x="495" y="152"/>
                  </a:lnTo>
                  <a:lnTo>
                    <a:pt x="457" y="144"/>
                  </a:lnTo>
                  <a:lnTo>
                    <a:pt x="415" y="141"/>
                  </a:lnTo>
                  <a:close/>
                  <a:moveTo>
                    <a:pt x="416" y="0"/>
                  </a:moveTo>
                  <a:lnTo>
                    <a:pt x="468" y="3"/>
                  </a:lnTo>
                  <a:lnTo>
                    <a:pt x="519" y="13"/>
                  </a:lnTo>
                  <a:lnTo>
                    <a:pt x="566" y="29"/>
                  </a:lnTo>
                  <a:lnTo>
                    <a:pt x="612" y="49"/>
                  </a:lnTo>
                  <a:lnTo>
                    <a:pt x="654" y="75"/>
                  </a:lnTo>
                  <a:lnTo>
                    <a:pt x="693" y="106"/>
                  </a:lnTo>
                  <a:lnTo>
                    <a:pt x="728" y="141"/>
                  </a:lnTo>
                  <a:lnTo>
                    <a:pt x="758" y="180"/>
                  </a:lnTo>
                  <a:lnTo>
                    <a:pt x="783" y="222"/>
                  </a:lnTo>
                  <a:lnTo>
                    <a:pt x="805" y="266"/>
                  </a:lnTo>
                  <a:lnTo>
                    <a:pt x="819" y="315"/>
                  </a:lnTo>
                  <a:lnTo>
                    <a:pt x="829" y="366"/>
                  </a:lnTo>
                  <a:lnTo>
                    <a:pt x="833" y="418"/>
                  </a:lnTo>
                  <a:lnTo>
                    <a:pt x="829" y="469"/>
                  </a:lnTo>
                  <a:lnTo>
                    <a:pt x="819" y="520"/>
                  </a:lnTo>
                  <a:lnTo>
                    <a:pt x="805" y="569"/>
                  </a:lnTo>
                  <a:lnTo>
                    <a:pt x="783" y="613"/>
                  </a:lnTo>
                  <a:lnTo>
                    <a:pt x="758" y="655"/>
                  </a:lnTo>
                  <a:lnTo>
                    <a:pt x="728" y="694"/>
                  </a:lnTo>
                  <a:lnTo>
                    <a:pt x="693" y="729"/>
                  </a:lnTo>
                  <a:lnTo>
                    <a:pt x="654" y="760"/>
                  </a:lnTo>
                  <a:lnTo>
                    <a:pt x="612" y="786"/>
                  </a:lnTo>
                  <a:lnTo>
                    <a:pt x="566" y="806"/>
                  </a:lnTo>
                  <a:lnTo>
                    <a:pt x="519" y="822"/>
                  </a:lnTo>
                  <a:lnTo>
                    <a:pt x="468" y="832"/>
                  </a:lnTo>
                  <a:lnTo>
                    <a:pt x="416" y="835"/>
                  </a:lnTo>
                  <a:lnTo>
                    <a:pt x="364" y="832"/>
                  </a:lnTo>
                  <a:lnTo>
                    <a:pt x="313" y="822"/>
                  </a:lnTo>
                  <a:lnTo>
                    <a:pt x="266" y="806"/>
                  </a:lnTo>
                  <a:lnTo>
                    <a:pt x="220" y="786"/>
                  </a:lnTo>
                  <a:lnTo>
                    <a:pt x="178" y="760"/>
                  </a:lnTo>
                  <a:lnTo>
                    <a:pt x="139" y="729"/>
                  </a:lnTo>
                  <a:lnTo>
                    <a:pt x="104" y="694"/>
                  </a:lnTo>
                  <a:lnTo>
                    <a:pt x="74" y="655"/>
                  </a:lnTo>
                  <a:lnTo>
                    <a:pt x="48" y="613"/>
                  </a:lnTo>
                  <a:lnTo>
                    <a:pt x="27" y="569"/>
                  </a:lnTo>
                  <a:lnTo>
                    <a:pt x="13" y="520"/>
                  </a:lnTo>
                  <a:lnTo>
                    <a:pt x="3" y="469"/>
                  </a:lnTo>
                  <a:lnTo>
                    <a:pt x="0" y="418"/>
                  </a:lnTo>
                  <a:lnTo>
                    <a:pt x="3" y="366"/>
                  </a:lnTo>
                  <a:lnTo>
                    <a:pt x="13" y="315"/>
                  </a:lnTo>
                  <a:lnTo>
                    <a:pt x="27" y="266"/>
                  </a:lnTo>
                  <a:lnTo>
                    <a:pt x="48" y="222"/>
                  </a:lnTo>
                  <a:lnTo>
                    <a:pt x="74" y="180"/>
                  </a:lnTo>
                  <a:lnTo>
                    <a:pt x="104" y="141"/>
                  </a:lnTo>
                  <a:lnTo>
                    <a:pt x="139" y="106"/>
                  </a:lnTo>
                  <a:lnTo>
                    <a:pt x="178" y="75"/>
                  </a:lnTo>
                  <a:lnTo>
                    <a:pt x="220" y="49"/>
                  </a:lnTo>
                  <a:lnTo>
                    <a:pt x="266" y="29"/>
                  </a:lnTo>
                  <a:lnTo>
                    <a:pt x="313" y="13"/>
                  </a:lnTo>
                  <a:lnTo>
                    <a:pt x="364"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4" name="Group 235">
            <a:extLst>
              <a:ext uri="{FF2B5EF4-FFF2-40B4-BE49-F238E27FC236}">
                <a16:creationId xmlns:a16="http://schemas.microsoft.com/office/drawing/2014/main" id="{FEF7F08A-34CC-3154-1FC9-05849C95B0E6}"/>
              </a:ext>
            </a:extLst>
          </p:cNvPr>
          <p:cNvGrpSpPr>
            <a:grpSpLocks noChangeAspect="1"/>
          </p:cNvGrpSpPr>
          <p:nvPr userDrawn="1"/>
        </p:nvGrpSpPr>
        <p:grpSpPr bwMode="auto">
          <a:xfrm>
            <a:off x="6377749" y="3780494"/>
            <a:ext cx="544353" cy="472457"/>
            <a:chOff x="4328" y="884"/>
            <a:chExt cx="212" cy="184"/>
          </a:xfrm>
          <a:solidFill>
            <a:schemeClr val="tx1"/>
          </a:solidFill>
        </p:grpSpPr>
        <p:sp>
          <p:nvSpPr>
            <p:cNvPr id="196" name="Freeform 237">
              <a:extLst>
                <a:ext uri="{FF2B5EF4-FFF2-40B4-BE49-F238E27FC236}">
                  <a16:creationId xmlns:a16="http://schemas.microsoft.com/office/drawing/2014/main" id="{14727DB9-D486-F85C-BCB2-03B47270EE28}"/>
                </a:ext>
              </a:extLst>
            </p:cNvPr>
            <p:cNvSpPr>
              <a:spLocks noEditPoints="1"/>
            </p:cNvSpPr>
            <p:nvPr/>
          </p:nvSpPr>
          <p:spPr bwMode="auto">
            <a:xfrm>
              <a:off x="4328" y="884"/>
              <a:ext cx="127" cy="113"/>
            </a:xfrm>
            <a:custGeom>
              <a:avLst/>
              <a:gdLst>
                <a:gd name="T0" fmla="*/ 192 w 192"/>
                <a:gd name="T1" fmla="*/ 118 h 171"/>
                <a:gd name="T2" fmla="*/ 192 w 192"/>
                <a:gd name="T3" fmla="*/ 11 h 171"/>
                <a:gd name="T4" fmla="*/ 181 w 192"/>
                <a:gd name="T5" fmla="*/ 0 h 171"/>
                <a:gd name="T6" fmla="*/ 10 w 192"/>
                <a:gd name="T7" fmla="*/ 0 h 171"/>
                <a:gd name="T8" fmla="*/ 0 w 192"/>
                <a:gd name="T9" fmla="*/ 11 h 171"/>
                <a:gd name="T10" fmla="*/ 0 w 192"/>
                <a:gd name="T11" fmla="*/ 118 h 171"/>
                <a:gd name="T12" fmla="*/ 10 w 192"/>
                <a:gd name="T13" fmla="*/ 128 h 171"/>
                <a:gd name="T14" fmla="*/ 32 w 192"/>
                <a:gd name="T15" fmla="*/ 128 h 171"/>
                <a:gd name="T16" fmla="*/ 32 w 192"/>
                <a:gd name="T17" fmla="*/ 160 h 171"/>
                <a:gd name="T18" fmla="*/ 38 w 192"/>
                <a:gd name="T19" fmla="*/ 170 h 171"/>
                <a:gd name="T20" fmla="*/ 42 w 192"/>
                <a:gd name="T21" fmla="*/ 171 h 171"/>
                <a:gd name="T22" fmla="*/ 50 w 192"/>
                <a:gd name="T23" fmla="*/ 168 h 171"/>
                <a:gd name="T24" fmla="*/ 89 w 192"/>
                <a:gd name="T25" fmla="*/ 128 h 171"/>
                <a:gd name="T26" fmla="*/ 181 w 192"/>
                <a:gd name="T27" fmla="*/ 128 h 171"/>
                <a:gd name="T28" fmla="*/ 192 w 192"/>
                <a:gd name="T29" fmla="*/ 118 h 171"/>
                <a:gd name="T30" fmla="*/ 170 w 192"/>
                <a:gd name="T31" fmla="*/ 107 h 171"/>
                <a:gd name="T32" fmla="*/ 85 w 192"/>
                <a:gd name="T33" fmla="*/ 107 h 171"/>
                <a:gd name="T34" fmla="*/ 77 w 192"/>
                <a:gd name="T35" fmla="*/ 110 h 171"/>
                <a:gd name="T36" fmla="*/ 53 w 192"/>
                <a:gd name="T37" fmla="*/ 135 h 171"/>
                <a:gd name="T38" fmla="*/ 53 w 192"/>
                <a:gd name="T39" fmla="*/ 118 h 171"/>
                <a:gd name="T40" fmla="*/ 42 w 192"/>
                <a:gd name="T41" fmla="*/ 107 h 171"/>
                <a:gd name="T42" fmla="*/ 21 w 192"/>
                <a:gd name="T43" fmla="*/ 107 h 171"/>
                <a:gd name="T44" fmla="*/ 21 w 192"/>
                <a:gd name="T45" fmla="*/ 22 h 171"/>
                <a:gd name="T46" fmla="*/ 170 w 192"/>
                <a:gd name="T47" fmla="*/ 22 h 171"/>
                <a:gd name="T48" fmla="*/ 170 w 192"/>
                <a:gd name="T49" fmla="*/ 10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171">
                  <a:moveTo>
                    <a:pt x="192" y="118"/>
                  </a:moveTo>
                  <a:cubicBezTo>
                    <a:pt x="192" y="11"/>
                    <a:pt x="192" y="11"/>
                    <a:pt x="192" y="11"/>
                  </a:cubicBezTo>
                  <a:cubicBezTo>
                    <a:pt x="192" y="5"/>
                    <a:pt x="187" y="0"/>
                    <a:pt x="181" y="0"/>
                  </a:cubicBezTo>
                  <a:cubicBezTo>
                    <a:pt x="10" y="0"/>
                    <a:pt x="10" y="0"/>
                    <a:pt x="10" y="0"/>
                  </a:cubicBezTo>
                  <a:cubicBezTo>
                    <a:pt x="4" y="0"/>
                    <a:pt x="0" y="5"/>
                    <a:pt x="0" y="11"/>
                  </a:cubicBezTo>
                  <a:cubicBezTo>
                    <a:pt x="0" y="118"/>
                    <a:pt x="0" y="118"/>
                    <a:pt x="0" y="118"/>
                  </a:cubicBezTo>
                  <a:cubicBezTo>
                    <a:pt x="0" y="124"/>
                    <a:pt x="4" y="128"/>
                    <a:pt x="10" y="128"/>
                  </a:cubicBezTo>
                  <a:cubicBezTo>
                    <a:pt x="32" y="128"/>
                    <a:pt x="32" y="128"/>
                    <a:pt x="32" y="128"/>
                  </a:cubicBezTo>
                  <a:cubicBezTo>
                    <a:pt x="32" y="160"/>
                    <a:pt x="32" y="160"/>
                    <a:pt x="32" y="160"/>
                  </a:cubicBezTo>
                  <a:cubicBezTo>
                    <a:pt x="32" y="165"/>
                    <a:pt x="34" y="169"/>
                    <a:pt x="38" y="170"/>
                  </a:cubicBezTo>
                  <a:cubicBezTo>
                    <a:pt x="40" y="171"/>
                    <a:pt x="41" y="171"/>
                    <a:pt x="42" y="171"/>
                  </a:cubicBezTo>
                  <a:cubicBezTo>
                    <a:pt x="45" y="171"/>
                    <a:pt x="48" y="170"/>
                    <a:pt x="50" y="168"/>
                  </a:cubicBezTo>
                  <a:cubicBezTo>
                    <a:pt x="89" y="128"/>
                    <a:pt x="89" y="128"/>
                    <a:pt x="89" y="128"/>
                  </a:cubicBezTo>
                  <a:cubicBezTo>
                    <a:pt x="181" y="128"/>
                    <a:pt x="181" y="128"/>
                    <a:pt x="181" y="128"/>
                  </a:cubicBezTo>
                  <a:cubicBezTo>
                    <a:pt x="187" y="128"/>
                    <a:pt x="192" y="124"/>
                    <a:pt x="192" y="118"/>
                  </a:cubicBezTo>
                  <a:close/>
                  <a:moveTo>
                    <a:pt x="170" y="107"/>
                  </a:moveTo>
                  <a:cubicBezTo>
                    <a:pt x="85" y="107"/>
                    <a:pt x="85" y="107"/>
                    <a:pt x="85" y="107"/>
                  </a:cubicBezTo>
                  <a:cubicBezTo>
                    <a:pt x="82" y="107"/>
                    <a:pt x="79" y="108"/>
                    <a:pt x="77" y="110"/>
                  </a:cubicBezTo>
                  <a:cubicBezTo>
                    <a:pt x="53" y="135"/>
                    <a:pt x="53" y="135"/>
                    <a:pt x="53" y="135"/>
                  </a:cubicBezTo>
                  <a:cubicBezTo>
                    <a:pt x="53" y="118"/>
                    <a:pt x="53" y="118"/>
                    <a:pt x="53" y="118"/>
                  </a:cubicBezTo>
                  <a:cubicBezTo>
                    <a:pt x="53" y="112"/>
                    <a:pt x="48" y="107"/>
                    <a:pt x="42" y="107"/>
                  </a:cubicBezTo>
                  <a:cubicBezTo>
                    <a:pt x="21" y="107"/>
                    <a:pt x="21" y="107"/>
                    <a:pt x="21" y="107"/>
                  </a:cubicBezTo>
                  <a:cubicBezTo>
                    <a:pt x="21" y="22"/>
                    <a:pt x="21" y="22"/>
                    <a:pt x="21" y="22"/>
                  </a:cubicBezTo>
                  <a:cubicBezTo>
                    <a:pt x="170" y="22"/>
                    <a:pt x="170" y="22"/>
                    <a:pt x="170" y="22"/>
                  </a:cubicBezTo>
                  <a:lnTo>
                    <a:pt x="170" y="10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7" name="Freeform 238">
              <a:extLst>
                <a:ext uri="{FF2B5EF4-FFF2-40B4-BE49-F238E27FC236}">
                  <a16:creationId xmlns:a16="http://schemas.microsoft.com/office/drawing/2014/main" id="{046F6901-AA29-664B-1322-9DA737EF5C93}"/>
                </a:ext>
              </a:extLst>
            </p:cNvPr>
            <p:cNvSpPr>
              <a:spLocks/>
            </p:cNvSpPr>
            <p:nvPr/>
          </p:nvSpPr>
          <p:spPr bwMode="auto">
            <a:xfrm>
              <a:off x="4413" y="941"/>
              <a:ext cx="127" cy="127"/>
            </a:xfrm>
            <a:custGeom>
              <a:avLst/>
              <a:gdLst>
                <a:gd name="T0" fmla="*/ 181 w 192"/>
                <a:gd name="T1" fmla="*/ 0 h 192"/>
                <a:gd name="T2" fmla="*/ 96 w 192"/>
                <a:gd name="T3" fmla="*/ 0 h 192"/>
                <a:gd name="T4" fmla="*/ 85 w 192"/>
                <a:gd name="T5" fmla="*/ 10 h 192"/>
                <a:gd name="T6" fmla="*/ 96 w 192"/>
                <a:gd name="T7" fmla="*/ 21 h 192"/>
                <a:gd name="T8" fmla="*/ 170 w 192"/>
                <a:gd name="T9" fmla="*/ 21 h 192"/>
                <a:gd name="T10" fmla="*/ 170 w 192"/>
                <a:gd name="T11" fmla="*/ 128 h 192"/>
                <a:gd name="T12" fmla="*/ 138 w 192"/>
                <a:gd name="T13" fmla="*/ 128 h 192"/>
                <a:gd name="T14" fmla="*/ 128 w 192"/>
                <a:gd name="T15" fmla="*/ 138 h 192"/>
                <a:gd name="T16" fmla="*/ 128 w 192"/>
                <a:gd name="T17" fmla="*/ 155 h 192"/>
                <a:gd name="T18" fmla="*/ 103 w 192"/>
                <a:gd name="T19" fmla="*/ 131 h 192"/>
                <a:gd name="T20" fmla="*/ 96 w 192"/>
                <a:gd name="T21" fmla="*/ 128 h 192"/>
                <a:gd name="T22" fmla="*/ 21 w 192"/>
                <a:gd name="T23" fmla="*/ 128 h 192"/>
                <a:gd name="T24" fmla="*/ 21 w 192"/>
                <a:gd name="T25" fmla="*/ 74 h 192"/>
                <a:gd name="T26" fmla="*/ 10 w 192"/>
                <a:gd name="T27" fmla="*/ 64 h 192"/>
                <a:gd name="T28" fmla="*/ 0 w 192"/>
                <a:gd name="T29" fmla="*/ 74 h 192"/>
                <a:gd name="T30" fmla="*/ 0 w 192"/>
                <a:gd name="T31" fmla="*/ 138 h 192"/>
                <a:gd name="T32" fmla="*/ 10 w 192"/>
                <a:gd name="T33" fmla="*/ 149 h 192"/>
                <a:gd name="T34" fmla="*/ 91 w 192"/>
                <a:gd name="T35" fmla="*/ 149 h 192"/>
                <a:gd name="T36" fmla="*/ 131 w 192"/>
                <a:gd name="T37" fmla="*/ 189 h 192"/>
                <a:gd name="T38" fmla="*/ 138 w 192"/>
                <a:gd name="T39" fmla="*/ 192 h 192"/>
                <a:gd name="T40" fmla="*/ 142 w 192"/>
                <a:gd name="T41" fmla="*/ 191 h 192"/>
                <a:gd name="T42" fmla="*/ 149 w 192"/>
                <a:gd name="T43" fmla="*/ 181 h 192"/>
                <a:gd name="T44" fmla="*/ 149 w 192"/>
                <a:gd name="T45" fmla="*/ 149 h 192"/>
                <a:gd name="T46" fmla="*/ 181 w 192"/>
                <a:gd name="T47" fmla="*/ 149 h 192"/>
                <a:gd name="T48" fmla="*/ 192 w 192"/>
                <a:gd name="T49" fmla="*/ 138 h 192"/>
                <a:gd name="T50" fmla="*/ 192 w 192"/>
                <a:gd name="T51" fmla="*/ 10 h 192"/>
                <a:gd name="T52" fmla="*/ 181 w 192"/>
                <a:gd name="T53"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92">
                  <a:moveTo>
                    <a:pt x="181" y="0"/>
                  </a:moveTo>
                  <a:cubicBezTo>
                    <a:pt x="96" y="0"/>
                    <a:pt x="96" y="0"/>
                    <a:pt x="96" y="0"/>
                  </a:cubicBezTo>
                  <a:cubicBezTo>
                    <a:pt x="90" y="0"/>
                    <a:pt x="85" y="4"/>
                    <a:pt x="85" y="10"/>
                  </a:cubicBezTo>
                  <a:cubicBezTo>
                    <a:pt x="85" y="16"/>
                    <a:pt x="90" y="21"/>
                    <a:pt x="96" y="21"/>
                  </a:cubicBezTo>
                  <a:cubicBezTo>
                    <a:pt x="170" y="21"/>
                    <a:pt x="170" y="21"/>
                    <a:pt x="170" y="21"/>
                  </a:cubicBezTo>
                  <a:cubicBezTo>
                    <a:pt x="170" y="128"/>
                    <a:pt x="170" y="128"/>
                    <a:pt x="170" y="128"/>
                  </a:cubicBezTo>
                  <a:cubicBezTo>
                    <a:pt x="138" y="128"/>
                    <a:pt x="138" y="128"/>
                    <a:pt x="138" y="128"/>
                  </a:cubicBezTo>
                  <a:cubicBezTo>
                    <a:pt x="132" y="128"/>
                    <a:pt x="128" y="132"/>
                    <a:pt x="128" y="138"/>
                  </a:cubicBezTo>
                  <a:cubicBezTo>
                    <a:pt x="128" y="155"/>
                    <a:pt x="128" y="155"/>
                    <a:pt x="128" y="155"/>
                  </a:cubicBezTo>
                  <a:cubicBezTo>
                    <a:pt x="103" y="131"/>
                    <a:pt x="103" y="131"/>
                    <a:pt x="103" y="131"/>
                  </a:cubicBezTo>
                  <a:cubicBezTo>
                    <a:pt x="101" y="129"/>
                    <a:pt x="98" y="128"/>
                    <a:pt x="96" y="128"/>
                  </a:cubicBezTo>
                  <a:cubicBezTo>
                    <a:pt x="21" y="128"/>
                    <a:pt x="21" y="128"/>
                    <a:pt x="21" y="128"/>
                  </a:cubicBezTo>
                  <a:cubicBezTo>
                    <a:pt x="21" y="74"/>
                    <a:pt x="21" y="74"/>
                    <a:pt x="21" y="74"/>
                  </a:cubicBezTo>
                  <a:cubicBezTo>
                    <a:pt x="21" y="68"/>
                    <a:pt x="16" y="64"/>
                    <a:pt x="10" y="64"/>
                  </a:cubicBezTo>
                  <a:cubicBezTo>
                    <a:pt x="4" y="64"/>
                    <a:pt x="0" y="68"/>
                    <a:pt x="0" y="74"/>
                  </a:cubicBezTo>
                  <a:cubicBezTo>
                    <a:pt x="0" y="138"/>
                    <a:pt x="0" y="138"/>
                    <a:pt x="0" y="138"/>
                  </a:cubicBezTo>
                  <a:cubicBezTo>
                    <a:pt x="0" y="144"/>
                    <a:pt x="4" y="149"/>
                    <a:pt x="10" y="149"/>
                  </a:cubicBezTo>
                  <a:cubicBezTo>
                    <a:pt x="91" y="149"/>
                    <a:pt x="91" y="149"/>
                    <a:pt x="91" y="149"/>
                  </a:cubicBezTo>
                  <a:cubicBezTo>
                    <a:pt x="131" y="189"/>
                    <a:pt x="131" y="189"/>
                    <a:pt x="131" y="189"/>
                  </a:cubicBezTo>
                  <a:cubicBezTo>
                    <a:pt x="133" y="191"/>
                    <a:pt x="136" y="192"/>
                    <a:pt x="138" y="192"/>
                  </a:cubicBezTo>
                  <a:cubicBezTo>
                    <a:pt x="140" y="192"/>
                    <a:pt x="141" y="191"/>
                    <a:pt x="142" y="191"/>
                  </a:cubicBezTo>
                  <a:cubicBezTo>
                    <a:pt x="146" y="189"/>
                    <a:pt x="149" y="185"/>
                    <a:pt x="149" y="181"/>
                  </a:cubicBezTo>
                  <a:cubicBezTo>
                    <a:pt x="149" y="149"/>
                    <a:pt x="149" y="149"/>
                    <a:pt x="149" y="149"/>
                  </a:cubicBezTo>
                  <a:cubicBezTo>
                    <a:pt x="181" y="149"/>
                    <a:pt x="181" y="149"/>
                    <a:pt x="181" y="149"/>
                  </a:cubicBezTo>
                  <a:cubicBezTo>
                    <a:pt x="187" y="149"/>
                    <a:pt x="192" y="144"/>
                    <a:pt x="192" y="138"/>
                  </a:cubicBezTo>
                  <a:cubicBezTo>
                    <a:pt x="192" y="10"/>
                    <a:pt x="192" y="10"/>
                    <a:pt x="192" y="10"/>
                  </a:cubicBezTo>
                  <a:cubicBezTo>
                    <a:pt x="192" y="4"/>
                    <a:pt x="187" y="0"/>
                    <a:pt x="181"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49" name="Freeform 124">
            <a:extLst>
              <a:ext uri="{FF2B5EF4-FFF2-40B4-BE49-F238E27FC236}">
                <a16:creationId xmlns:a16="http://schemas.microsoft.com/office/drawing/2014/main" id="{5832DEE8-7E11-4719-FF13-FA88E9E98505}"/>
              </a:ext>
            </a:extLst>
          </p:cNvPr>
          <p:cNvSpPr>
            <a:spLocks noEditPoints="1"/>
          </p:cNvSpPr>
          <p:nvPr userDrawn="1"/>
        </p:nvSpPr>
        <p:spPr bwMode="auto">
          <a:xfrm>
            <a:off x="11260473" y="1675218"/>
            <a:ext cx="549242" cy="484536"/>
          </a:xfrm>
          <a:custGeom>
            <a:avLst/>
            <a:gdLst>
              <a:gd name="T0" fmla="*/ 1495 w 3650"/>
              <a:gd name="T1" fmla="*/ 3047 h 3224"/>
              <a:gd name="T2" fmla="*/ 1498 w 3650"/>
              <a:gd name="T3" fmla="*/ 3044 h 3224"/>
              <a:gd name="T4" fmla="*/ 198 w 3650"/>
              <a:gd name="T5" fmla="*/ 981 h 3224"/>
              <a:gd name="T6" fmla="*/ 179 w 3650"/>
              <a:gd name="T7" fmla="*/ 1543 h 3224"/>
              <a:gd name="T8" fmla="*/ 342 w 3650"/>
              <a:gd name="T9" fmla="*/ 1579 h 3224"/>
              <a:gd name="T10" fmla="*/ 3250 w 3650"/>
              <a:gd name="T11" fmla="*/ 1591 h 3224"/>
              <a:gd name="T12" fmla="*/ 3423 w 3650"/>
              <a:gd name="T13" fmla="*/ 1451 h 3224"/>
              <a:gd name="T14" fmla="*/ 3470 w 3650"/>
              <a:gd name="T15" fmla="*/ 1227 h 3224"/>
              <a:gd name="T16" fmla="*/ 3366 w 3650"/>
              <a:gd name="T17" fmla="*/ 1029 h 3224"/>
              <a:gd name="T18" fmla="*/ 617 w 3650"/>
              <a:gd name="T19" fmla="*/ 728 h 3224"/>
              <a:gd name="T20" fmla="*/ 529 w 3650"/>
              <a:gd name="T21" fmla="*/ 784 h 3224"/>
              <a:gd name="T22" fmla="*/ 521 w 3650"/>
              <a:gd name="T23" fmla="*/ 1746 h 3224"/>
              <a:gd name="T24" fmla="*/ 585 w 3650"/>
              <a:gd name="T25" fmla="*/ 1816 h 3224"/>
              <a:gd name="T26" fmla="*/ 627 w 3650"/>
              <a:gd name="T27" fmla="*/ 1821 h 3224"/>
              <a:gd name="T28" fmla="*/ 761 w 3650"/>
              <a:gd name="T29" fmla="*/ 1822 h 3224"/>
              <a:gd name="T30" fmla="*/ 949 w 3650"/>
              <a:gd name="T31" fmla="*/ 1822 h 3224"/>
              <a:gd name="T32" fmla="*/ 1083 w 3650"/>
              <a:gd name="T33" fmla="*/ 1822 h 3224"/>
              <a:gd name="T34" fmla="*/ 3024 w 3650"/>
              <a:gd name="T35" fmla="*/ 175 h 3224"/>
              <a:gd name="T36" fmla="*/ 2568 w 3650"/>
              <a:gd name="T37" fmla="*/ 398 h 3224"/>
              <a:gd name="T38" fmla="*/ 1772 w 3650"/>
              <a:gd name="T39" fmla="*/ 645 h 3224"/>
              <a:gd name="T40" fmla="*/ 1441 w 3650"/>
              <a:gd name="T41" fmla="*/ 1850 h 3224"/>
              <a:gd name="T42" fmla="*/ 2255 w 3650"/>
              <a:gd name="T43" fmla="*/ 2034 h 3224"/>
              <a:gd name="T44" fmla="*/ 3022 w 3650"/>
              <a:gd name="T45" fmla="*/ 2373 h 3224"/>
              <a:gd name="T46" fmla="*/ 3028 w 3650"/>
              <a:gd name="T47" fmla="*/ 2371 h 3224"/>
              <a:gd name="T48" fmla="*/ 3026 w 3650"/>
              <a:gd name="T49" fmla="*/ 177 h 3224"/>
              <a:gd name="T50" fmla="*/ 3116 w 3650"/>
              <a:gd name="T51" fmla="*/ 24 h 3224"/>
              <a:gd name="T52" fmla="*/ 3202 w 3650"/>
              <a:gd name="T53" fmla="*/ 148 h 3224"/>
              <a:gd name="T54" fmla="*/ 3368 w 3650"/>
              <a:gd name="T55" fmla="*/ 817 h 3224"/>
              <a:gd name="T56" fmla="*/ 3571 w 3650"/>
              <a:gd name="T57" fmla="*/ 1003 h 3224"/>
              <a:gd name="T58" fmla="*/ 3650 w 3650"/>
              <a:gd name="T59" fmla="*/ 1274 h 3224"/>
              <a:gd name="T60" fmla="*/ 3571 w 3650"/>
              <a:gd name="T61" fmla="*/ 1546 h 3224"/>
              <a:gd name="T62" fmla="*/ 3368 w 3650"/>
              <a:gd name="T63" fmla="*/ 1732 h 3224"/>
              <a:gd name="T64" fmla="*/ 3202 w 3650"/>
              <a:gd name="T65" fmla="*/ 2402 h 3224"/>
              <a:gd name="T66" fmla="*/ 3116 w 3650"/>
              <a:gd name="T67" fmla="*/ 2525 h 3224"/>
              <a:gd name="T68" fmla="*/ 2964 w 3650"/>
              <a:gd name="T69" fmla="*/ 2540 h 3224"/>
              <a:gd name="T70" fmla="*/ 2369 w 3650"/>
              <a:gd name="T71" fmla="*/ 2262 h 3224"/>
              <a:gd name="T72" fmla="*/ 1621 w 3650"/>
              <a:gd name="T73" fmla="*/ 2055 h 3224"/>
              <a:gd name="T74" fmla="*/ 1675 w 3650"/>
              <a:gd name="T75" fmla="*/ 3040 h 3224"/>
              <a:gd name="T76" fmla="*/ 1624 w 3650"/>
              <a:gd name="T77" fmla="*/ 3170 h 3224"/>
              <a:gd name="T78" fmla="*/ 1495 w 3650"/>
              <a:gd name="T79" fmla="*/ 3224 h 3224"/>
              <a:gd name="T80" fmla="*/ 969 w 3650"/>
              <a:gd name="T81" fmla="*/ 3182 h 3224"/>
              <a:gd name="T82" fmla="*/ 470 w 3650"/>
              <a:gd name="T83" fmla="*/ 1956 h 3224"/>
              <a:gd name="T84" fmla="*/ 352 w 3650"/>
              <a:gd name="T85" fmla="*/ 1797 h 3224"/>
              <a:gd name="T86" fmla="*/ 124 w 3650"/>
              <a:gd name="T87" fmla="*/ 1729 h 3224"/>
              <a:gd name="T88" fmla="*/ 12 w 3650"/>
              <a:gd name="T89" fmla="*/ 1598 h 3224"/>
              <a:gd name="T90" fmla="*/ 12 w 3650"/>
              <a:gd name="T91" fmla="*/ 951 h 3224"/>
              <a:gd name="T92" fmla="*/ 124 w 3650"/>
              <a:gd name="T93" fmla="*/ 821 h 3224"/>
              <a:gd name="T94" fmla="*/ 352 w 3650"/>
              <a:gd name="T95" fmla="*/ 755 h 3224"/>
              <a:gd name="T96" fmla="*/ 465 w 3650"/>
              <a:gd name="T97" fmla="*/ 598 h 3224"/>
              <a:gd name="T98" fmla="*/ 622 w 3650"/>
              <a:gd name="T99" fmla="*/ 552 h 3224"/>
              <a:gd name="T100" fmla="*/ 739 w 3650"/>
              <a:gd name="T101" fmla="*/ 552 h 3224"/>
              <a:gd name="T102" fmla="*/ 940 w 3650"/>
              <a:gd name="T103" fmla="*/ 551 h 3224"/>
              <a:gd name="T104" fmla="*/ 1123 w 3650"/>
              <a:gd name="T105" fmla="*/ 549 h 3224"/>
              <a:gd name="T106" fmla="*/ 1352 w 3650"/>
              <a:gd name="T107" fmla="*/ 533 h 3224"/>
              <a:gd name="T108" fmla="*/ 2169 w 3650"/>
              <a:gd name="T109" fmla="*/ 357 h 3224"/>
              <a:gd name="T110" fmla="*/ 2935 w 3650"/>
              <a:gd name="T111" fmla="*/ 23 h 3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50" h="3224">
                <a:moveTo>
                  <a:pt x="702" y="1998"/>
                </a:moveTo>
                <a:lnTo>
                  <a:pt x="1082" y="3046"/>
                </a:lnTo>
                <a:lnTo>
                  <a:pt x="1083" y="3047"/>
                </a:lnTo>
                <a:lnTo>
                  <a:pt x="1084" y="3047"/>
                </a:lnTo>
                <a:lnTo>
                  <a:pt x="1495" y="3047"/>
                </a:lnTo>
                <a:lnTo>
                  <a:pt x="1497" y="3047"/>
                </a:lnTo>
                <a:lnTo>
                  <a:pt x="1498" y="3046"/>
                </a:lnTo>
                <a:lnTo>
                  <a:pt x="1498" y="3046"/>
                </a:lnTo>
                <a:lnTo>
                  <a:pt x="1498" y="3045"/>
                </a:lnTo>
                <a:lnTo>
                  <a:pt x="1498" y="3044"/>
                </a:lnTo>
                <a:lnTo>
                  <a:pt x="1118" y="1998"/>
                </a:lnTo>
                <a:lnTo>
                  <a:pt x="702" y="1998"/>
                </a:lnTo>
                <a:close/>
                <a:moveTo>
                  <a:pt x="229" y="971"/>
                </a:moveTo>
                <a:lnTo>
                  <a:pt x="212" y="974"/>
                </a:lnTo>
                <a:lnTo>
                  <a:pt x="198" y="981"/>
                </a:lnTo>
                <a:lnTo>
                  <a:pt x="187" y="993"/>
                </a:lnTo>
                <a:lnTo>
                  <a:pt x="179" y="1008"/>
                </a:lnTo>
                <a:lnTo>
                  <a:pt x="176" y="1023"/>
                </a:lnTo>
                <a:lnTo>
                  <a:pt x="176" y="1527"/>
                </a:lnTo>
                <a:lnTo>
                  <a:pt x="179" y="1543"/>
                </a:lnTo>
                <a:lnTo>
                  <a:pt x="187" y="1558"/>
                </a:lnTo>
                <a:lnTo>
                  <a:pt x="198" y="1569"/>
                </a:lnTo>
                <a:lnTo>
                  <a:pt x="212" y="1576"/>
                </a:lnTo>
                <a:lnTo>
                  <a:pt x="229" y="1579"/>
                </a:lnTo>
                <a:lnTo>
                  <a:pt x="342" y="1579"/>
                </a:lnTo>
                <a:lnTo>
                  <a:pt x="342" y="971"/>
                </a:lnTo>
                <a:lnTo>
                  <a:pt x="229" y="971"/>
                </a:lnTo>
                <a:close/>
                <a:moveTo>
                  <a:pt x="3204" y="946"/>
                </a:moveTo>
                <a:lnTo>
                  <a:pt x="3204" y="1604"/>
                </a:lnTo>
                <a:lnTo>
                  <a:pt x="3250" y="1591"/>
                </a:lnTo>
                <a:lnTo>
                  <a:pt x="3292" y="1573"/>
                </a:lnTo>
                <a:lnTo>
                  <a:pt x="3330" y="1550"/>
                </a:lnTo>
                <a:lnTo>
                  <a:pt x="3366" y="1521"/>
                </a:lnTo>
                <a:lnTo>
                  <a:pt x="3397" y="1489"/>
                </a:lnTo>
                <a:lnTo>
                  <a:pt x="3423" y="1451"/>
                </a:lnTo>
                <a:lnTo>
                  <a:pt x="3444" y="1411"/>
                </a:lnTo>
                <a:lnTo>
                  <a:pt x="3461" y="1368"/>
                </a:lnTo>
                <a:lnTo>
                  <a:pt x="3470" y="1323"/>
                </a:lnTo>
                <a:lnTo>
                  <a:pt x="3474" y="1274"/>
                </a:lnTo>
                <a:lnTo>
                  <a:pt x="3470" y="1227"/>
                </a:lnTo>
                <a:lnTo>
                  <a:pt x="3461" y="1181"/>
                </a:lnTo>
                <a:lnTo>
                  <a:pt x="3444" y="1138"/>
                </a:lnTo>
                <a:lnTo>
                  <a:pt x="3423" y="1098"/>
                </a:lnTo>
                <a:lnTo>
                  <a:pt x="3397" y="1061"/>
                </a:lnTo>
                <a:lnTo>
                  <a:pt x="3366" y="1029"/>
                </a:lnTo>
                <a:lnTo>
                  <a:pt x="3330" y="1000"/>
                </a:lnTo>
                <a:lnTo>
                  <a:pt x="3292" y="977"/>
                </a:lnTo>
                <a:lnTo>
                  <a:pt x="3250" y="958"/>
                </a:lnTo>
                <a:lnTo>
                  <a:pt x="3204" y="946"/>
                </a:lnTo>
                <a:close/>
                <a:moveTo>
                  <a:pt x="617" y="728"/>
                </a:moveTo>
                <a:lnTo>
                  <a:pt x="595" y="731"/>
                </a:lnTo>
                <a:lnTo>
                  <a:pt x="574" y="739"/>
                </a:lnTo>
                <a:lnTo>
                  <a:pt x="555" y="750"/>
                </a:lnTo>
                <a:lnTo>
                  <a:pt x="540" y="765"/>
                </a:lnTo>
                <a:lnTo>
                  <a:pt x="529" y="784"/>
                </a:lnTo>
                <a:lnTo>
                  <a:pt x="521" y="805"/>
                </a:lnTo>
                <a:lnTo>
                  <a:pt x="518" y="827"/>
                </a:lnTo>
                <a:lnTo>
                  <a:pt x="518" y="827"/>
                </a:lnTo>
                <a:lnTo>
                  <a:pt x="518" y="1722"/>
                </a:lnTo>
                <a:lnTo>
                  <a:pt x="521" y="1746"/>
                </a:lnTo>
                <a:lnTo>
                  <a:pt x="529" y="1768"/>
                </a:lnTo>
                <a:lnTo>
                  <a:pt x="541" y="1785"/>
                </a:lnTo>
                <a:lnTo>
                  <a:pt x="557" y="1801"/>
                </a:lnTo>
                <a:lnTo>
                  <a:pt x="577" y="1813"/>
                </a:lnTo>
                <a:lnTo>
                  <a:pt x="585" y="1816"/>
                </a:lnTo>
                <a:lnTo>
                  <a:pt x="592" y="1819"/>
                </a:lnTo>
                <a:lnTo>
                  <a:pt x="601" y="1820"/>
                </a:lnTo>
                <a:lnTo>
                  <a:pt x="611" y="1821"/>
                </a:lnTo>
                <a:lnTo>
                  <a:pt x="615" y="1821"/>
                </a:lnTo>
                <a:lnTo>
                  <a:pt x="627" y="1821"/>
                </a:lnTo>
                <a:lnTo>
                  <a:pt x="645" y="1821"/>
                </a:lnTo>
                <a:lnTo>
                  <a:pt x="667" y="1821"/>
                </a:lnTo>
                <a:lnTo>
                  <a:pt x="696" y="1822"/>
                </a:lnTo>
                <a:lnTo>
                  <a:pt x="727" y="1822"/>
                </a:lnTo>
                <a:lnTo>
                  <a:pt x="761" y="1822"/>
                </a:lnTo>
                <a:lnTo>
                  <a:pt x="797" y="1822"/>
                </a:lnTo>
                <a:lnTo>
                  <a:pt x="836" y="1822"/>
                </a:lnTo>
                <a:lnTo>
                  <a:pt x="874" y="1822"/>
                </a:lnTo>
                <a:lnTo>
                  <a:pt x="911" y="1822"/>
                </a:lnTo>
                <a:lnTo>
                  <a:pt x="949" y="1822"/>
                </a:lnTo>
                <a:lnTo>
                  <a:pt x="983" y="1822"/>
                </a:lnTo>
                <a:lnTo>
                  <a:pt x="1014" y="1822"/>
                </a:lnTo>
                <a:lnTo>
                  <a:pt x="1042" y="1822"/>
                </a:lnTo>
                <a:lnTo>
                  <a:pt x="1065" y="1822"/>
                </a:lnTo>
                <a:lnTo>
                  <a:pt x="1083" y="1822"/>
                </a:lnTo>
                <a:lnTo>
                  <a:pt x="1094" y="1822"/>
                </a:lnTo>
                <a:lnTo>
                  <a:pt x="1097" y="1822"/>
                </a:lnTo>
                <a:lnTo>
                  <a:pt x="1097" y="728"/>
                </a:lnTo>
                <a:lnTo>
                  <a:pt x="617" y="728"/>
                </a:lnTo>
                <a:close/>
                <a:moveTo>
                  <a:pt x="3024" y="175"/>
                </a:moveTo>
                <a:lnTo>
                  <a:pt x="3023" y="175"/>
                </a:lnTo>
                <a:lnTo>
                  <a:pt x="3022" y="177"/>
                </a:lnTo>
                <a:lnTo>
                  <a:pt x="2872" y="256"/>
                </a:lnTo>
                <a:lnTo>
                  <a:pt x="2722" y="330"/>
                </a:lnTo>
                <a:lnTo>
                  <a:pt x="2568" y="398"/>
                </a:lnTo>
                <a:lnTo>
                  <a:pt x="2413" y="459"/>
                </a:lnTo>
                <a:lnTo>
                  <a:pt x="2255" y="514"/>
                </a:lnTo>
                <a:lnTo>
                  <a:pt x="2096" y="564"/>
                </a:lnTo>
                <a:lnTo>
                  <a:pt x="1936" y="607"/>
                </a:lnTo>
                <a:lnTo>
                  <a:pt x="1772" y="645"/>
                </a:lnTo>
                <a:lnTo>
                  <a:pt x="1608" y="676"/>
                </a:lnTo>
                <a:lnTo>
                  <a:pt x="1441" y="700"/>
                </a:lnTo>
                <a:lnTo>
                  <a:pt x="1274" y="719"/>
                </a:lnTo>
                <a:lnTo>
                  <a:pt x="1274" y="1831"/>
                </a:lnTo>
                <a:lnTo>
                  <a:pt x="1441" y="1850"/>
                </a:lnTo>
                <a:lnTo>
                  <a:pt x="1608" y="1874"/>
                </a:lnTo>
                <a:lnTo>
                  <a:pt x="1772" y="1905"/>
                </a:lnTo>
                <a:lnTo>
                  <a:pt x="1936" y="1943"/>
                </a:lnTo>
                <a:lnTo>
                  <a:pt x="2096" y="1986"/>
                </a:lnTo>
                <a:lnTo>
                  <a:pt x="2255" y="2034"/>
                </a:lnTo>
                <a:lnTo>
                  <a:pt x="2412" y="2091"/>
                </a:lnTo>
                <a:lnTo>
                  <a:pt x="2568" y="2152"/>
                </a:lnTo>
                <a:lnTo>
                  <a:pt x="2722" y="2219"/>
                </a:lnTo>
                <a:lnTo>
                  <a:pt x="2872" y="2293"/>
                </a:lnTo>
                <a:lnTo>
                  <a:pt x="3022" y="2373"/>
                </a:lnTo>
                <a:lnTo>
                  <a:pt x="3023" y="2373"/>
                </a:lnTo>
                <a:lnTo>
                  <a:pt x="3024" y="2374"/>
                </a:lnTo>
                <a:lnTo>
                  <a:pt x="3026" y="2373"/>
                </a:lnTo>
                <a:lnTo>
                  <a:pt x="3027" y="2372"/>
                </a:lnTo>
                <a:lnTo>
                  <a:pt x="3028" y="2371"/>
                </a:lnTo>
                <a:lnTo>
                  <a:pt x="3028" y="2370"/>
                </a:lnTo>
                <a:lnTo>
                  <a:pt x="3028" y="180"/>
                </a:lnTo>
                <a:lnTo>
                  <a:pt x="3028" y="179"/>
                </a:lnTo>
                <a:lnTo>
                  <a:pt x="3027" y="178"/>
                </a:lnTo>
                <a:lnTo>
                  <a:pt x="3026" y="177"/>
                </a:lnTo>
                <a:lnTo>
                  <a:pt x="3024" y="175"/>
                </a:lnTo>
                <a:close/>
                <a:moveTo>
                  <a:pt x="3026" y="0"/>
                </a:moveTo>
                <a:lnTo>
                  <a:pt x="3056" y="2"/>
                </a:lnTo>
                <a:lnTo>
                  <a:pt x="3087" y="11"/>
                </a:lnTo>
                <a:lnTo>
                  <a:pt x="3116" y="24"/>
                </a:lnTo>
                <a:lnTo>
                  <a:pt x="3141" y="43"/>
                </a:lnTo>
                <a:lnTo>
                  <a:pt x="3163" y="65"/>
                </a:lnTo>
                <a:lnTo>
                  <a:pt x="3181" y="90"/>
                </a:lnTo>
                <a:lnTo>
                  <a:pt x="3194" y="118"/>
                </a:lnTo>
                <a:lnTo>
                  <a:pt x="3202" y="148"/>
                </a:lnTo>
                <a:lnTo>
                  <a:pt x="3204" y="180"/>
                </a:lnTo>
                <a:lnTo>
                  <a:pt x="3204" y="767"/>
                </a:lnTo>
                <a:lnTo>
                  <a:pt x="3262" y="779"/>
                </a:lnTo>
                <a:lnTo>
                  <a:pt x="3316" y="795"/>
                </a:lnTo>
                <a:lnTo>
                  <a:pt x="3368" y="817"/>
                </a:lnTo>
                <a:lnTo>
                  <a:pt x="3417" y="845"/>
                </a:lnTo>
                <a:lnTo>
                  <a:pt x="3461" y="878"/>
                </a:lnTo>
                <a:lnTo>
                  <a:pt x="3503" y="916"/>
                </a:lnTo>
                <a:lnTo>
                  <a:pt x="3539" y="957"/>
                </a:lnTo>
                <a:lnTo>
                  <a:pt x="3571" y="1003"/>
                </a:lnTo>
                <a:lnTo>
                  <a:pt x="3599" y="1052"/>
                </a:lnTo>
                <a:lnTo>
                  <a:pt x="3620" y="1104"/>
                </a:lnTo>
                <a:lnTo>
                  <a:pt x="3637" y="1158"/>
                </a:lnTo>
                <a:lnTo>
                  <a:pt x="3647" y="1216"/>
                </a:lnTo>
                <a:lnTo>
                  <a:pt x="3650" y="1274"/>
                </a:lnTo>
                <a:lnTo>
                  <a:pt x="3647" y="1334"/>
                </a:lnTo>
                <a:lnTo>
                  <a:pt x="3637" y="1390"/>
                </a:lnTo>
                <a:lnTo>
                  <a:pt x="3620" y="1446"/>
                </a:lnTo>
                <a:lnTo>
                  <a:pt x="3599" y="1498"/>
                </a:lnTo>
                <a:lnTo>
                  <a:pt x="3571" y="1546"/>
                </a:lnTo>
                <a:lnTo>
                  <a:pt x="3539" y="1592"/>
                </a:lnTo>
                <a:lnTo>
                  <a:pt x="3503" y="1634"/>
                </a:lnTo>
                <a:lnTo>
                  <a:pt x="3461" y="1672"/>
                </a:lnTo>
                <a:lnTo>
                  <a:pt x="3417" y="1705"/>
                </a:lnTo>
                <a:lnTo>
                  <a:pt x="3368" y="1732"/>
                </a:lnTo>
                <a:lnTo>
                  <a:pt x="3316" y="1755"/>
                </a:lnTo>
                <a:lnTo>
                  <a:pt x="3262" y="1771"/>
                </a:lnTo>
                <a:lnTo>
                  <a:pt x="3204" y="1782"/>
                </a:lnTo>
                <a:lnTo>
                  <a:pt x="3204" y="2370"/>
                </a:lnTo>
                <a:lnTo>
                  <a:pt x="3202" y="2402"/>
                </a:lnTo>
                <a:lnTo>
                  <a:pt x="3194" y="2432"/>
                </a:lnTo>
                <a:lnTo>
                  <a:pt x="3181" y="2459"/>
                </a:lnTo>
                <a:lnTo>
                  <a:pt x="3163" y="2485"/>
                </a:lnTo>
                <a:lnTo>
                  <a:pt x="3141" y="2507"/>
                </a:lnTo>
                <a:lnTo>
                  <a:pt x="3116" y="2525"/>
                </a:lnTo>
                <a:lnTo>
                  <a:pt x="3086" y="2539"/>
                </a:lnTo>
                <a:lnTo>
                  <a:pt x="3055" y="2548"/>
                </a:lnTo>
                <a:lnTo>
                  <a:pt x="3024" y="2550"/>
                </a:lnTo>
                <a:lnTo>
                  <a:pt x="2994" y="2548"/>
                </a:lnTo>
                <a:lnTo>
                  <a:pt x="2964" y="2540"/>
                </a:lnTo>
                <a:lnTo>
                  <a:pt x="2935" y="2527"/>
                </a:lnTo>
                <a:lnTo>
                  <a:pt x="2797" y="2453"/>
                </a:lnTo>
                <a:lnTo>
                  <a:pt x="2657" y="2384"/>
                </a:lnTo>
                <a:lnTo>
                  <a:pt x="2514" y="2320"/>
                </a:lnTo>
                <a:lnTo>
                  <a:pt x="2369" y="2262"/>
                </a:lnTo>
                <a:lnTo>
                  <a:pt x="2223" y="2210"/>
                </a:lnTo>
                <a:lnTo>
                  <a:pt x="2075" y="2163"/>
                </a:lnTo>
                <a:lnTo>
                  <a:pt x="1926" y="2122"/>
                </a:lnTo>
                <a:lnTo>
                  <a:pt x="1774" y="2086"/>
                </a:lnTo>
                <a:lnTo>
                  <a:pt x="1621" y="2055"/>
                </a:lnTo>
                <a:lnTo>
                  <a:pt x="1467" y="2031"/>
                </a:lnTo>
                <a:lnTo>
                  <a:pt x="1312" y="2012"/>
                </a:lnTo>
                <a:lnTo>
                  <a:pt x="1664" y="2984"/>
                </a:lnTo>
                <a:lnTo>
                  <a:pt x="1671" y="3012"/>
                </a:lnTo>
                <a:lnTo>
                  <a:pt x="1675" y="3040"/>
                </a:lnTo>
                <a:lnTo>
                  <a:pt x="1672" y="3068"/>
                </a:lnTo>
                <a:lnTo>
                  <a:pt x="1667" y="3096"/>
                </a:lnTo>
                <a:lnTo>
                  <a:pt x="1657" y="3122"/>
                </a:lnTo>
                <a:lnTo>
                  <a:pt x="1641" y="3148"/>
                </a:lnTo>
                <a:lnTo>
                  <a:pt x="1624" y="3170"/>
                </a:lnTo>
                <a:lnTo>
                  <a:pt x="1602" y="3189"/>
                </a:lnTo>
                <a:lnTo>
                  <a:pt x="1578" y="3204"/>
                </a:lnTo>
                <a:lnTo>
                  <a:pt x="1552" y="3215"/>
                </a:lnTo>
                <a:lnTo>
                  <a:pt x="1524" y="3222"/>
                </a:lnTo>
                <a:lnTo>
                  <a:pt x="1495" y="3224"/>
                </a:lnTo>
                <a:lnTo>
                  <a:pt x="1084" y="3224"/>
                </a:lnTo>
                <a:lnTo>
                  <a:pt x="1053" y="3221"/>
                </a:lnTo>
                <a:lnTo>
                  <a:pt x="1022" y="3213"/>
                </a:lnTo>
                <a:lnTo>
                  <a:pt x="994" y="3200"/>
                </a:lnTo>
                <a:lnTo>
                  <a:pt x="969" y="3182"/>
                </a:lnTo>
                <a:lnTo>
                  <a:pt x="948" y="3160"/>
                </a:lnTo>
                <a:lnTo>
                  <a:pt x="929" y="3134"/>
                </a:lnTo>
                <a:lnTo>
                  <a:pt x="916" y="3106"/>
                </a:lnTo>
                <a:lnTo>
                  <a:pt x="507" y="1975"/>
                </a:lnTo>
                <a:lnTo>
                  <a:pt x="470" y="1956"/>
                </a:lnTo>
                <a:lnTo>
                  <a:pt x="438" y="1932"/>
                </a:lnTo>
                <a:lnTo>
                  <a:pt x="409" y="1903"/>
                </a:lnTo>
                <a:lnTo>
                  <a:pt x="385" y="1871"/>
                </a:lnTo>
                <a:lnTo>
                  <a:pt x="366" y="1835"/>
                </a:lnTo>
                <a:lnTo>
                  <a:pt x="352" y="1797"/>
                </a:lnTo>
                <a:lnTo>
                  <a:pt x="344" y="1755"/>
                </a:lnTo>
                <a:lnTo>
                  <a:pt x="229" y="1755"/>
                </a:lnTo>
                <a:lnTo>
                  <a:pt x="191" y="1752"/>
                </a:lnTo>
                <a:lnTo>
                  <a:pt x="156" y="1743"/>
                </a:lnTo>
                <a:lnTo>
                  <a:pt x="124" y="1729"/>
                </a:lnTo>
                <a:lnTo>
                  <a:pt x="94" y="1710"/>
                </a:lnTo>
                <a:lnTo>
                  <a:pt x="67" y="1688"/>
                </a:lnTo>
                <a:lnTo>
                  <a:pt x="44" y="1662"/>
                </a:lnTo>
                <a:lnTo>
                  <a:pt x="25" y="1632"/>
                </a:lnTo>
                <a:lnTo>
                  <a:pt x="12" y="1598"/>
                </a:lnTo>
                <a:lnTo>
                  <a:pt x="3" y="1563"/>
                </a:lnTo>
                <a:lnTo>
                  <a:pt x="0" y="1527"/>
                </a:lnTo>
                <a:lnTo>
                  <a:pt x="0" y="1023"/>
                </a:lnTo>
                <a:lnTo>
                  <a:pt x="3" y="987"/>
                </a:lnTo>
                <a:lnTo>
                  <a:pt x="12" y="951"/>
                </a:lnTo>
                <a:lnTo>
                  <a:pt x="25" y="919"/>
                </a:lnTo>
                <a:lnTo>
                  <a:pt x="44" y="888"/>
                </a:lnTo>
                <a:lnTo>
                  <a:pt x="67" y="862"/>
                </a:lnTo>
                <a:lnTo>
                  <a:pt x="94" y="839"/>
                </a:lnTo>
                <a:lnTo>
                  <a:pt x="124" y="821"/>
                </a:lnTo>
                <a:lnTo>
                  <a:pt x="156" y="806"/>
                </a:lnTo>
                <a:lnTo>
                  <a:pt x="191" y="797"/>
                </a:lnTo>
                <a:lnTo>
                  <a:pt x="229" y="795"/>
                </a:lnTo>
                <a:lnTo>
                  <a:pt x="344" y="795"/>
                </a:lnTo>
                <a:lnTo>
                  <a:pt x="352" y="755"/>
                </a:lnTo>
                <a:lnTo>
                  <a:pt x="365" y="717"/>
                </a:lnTo>
                <a:lnTo>
                  <a:pt x="384" y="682"/>
                </a:lnTo>
                <a:lnTo>
                  <a:pt x="406" y="650"/>
                </a:lnTo>
                <a:lnTo>
                  <a:pt x="434" y="623"/>
                </a:lnTo>
                <a:lnTo>
                  <a:pt x="465" y="598"/>
                </a:lnTo>
                <a:lnTo>
                  <a:pt x="499" y="578"/>
                </a:lnTo>
                <a:lnTo>
                  <a:pt x="536" y="564"/>
                </a:lnTo>
                <a:lnTo>
                  <a:pt x="576" y="555"/>
                </a:lnTo>
                <a:lnTo>
                  <a:pt x="617" y="552"/>
                </a:lnTo>
                <a:lnTo>
                  <a:pt x="622" y="552"/>
                </a:lnTo>
                <a:lnTo>
                  <a:pt x="633" y="552"/>
                </a:lnTo>
                <a:lnTo>
                  <a:pt x="651" y="552"/>
                </a:lnTo>
                <a:lnTo>
                  <a:pt x="676" y="552"/>
                </a:lnTo>
                <a:lnTo>
                  <a:pt x="705" y="552"/>
                </a:lnTo>
                <a:lnTo>
                  <a:pt x="739" y="552"/>
                </a:lnTo>
                <a:lnTo>
                  <a:pt x="775" y="551"/>
                </a:lnTo>
                <a:lnTo>
                  <a:pt x="815" y="551"/>
                </a:lnTo>
                <a:lnTo>
                  <a:pt x="856" y="551"/>
                </a:lnTo>
                <a:lnTo>
                  <a:pt x="898" y="551"/>
                </a:lnTo>
                <a:lnTo>
                  <a:pt x="940" y="551"/>
                </a:lnTo>
                <a:lnTo>
                  <a:pt x="982" y="551"/>
                </a:lnTo>
                <a:lnTo>
                  <a:pt x="1022" y="549"/>
                </a:lnTo>
                <a:lnTo>
                  <a:pt x="1059" y="549"/>
                </a:lnTo>
                <a:lnTo>
                  <a:pt x="1093" y="549"/>
                </a:lnTo>
                <a:lnTo>
                  <a:pt x="1123" y="549"/>
                </a:lnTo>
                <a:lnTo>
                  <a:pt x="1147" y="549"/>
                </a:lnTo>
                <a:lnTo>
                  <a:pt x="1166" y="549"/>
                </a:lnTo>
                <a:lnTo>
                  <a:pt x="1178" y="549"/>
                </a:lnTo>
                <a:lnTo>
                  <a:pt x="1183" y="548"/>
                </a:lnTo>
                <a:lnTo>
                  <a:pt x="1352" y="533"/>
                </a:lnTo>
                <a:lnTo>
                  <a:pt x="1519" y="511"/>
                </a:lnTo>
                <a:lnTo>
                  <a:pt x="1683" y="482"/>
                </a:lnTo>
                <a:lnTo>
                  <a:pt x="1847" y="447"/>
                </a:lnTo>
                <a:lnTo>
                  <a:pt x="2009" y="406"/>
                </a:lnTo>
                <a:lnTo>
                  <a:pt x="2169" y="357"/>
                </a:lnTo>
                <a:lnTo>
                  <a:pt x="2326" y="303"/>
                </a:lnTo>
                <a:lnTo>
                  <a:pt x="2482" y="242"/>
                </a:lnTo>
                <a:lnTo>
                  <a:pt x="2636" y="175"/>
                </a:lnTo>
                <a:lnTo>
                  <a:pt x="2786" y="102"/>
                </a:lnTo>
                <a:lnTo>
                  <a:pt x="2935" y="23"/>
                </a:lnTo>
                <a:lnTo>
                  <a:pt x="2964" y="9"/>
                </a:lnTo>
                <a:lnTo>
                  <a:pt x="2995" y="2"/>
                </a:lnTo>
                <a:lnTo>
                  <a:pt x="3026"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34" name="Group 133">
            <a:extLst>
              <a:ext uri="{FF2B5EF4-FFF2-40B4-BE49-F238E27FC236}">
                <a16:creationId xmlns:a16="http://schemas.microsoft.com/office/drawing/2014/main" id="{84CD1836-18C8-E71F-F969-E6132C2B74FE}"/>
              </a:ext>
            </a:extLst>
          </p:cNvPr>
          <p:cNvGrpSpPr/>
          <p:nvPr userDrawn="1"/>
        </p:nvGrpSpPr>
        <p:grpSpPr>
          <a:xfrm>
            <a:off x="11312844" y="2753678"/>
            <a:ext cx="444500" cy="439738"/>
            <a:chOff x="2587625" y="4291013"/>
            <a:chExt cx="444500" cy="439738"/>
          </a:xfrm>
          <a:solidFill>
            <a:schemeClr val="tx1"/>
          </a:solidFill>
        </p:grpSpPr>
        <p:sp>
          <p:nvSpPr>
            <p:cNvPr id="135" name="Freeform 290">
              <a:extLst>
                <a:ext uri="{FF2B5EF4-FFF2-40B4-BE49-F238E27FC236}">
                  <a16:creationId xmlns:a16="http://schemas.microsoft.com/office/drawing/2014/main" id="{8B401CB8-966D-1C3F-7B44-5889B71B52D3}"/>
                </a:ext>
              </a:extLst>
            </p:cNvPr>
            <p:cNvSpPr>
              <a:spLocks noEditPoints="1"/>
            </p:cNvSpPr>
            <p:nvPr/>
          </p:nvSpPr>
          <p:spPr bwMode="auto">
            <a:xfrm>
              <a:off x="2790825" y="4491038"/>
              <a:ext cx="241300" cy="239713"/>
            </a:xfrm>
            <a:custGeom>
              <a:avLst/>
              <a:gdLst>
                <a:gd name="T0" fmla="*/ 582 w 1676"/>
                <a:gd name="T1" fmla="*/ 282 h 1813"/>
                <a:gd name="T2" fmla="*/ 453 w 1676"/>
                <a:gd name="T3" fmla="*/ 343 h 1813"/>
                <a:gd name="T4" fmla="*/ 344 w 1676"/>
                <a:gd name="T5" fmla="*/ 449 h 1813"/>
                <a:gd name="T6" fmla="*/ 274 w 1676"/>
                <a:gd name="T7" fmla="*/ 582 h 1813"/>
                <a:gd name="T8" fmla="*/ 246 w 1676"/>
                <a:gd name="T9" fmla="*/ 729 h 1813"/>
                <a:gd name="T10" fmla="*/ 260 w 1676"/>
                <a:gd name="T11" fmla="*/ 878 h 1813"/>
                <a:gd name="T12" fmla="*/ 316 w 1676"/>
                <a:gd name="T13" fmla="*/ 1018 h 1813"/>
                <a:gd name="T14" fmla="*/ 414 w 1676"/>
                <a:gd name="T15" fmla="*/ 1136 h 1813"/>
                <a:gd name="T16" fmla="*/ 538 w 1676"/>
                <a:gd name="T17" fmla="*/ 1212 h 1813"/>
                <a:gd name="T18" fmla="*/ 673 w 1676"/>
                <a:gd name="T19" fmla="*/ 1242 h 1813"/>
                <a:gd name="T20" fmla="*/ 811 w 1676"/>
                <a:gd name="T21" fmla="*/ 1227 h 1813"/>
                <a:gd name="T22" fmla="*/ 941 w 1676"/>
                <a:gd name="T23" fmla="*/ 1166 h 1813"/>
                <a:gd name="T24" fmla="*/ 1049 w 1676"/>
                <a:gd name="T25" fmla="*/ 1061 h 1813"/>
                <a:gd name="T26" fmla="*/ 1119 w 1676"/>
                <a:gd name="T27" fmla="*/ 927 h 1813"/>
                <a:gd name="T28" fmla="*/ 1147 w 1676"/>
                <a:gd name="T29" fmla="*/ 779 h 1813"/>
                <a:gd name="T30" fmla="*/ 1133 w 1676"/>
                <a:gd name="T31" fmla="*/ 630 h 1813"/>
                <a:gd name="T32" fmla="*/ 1077 w 1676"/>
                <a:gd name="T33" fmla="*/ 491 h 1813"/>
                <a:gd name="T34" fmla="*/ 980 w 1676"/>
                <a:gd name="T35" fmla="*/ 374 h 1813"/>
                <a:gd name="T36" fmla="*/ 855 w 1676"/>
                <a:gd name="T37" fmla="*/ 298 h 1813"/>
                <a:gd name="T38" fmla="*/ 720 w 1676"/>
                <a:gd name="T39" fmla="*/ 267 h 1813"/>
                <a:gd name="T40" fmla="*/ 781 w 1676"/>
                <a:gd name="T41" fmla="*/ 5 h 1813"/>
                <a:gd name="T42" fmla="*/ 946 w 1676"/>
                <a:gd name="T43" fmla="*/ 49 h 1813"/>
                <a:gd name="T44" fmla="*/ 1099 w 1676"/>
                <a:gd name="T45" fmla="*/ 137 h 1813"/>
                <a:gd name="T46" fmla="*/ 1230 w 1676"/>
                <a:gd name="T47" fmla="*/ 267 h 1813"/>
                <a:gd name="T48" fmla="*/ 1324 w 1676"/>
                <a:gd name="T49" fmla="*/ 424 h 1813"/>
                <a:gd name="T50" fmla="*/ 1378 w 1676"/>
                <a:gd name="T51" fmla="*/ 596 h 1813"/>
                <a:gd name="T52" fmla="*/ 1393 w 1676"/>
                <a:gd name="T53" fmla="*/ 775 h 1813"/>
                <a:gd name="T54" fmla="*/ 1368 w 1676"/>
                <a:gd name="T55" fmla="*/ 953 h 1813"/>
                <a:gd name="T56" fmla="*/ 1603 w 1676"/>
                <a:gd name="T57" fmla="*/ 1363 h 1813"/>
                <a:gd name="T58" fmla="*/ 1656 w 1676"/>
                <a:gd name="T59" fmla="*/ 1449 h 1813"/>
                <a:gd name="T60" fmla="*/ 1676 w 1676"/>
                <a:gd name="T61" fmla="*/ 1550 h 1813"/>
                <a:gd name="T62" fmla="*/ 1656 w 1676"/>
                <a:gd name="T63" fmla="*/ 1651 h 1813"/>
                <a:gd name="T64" fmla="*/ 1603 w 1676"/>
                <a:gd name="T65" fmla="*/ 1737 h 1813"/>
                <a:gd name="T66" fmla="*/ 1515 w 1676"/>
                <a:gd name="T67" fmla="*/ 1798 h 1813"/>
                <a:gd name="T68" fmla="*/ 1414 w 1676"/>
                <a:gd name="T69" fmla="*/ 1813 h 1813"/>
                <a:gd name="T70" fmla="*/ 1316 w 1676"/>
                <a:gd name="T71" fmla="*/ 1783 h 1813"/>
                <a:gd name="T72" fmla="*/ 986 w 1676"/>
                <a:gd name="T73" fmla="*/ 1441 h 1813"/>
                <a:gd name="T74" fmla="*/ 826 w 1676"/>
                <a:gd name="T75" fmla="*/ 1496 h 1813"/>
                <a:gd name="T76" fmla="*/ 660 w 1676"/>
                <a:gd name="T77" fmla="*/ 1508 h 1813"/>
                <a:gd name="T78" fmla="*/ 496 w 1676"/>
                <a:gd name="T79" fmla="*/ 1477 h 1813"/>
                <a:gd name="T80" fmla="*/ 341 w 1676"/>
                <a:gd name="T81" fmla="*/ 1404 h 1813"/>
                <a:gd name="T82" fmla="*/ 204 w 1676"/>
                <a:gd name="T83" fmla="*/ 1289 h 1813"/>
                <a:gd name="T84" fmla="*/ 95 w 1676"/>
                <a:gd name="T85" fmla="*/ 1137 h 1813"/>
                <a:gd name="T86" fmla="*/ 27 w 1676"/>
                <a:gd name="T87" fmla="*/ 966 h 1813"/>
                <a:gd name="T88" fmla="*/ 0 w 1676"/>
                <a:gd name="T89" fmla="*/ 785 h 1813"/>
                <a:gd name="T90" fmla="*/ 13 w 1676"/>
                <a:gd name="T91" fmla="*/ 602 h 1813"/>
                <a:gd name="T92" fmla="*/ 67 w 1676"/>
                <a:gd name="T93" fmla="*/ 427 h 1813"/>
                <a:gd name="T94" fmla="*/ 162 w 1676"/>
                <a:gd name="T95" fmla="*/ 268 h 1813"/>
                <a:gd name="T96" fmla="*/ 294 w 1676"/>
                <a:gd name="T97" fmla="*/ 137 h 1813"/>
                <a:gd name="T98" fmla="*/ 447 w 1676"/>
                <a:gd name="T99" fmla="*/ 49 h 1813"/>
                <a:gd name="T100" fmla="*/ 612 w 1676"/>
                <a:gd name="T101" fmla="*/ 5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76" h="1813">
                  <a:moveTo>
                    <a:pt x="673" y="267"/>
                  </a:moveTo>
                  <a:lnTo>
                    <a:pt x="627" y="272"/>
                  </a:lnTo>
                  <a:lnTo>
                    <a:pt x="582" y="282"/>
                  </a:lnTo>
                  <a:lnTo>
                    <a:pt x="538" y="298"/>
                  </a:lnTo>
                  <a:lnTo>
                    <a:pt x="495" y="317"/>
                  </a:lnTo>
                  <a:lnTo>
                    <a:pt x="453" y="343"/>
                  </a:lnTo>
                  <a:lnTo>
                    <a:pt x="414" y="374"/>
                  </a:lnTo>
                  <a:lnTo>
                    <a:pt x="377" y="409"/>
                  </a:lnTo>
                  <a:lnTo>
                    <a:pt x="344" y="449"/>
                  </a:lnTo>
                  <a:lnTo>
                    <a:pt x="316" y="491"/>
                  </a:lnTo>
                  <a:lnTo>
                    <a:pt x="293" y="536"/>
                  </a:lnTo>
                  <a:lnTo>
                    <a:pt x="274" y="582"/>
                  </a:lnTo>
                  <a:lnTo>
                    <a:pt x="260" y="630"/>
                  </a:lnTo>
                  <a:lnTo>
                    <a:pt x="251" y="679"/>
                  </a:lnTo>
                  <a:lnTo>
                    <a:pt x="246" y="729"/>
                  </a:lnTo>
                  <a:lnTo>
                    <a:pt x="246" y="779"/>
                  </a:lnTo>
                  <a:lnTo>
                    <a:pt x="251" y="829"/>
                  </a:lnTo>
                  <a:lnTo>
                    <a:pt x="260" y="878"/>
                  </a:lnTo>
                  <a:lnTo>
                    <a:pt x="274" y="927"/>
                  </a:lnTo>
                  <a:lnTo>
                    <a:pt x="293" y="974"/>
                  </a:lnTo>
                  <a:lnTo>
                    <a:pt x="316" y="1018"/>
                  </a:lnTo>
                  <a:lnTo>
                    <a:pt x="344" y="1061"/>
                  </a:lnTo>
                  <a:lnTo>
                    <a:pt x="377" y="1100"/>
                  </a:lnTo>
                  <a:lnTo>
                    <a:pt x="414" y="1136"/>
                  </a:lnTo>
                  <a:lnTo>
                    <a:pt x="453" y="1166"/>
                  </a:lnTo>
                  <a:lnTo>
                    <a:pt x="495" y="1191"/>
                  </a:lnTo>
                  <a:lnTo>
                    <a:pt x="538" y="1212"/>
                  </a:lnTo>
                  <a:lnTo>
                    <a:pt x="582" y="1227"/>
                  </a:lnTo>
                  <a:lnTo>
                    <a:pt x="627" y="1237"/>
                  </a:lnTo>
                  <a:lnTo>
                    <a:pt x="673" y="1242"/>
                  </a:lnTo>
                  <a:lnTo>
                    <a:pt x="720" y="1242"/>
                  </a:lnTo>
                  <a:lnTo>
                    <a:pt x="766" y="1237"/>
                  </a:lnTo>
                  <a:lnTo>
                    <a:pt x="811" y="1227"/>
                  </a:lnTo>
                  <a:lnTo>
                    <a:pt x="855" y="1212"/>
                  </a:lnTo>
                  <a:lnTo>
                    <a:pt x="898" y="1191"/>
                  </a:lnTo>
                  <a:lnTo>
                    <a:pt x="941" y="1166"/>
                  </a:lnTo>
                  <a:lnTo>
                    <a:pt x="980" y="1136"/>
                  </a:lnTo>
                  <a:lnTo>
                    <a:pt x="1016" y="1100"/>
                  </a:lnTo>
                  <a:lnTo>
                    <a:pt x="1049" y="1061"/>
                  </a:lnTo>
                  <a:lnTo>
                    <a:pt x="1077" y="1018"/>
                  </a:lnTo>
                  <a:lnTo>
                    <a:pt x="1100" y="974"/>
                  </a:lnTo>
                  <a:lnTo>
                    <a:pt x="1119" y="927"/>
                  </a:lnTo>
                  <a:lnTo>
                    <a:pt x="1133" y="878"/>
                  </a:lnTo>
                  <a:lnTo>
                    <a:pt x="1142" y="829"/>
                  </a:lnTo>
                  <a:lnTo>
                    <a:pt x="1147" y="779"/>
                  </a:lnTo>
                  <a:lnTo>
                    <a:pt x="1147" y="729"/>
                  </a:lnTo>
                  <a:lnTo>
                    <a:pt x="1142" y="679"/>
                  </a:lnTo>
                  <a:lnTo>
                    <a:pt x="1133" y="630"/>
                  </a:lnTo>
                  <a:lnTo>
                    <a:pt x="1119" y="582"/>
                  </a:lnTo>
                  <a:lnTo>
                    <a:pt x="1100" y="536"/>
                  </a:lnTo>
                  <a:lnTo>
                    <a:pt x="1077" y="491"/>
                  </a:lnTo>
                  <a:lnTo>
                    <a:pt x="1049" y="449"/>
                  </a:lnTo>
                  <a:lnTo>
                    <a:pt x="1016" y="409"/>
                  </a:lnTo>
                  <a:lnTo>
                    <a:pt x="980" y="374"/>
                  </a:lnTo>
                  <a:lnTo>
                    <a:pt x="941" y="343"/>
                  </a:lnTo>
                  <a:lnTo>
                    <a:pt x="898" y="317"/>
                  </a:lnTo>
                  <a:lnTo>
                    <a:pt x="855" y="298"/>
                  </a:lnTo>
                  <a:lnTo>
                    <a:pt x="811" y="282"/>
                  </a:lnTo>
                  <a:lnTo>
                    <a:pt x="766" y="272"/>
                  </a:lnTo>
                  <a:lnTo>
                    <a:pt x="720" y="267"/>
                  </a:lnTo>
                  <a:lnTo>
                    <a:pt x="673" y="267"/>
                  </a:lnTo>
                  <a:close/>
                  <a:moveTo>
                    <a:pt x="725" y="0"/>
                  </a:moveTo>
                  <a:lnTo>
                    <a:pt x="781" y="5"/>
                  </a:lnTo>
                  <a:lnTo>
                    <a:pt x="837" y="15"/>
                  </a:lnTo>
                  <a:lnTo>
                    <a:pt x="892" y="29"/>
                  </a:lnTo>
                  <a:lnTo>
                    <a:pt x="946" y="49"/>
                  </a:lnTo>
                  <a:lnTo>
                    <a:pt x="999" y="74"/>
                  </a:lnTo>
                  <a:lnTo>
                    <a:pt x="1050" y="103"/>
                  </a:lnTo>
                  <a:lnTo>
                    <a:pt x="1099" y="137"/>
                  </a:lnTo>
                  <a:lnTo>
                    <a:pt x="1145" y="176"/>
                  </a:lnTo>
                  <a:lnTo>
                    <a:pt x="1190" y="219"/>
                  </a:lnTo>
                  <a:lnTo>
                    <a:pt x="1230" y="267"/>
                  </a:lnTo>
                  <a:lnTo>
                    <a:pt x="1266" y="317"/>
                  </a:lnTo>
                  <a:lnTo>
                    <a:pt x="1297" y="369"/>
                  </a:lnTo>
                  <a:lnTo>
                    <a:pt x="1324" y="424"/>
                  </a:lnTo>
                  <a:lnTo>
                    <a:pt x="1346" y="479"/>
                  </a:lnTo>
                  <a:lnTo>
                    <a:pt x="1364" y="537"/>
                  </a:lnTo>
                  <a:lnTo>
                    <a:pt x="1378" y="596"/>
                  </a:lnTo>
                  <a:lnTo>
                    <a:pt x="1387" y="655"/>
                  </a:lnTo>
                  <a:lnTo>
                    <a:pt x="1392" y="715"/>
                  </a:lnTo>
                  <a:lnTo>
                    <a:pt x="1393" y="775"/>
                  </a:lnTo>
                  <a:lnTo>
                    <a:pt x="1389" y="835"/>
                  </a:lnTo>
                  <a:lnTo>
                    <a:pt x="1381" y="895"/>
                  </a:lnTo>
                  <a:lnTo>
                    <a:pt x="1368" y="953"/>
                  </a:lnTo>
                  <a:lnTo>
                    <a:pt x="1351" y="1011"/>
                  </a:lnTo>
                  <a:lnTo>
                    <a:pt x="1330" y="1067"/>
                  </a:lnTo>
                  <a:lnTo>
                    <a:pt x="1603" y="1363"/>
                  </a:lnTo>
                  <a:lnTo>
                    <a:pt x="1625" y="1389"/>
                  </a:lnTo>
                  <a:lnTo>
                    <a:pt x="1642" y="1419"/>
                  </a:lnTo>
                  <a:lnTo>
                    <a:pt x="1656" y="1449"/>
                  </a:lnTo>
                  <a:lnTo>
                    <a:pt x="1668" y="1482"/>
                  </a:lnTo>
                  <a:lnTo>
                    <a:pt x="1674" y="1515"/>
                  </a:lnTo>
                  <a:lnTo>
                    <a:pt x="1676" y="1550"/>
                  </a:lnTo>
                  <a:lnTo>
                    <a:pt x="1674" y="1585"/>
                  </a:lnTo>
                  <a:lnTo>
                    <a:pt x="1668" y="1619"/>
                  </a:lnTo>
                  <a:lnTo>
                    <a:pt x="1656" y="1651"/>
                  </a:lnTo>
                  <a:lnTo>
                    <a:pt x="1642" y="1682"/>
                  </a:lnTo>
                  <a:lnTo>
                    <a:pt x="1625" y="1711"/>
                  </a:lnTo>
                  <a:lnTo>
                    <a:pt x="1603" y="1737"/>
                  </a:lnTo>
                  <a:lnTo>
                    <a:pt x="1576" y="1762"/>
                  </a:lnTo>
                  <a:lnTo>
                    <a:pt x="1547" y="1783"/>
                  </a:lnTo>
                  <a:lnTo>
                    <a:pt x="1515" y="1798"/>
                  </a:lnTo>
                  <a:lnTo>
                    <a:pt x="1482" y="1809"/>
                  </a:lnTo>
                  <a:lnTo>
                    <a:pt x="1449" y="1813"/>
                  </a:lnTo>
                  <a:lnTo>
                    <a:pt x="1414" y="1813"/>
                  </a:lnTo>
                  <a:lnTo>
                    <a:pt x="1380" y="1809"/>
                  </a:lnTo>
                  <a:lnTo>
                    <a:pt x="1347" y="1798"/>
                  </a:lnTo>
                  <a:lnTo>
                    <a:pt x="1316" y="1783"/>
                  </a:lnTo>
                  <a:lnTo>
                    <a:pt x="1286" y="1762"/>
                  </a:lnTo>
                  <a:lnTo>
                    <a:pt x="1259" y="1737"/>
                  </a:lnTo>
                  <a:lnTo>
                    <a:pt x="986" y="1441"/>
                  </a:lnTo>
                  <a:lnTo>
                    <a:pt x="934" y="1464"/>
                  </a:lnTo>
                  <a:lnTo>
                    <a:pt x="880" y="1483"/>
                  </a:lnTo>
                  <a:lnTo>
                    <a:pt x="826" y="1496"/>
                  </a:lnTo>
                  <a:lnTo>
                    <a:pt x="771" y="1504"/>
                  </a:lnTo>
                  <a:lnTo>
                    <a:pt x="716" y="1509"/>
                  </a:lnTo>
                  <a:lnTo>
                    <a:pt x="660" y="1508"/>
                  </a:lnTo>
                  <a:lnTo>
                    <a:pt x="605" y="1503"/>
                  </a:lnTo>
                  <a:lnTo>
                    <a:pt x="550" y="1493"/>
                  </a:lnTo>
                  <a:lnTo>
                    <a:pt x="496" y="1477"/>
                  </a:lnTo>
                  <a:lnTo>
                    <a:pt x="443" y="1458"/>
                  </a:lnTo>
                  <a:lnTo>
                    <a:pt x="391" y="1434"/>
                  </a:lnTo>
                  <a:lnTo>
                    <a:pt x="341" y="1404"/>
                  </a:lnTo>
                  <a:lnTo>
                    <a:pt x="293" y="1371"/>
                  </a:lnTo>
                  <a:lnTo>
                    <a:pt x="247" y="1332"/>
                  </a:lnTo>
                  <a:lnTo>
                    <a:pt x="204" y="1289"/>
                  </a:lnTo>
                  <a:lnTo>
                    <a:pt x="162" y="1240"/>
                  </a:lnTo>
                  <a:lnTo>
                    <a:pt x="126" y="1190"/>
                  </a:lnTo>
                  <a:lnTo>
                    <a:pt x="95" y="1137"/>
                  </a:lnTo>
                  <a:lnTo>
                    <a:pt x="68" y="1082"/>
                  </a:lnTo>
                  <a:lnTo>
                    <a:pt x="45" y="1024"/>
                  </a:lnTo>
                  <a:lnTo>
                    <a:pt x="27" y="966"/>
                  </a:lnTo>
                  <a:lnTo>
                    <a:pt x="13" y="906"/>
                  </a:lnTo>
                  <a:lnTo>
                    <a:pt x="4" y="846"/>
                  </a:lnTo>
                  <a:lnTo>
                    <a:pt x="0" y="785"/>
                  </a:lnTo>
                  <a:lnTo>
                    <a:pt x="0" y="724"/>
                  </a:lnTo>
                  <a:lnTo>
                    <a:pt x="4" y="663"/>
                  </a:lnTo>
                  <a:lnTo>
                    <a:pt x="13" y="602"/>
                  </a:lnTo>
                  <a:lnTo>
                    <a:pt x="27" y="543"/>
                  </a:lnTo>
                  <a:lnTo>
                    <a:pt x="45" y="485"/>
                  </a:lnTo>
                  <a:lnTo>
                    <a:pt x="67" y="427"/>
                  </a:lnTo>
                  <a:lnTo>
                    <a:pt x="94" y="373"/>
                  </a:lnTo>
                  <a:lnTo>
                    <a:pt x="126" y="319"/>
                  </a:lnTo>
                  <a:lnTo>
                    <a:pt x="162" y="268"/>
                  </a:lnTo>
                  <a:lnTo>
                    <a:pt x="203" y="220"/>
                  </a:lnTo>
                  <a:lnTo>
                    <a:pt x="247" y="176"/>
                  </a:lnTo>
                  <a:lnTo>
                    <a:pt x="294" y="137"/>
                  </a:lnTo>
                  <a:lnTo>
                    <a:pt x="343" y="103"/>
                  </a:lnTo>
                  <a:lnTo>
                    <a:pt x="394" y="74"/>
                  </a:lnTo>
                  <a:lnTo>
                    <a:pt x="447" y="49"/>
                  </a:lnTo>
                  <a:lnTo>
                    <a:pt x="501" y="29"/>
                  </a:lnTo>
                  <a:lnTo>
                    <a:pt x="556" y="15"/>
                  </a:lnTo>
                  <a:lnTo>
                    <a:pt x="612" y="5"/>
                  </a:lnTo>
                  <a:lnTo>
                    <a:pt x="668" y="0"/>
                  </a:lnTo>
                  <a:lnTo>
                    <a:pt x="72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6" name="Freeform 291">
              <a:extLst>
                <a:ext uri="{FF2B5EF4-FFF2-40B4-BE49-F238E27FC236}">
                  <a16:creationId xmlns:a16="http://schemas.microsoft.com/office/drawing/2014/main" id="{681BE481-E997-A987-9D0D-51DC3B42B135}"/>
                </a:ext>
              </a:extLst>
            </p:cNvPr>
            <p:cNvSpPr>
              <a:spLocks/>
            </p:cNvSpPr>
            <p:nvPr/>
          </p:nvSpPr>
          <p:spPr bwMode="auto">
            <a:xfrm>
              <a:off x="2811463" y="4335463"/>
              <a:ext cx="217488" cy="274638"/>
            </a:xfrm>
            <a:custGeom>
              <a:avLst/>
              <a:gdLst>
                <a:gd name="T0" fmla="*/ 459 w 1508"/>
                <a:gd name="T1" fmla="*/ 30 h 2083"/>
                <a:gd name="T2" fmla="*/ 619 w 1508"/>
                <a:gd name="T3" fmla="*/ 254 h 2083"/>
                <a:gd name="T4" fmla="*/ 841 w 1508"/>
                <a:gd name="T5" fmla="*/ 542 h 2083"/>
                <a:gd name="T6" fmla="*/ 960 w 1508"/>
                <a:gd name="T7" fmla="*/ 441 h 2083"/>
                <a:gd name="T8" fmla="*/ 1249 w 1508"/>
                <a:gd name="T9" fmla="*/ 400 h 2083"/>
                <a:gd name="T10" fmla="*/ 1340 w 1508"/>
                <a:gd name="T11" fmla="*/ 564 h 2083"/>
                <a:gd name="T12" fmla="*/ 1411 w 1508"/>
                <a:gd name="T13" fmla="*/ 741 h 2083"/>
                <a:gd name="T14" fmla="*/ 1464 w 1508"/>
                <a:gd name="T15" fmla="*/ 927 h 2083"/>
                <a:gd name="T16" fmla="*/ 1497 w 1508"/>
                <a:gd name="T17" fmla="*/ 1121 h 2083"/>
                <a:gd name="T18" fmla="*/ 1508 w 1508"/>
                <a:gd name="T19" fmla="*/ 1322 h 2083"/>
                <a:gd name="T20" fmla="*/ 1497 w 1508"/>
                <a:gd name="T21" fmla="*/ 1526 h 2083"/>
                <a:gd name="T22" fmla="*/ 1463 w 1508"/>
                <a:gd name="T23" fmla="*/ 1720 h 2083"/>
                <a:gd name="T24" fmla="*/ 1409 w 1508"/>
                <a:gd name="T25" fmla="*/ 1907 h 2083"/>
                <a:gd name="T26" fmla="*/ 1337 w 1508"/>
                <a:gd name="T27" fmla="*/ 2083 h 2083"/>
                <a:gd name="T28" fmla="*/ 1349 w 1508"/>
                <a:gd name="T29" fmla="*/ 1945 h 2083"/>
                <a:gd name="T30" fmla="*/ 1341 w 1508"/>
                <a:gd name="T31" fmla="*/ 1808 h 2083"/>
                <a:gd name="T32" fmla="*/ 1313 w 1508"/>
                <a:gd name="T33" fmla="*/ 1675 h 2083"/>
                <a:gd name="T34" fmla="*/ 1266 w 1508"/>
                <a:gd name="T35" fmla="*/ 1547 h 2083"/>
                <a:gd name="T36" fmla="*/ 1201 w 1508"/>
                <a:gd name="T37" fmla="*/ 1429 h 2083"/>
                <a:gd name="T38" fmla="*/ 1117 w 1508"/>
                <a:gd name="T39" fmla="*/ 1321 h 2083"/>
                <a:gd name="T40" fmla="*/ 1021 w 1508"/>
                <a:gd name="T41" fmla="*/ 1233 h 2083"/>
                <a:gd name="T42" fmla="*/ 915 w 1508"/>
                <a:gd name="T43" fmla="*/ 1162 h 2083"/>
                <a:gd name="T44" fmla="*/ 801 w 1508"/>
                <a:gd name="T45" fmla="*/ 1111 h 2083"/>
                <a:gd name="T46" fmla="*/ 680 w 1508"/>
                <a:gd name="T47" fmla="*/ 1080 h 2083"/>
                <a:gd name="T48" fmla="*/ 554 w 1508"/>
                <a:gd name="T49" fmla="*/ 1069 h 2083"/>
                <a:gd name="T50" fmla="*/ 416 w 1508"/>
                <a:gd name="T51" fmla="*/ 1082 h 2083"/>
                <a:gd name="T52" fmla="*/ 283 w 1508"/>
                <a:gd name="T53" fmla="*/ 1120 h 2083"/>
                <a:gd name="T54" fmla="*/ 160 w 1508"/>
                <a:gd name="T55" fmla="*/ 1182 h 2083"/>
                <a:gd name="T56" fmla="*/ 591 w 1508"/>
                <a:gd name="T57" fmla="*/ 812 h 2083"/>
                <a:gd name="T58" fmla="*/ 751 w 1508"/>
                <a:gd name="T59" fmla="*/ 755 h 2083"/>
                <a:gd name="T60" fmla="*/ 500 w 1508"/>
                <a:gd name="T61" fmla="*/ 407 h 2083"/>
                <a:gd name="T62" fmla="*/ 338 w 1508"/>
                <a:gd name="T63" fmla="*/ 367 h 2083"/>
                <a:gd name="T64" fmla="*/ 175 w 1508"/>
                <a:gd name="T65" fmla="*/ 519 h 2083"/>
                <a:gd name="T66" fmla="*/ 0 w 1508"/>
                <a:gd name="T67" fmla="*/ 375 h 2083"/>
                <a:gd name="T68" fmla="*/ 166 w 1508"/>
                <a:gd name="T69" fmla="*/ 151 h 2083"/>
                <a:gd name="T70" fmla="*/ 287 w 1508"/>
                <a:gd name="T71" fmla="*/ 289 h 2083"/>
                <a:gd name="T72" fmla="*/ 445 w 1508"/>
                <a:gd name="T73" fmla="*/ 351 h 2083"/>
                <a:gd name="T74" fmla="*/ 453 w 1508"/>
                <a:gd name="T75" fmla="*/ 220 h 2083"/>
                <a:gd name="T76" fmla="*/ 316 w 1508"/>
                <a:gd name="T77" fmla="*/ 0 h 2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08" h="2083">
                  <a:moveTo>
                    <a:pt x="316" y="0"/>
                  </a:moveTo>
                  <a:lnTo>
                    <a:pt x="459" y="30"/>
                  </a:lnTo>
                  <a:lnTo>
                    <a:pt x="582" y="149"/>
                  </a:lnTo>
                  <a:lnTo>
                    <a:pt x="619" y="254"/>
                  </a:lnTo>
                  <a:lnTo>
                    <a:pt x="647" y="352"/>
                  </a:lnTo>
                  <a:lnTo>
                    <a:pt x="841" y="542"/>
                  </a:lnTo>
                  <a:lnTo>
                    <a:pt x="891" y="559"/>
                  </a:lnTo>
                  <a:lnTo>
                    <a:pt x="960" y="441"/>
                  </a:lnTo>
                  <a:lnTo>
                    <a:pt x="1204" y="417"/>
                  </a:lnTo>
                  <a:lnTo>
                    <a:pt x="1249" y="400"/>
                  </a:lnTo>
                  <a:lnTo>
                    <a:pt x="1297" y="481"/>
                  </a:lnTo>
                  <a:lnTo>
                    <a:pt x="1340" y="564"/>
                  </a:lnTo>
                  <a:lnTo>
                    <a:pt x="1378" y="651"/>
                  </a:lnTo>
                  <a:lnTo>
                    <a:pt x="1411" y="741"/>
                  </a:lnTo>
                  <a:lnTo>
                    <a:pt x="1440" y="832"/>
                  </a:lnTo>
                  <a:lnTo>
                    <a:pt x="1464" y="927"/>
                  </a:lnTo>
                  <a:lnTo>
                    <a:pt x="1483" y="1022"/>
                  </a:lnTo>
                  <a:lnTo>
                    <a:pt x="1497" y="1121"/>
                  </a:lnTo>
                  <a:lnTo>
                    <a:pt x="1505" y="1221"/>
                  </a:lnTo>
                  <a:lnTo>
                    <a:pt x="1508" y="1322"/>
                  </a:lnTo>
                  <a:lnTo>
                    <a:pt x="1505" y="1425"/>
                  </a:lnTo>
                  <a:lnTo>
                    <a:pt x="1497" y="1526"/>
                  </a:lnTo>
                  <a:lnTo>
                    <a:pt x="1483" y="1623"/>
                  </a:lnTo>
                  <a:lnTo>
                    <a:pt x="1463" y="1720"/>
                  </a:lnTo>
                  <a:lnTo>
                    <a:pt x="1439" y="1815"/>
                  </a:lnTo>
                  <a:lnTo>
                    <a:pt x="1409" y="1907"/>
                  </a:lnTo>
                  <a:lnTo>
                    <a:pt x="1375" y="1996"/>
                  </a:lnTo>
                  <a:lnTo>
                    <a:pt x="1337" y="2083"/>
                  </a:lnTo>
                  <a:lnTo>
                    <a:pt x="1345" y="2015"/>
                  </a:lnTo>
                  <a:lnTo>
                    <a:pt x="1349" y="1945"/>
                  </a:lnTo>
                  <a:lnTo>
                    <a:pt x="1347" y="1877"/>
                  </a:lnTo>
                  <a:lnTo>
                    <a:pt x="1341" y="1808"/>
                  </a:lnTo>
                  <a:lnTo>
                    <a:pt x="1329" y="1741"/>
                  </a:lnTo>
                  <a:lnTo>
                    <a:pt x="1313" y="1675"/>
                  </a:lnTo>
                  <a:lnTo>
                    <a:pt x="1293" y="1610"/>
                  </a:lnTo>
                  <a:lnTo>
                    <a:pt x="1266" y="1547"/>
                  </a:lnTo>
                  <a:lnTo>
                    <a:pt x="1236" y="1486"/>
                  </a:lnTo>
                  <a:lnTo>
                    <a:pt x="1201" y="1429"/>
                  </a:lnTo>
                  <a:lnTo>
                    <a:pt x="1161" y="1373"/>
                  </a:lnTo>
                  <a:lnTo>
                    <a:pt x="1117" y="1321"/>
                  </a:lnTo>
                  <a:lnTo>
                    <a:pt x="1071" y="1276"/>
                  </a:lnTo>
                  <a:lnTo>
                    <a:pt x="1021" y="1233"/>
                  </a:lnTo>
                  <a:lnTo>
                    <a:pt x="969" y="1195"/>
                  </a:lnTo>
                  <a:lnTo>
                    <a:pt x="915" y="1162"/>
                  </a:lnTo>
                  <a:lnTo>
                    <a:pt x="859" y="1134"/>
                  </a:lnTo>
                  <a:lnTo>
                    <a:pt x="801" y="1111"/>
                  </a:lnTo>
                  <a:lnTo>
                    <a:pt x="741" y="1093"/>
                  </a:lnTo>
                  <a:lnTo>
                    <a:pt x="680" y="1080"/>
                  </a:lnTo>
                  <a:lnTo>
                    <a:pt x="617" y="1072"/>
                  </a:lnTo>
                  <a:lnTo>
                    <a:pt x="554" y="1069"/>
                  </a:lnTo>
                  <a:lnTo>
                    <a:pt x="484" y="1072"/>
                  </a:lnTo>
                  <a:lnTo>
                    <a:pt x="416" y="1082"/>
                  </a:lnTo>
                  <a:lnTo>
                    <a:pt x="349" y="1098"/>
                  </a:lnTo>
                  <a:lnTo>
                    <a:pt x="283" y="1120"/>
                  </a:lnTo>
                  <a:lnTo>
                    <a:pt x="220" y="1148"/>
                  </a:lnTo>
                  <a:lnTo>
                    <a:pt x="160" y="1182"/>
                  </a:lnTo>
                  <a:lnTo>
                    <a:pt x="338" y="952"/>
                  </a:lnTo>
                  <a:lnTo>
                    <a:pt x="591" y="812"/>
                  </a:lnTo>
                  <a:lnTo>
                    <a:pt x="738" y="833"/>
                  </a:lnTo>
                  <a:lnTo>
                    <a:pt x="751" y="755"/>
                  </a:lnTo>
                  <a:lnTo>
                    <a:pt x="570" y="556"/>
                  </a:lnTo>
                  <a:lnTo>
                    <a:pt x="500" y="407"/>
                  </a:lnTo>
                  <a:lnTo>
                    <a:pt x="400" y="407"/>
                  </a:lnTo>
                  <a:lnTo>
                    <a:pt x="338" y="367"/>
                  </a:lnTo>
                  <a:lnTo>
                    <a:pt x="203" y="345"/>
                  </a:lnTo>
                  <a:lnTo>
                    <a:pt x="175" y="519"/>
                  </a:lnTo>
                  <a:lnTo>
                    <a:pt x="12" y="484"/>
                  </a:lnTo>
                  <a:lnTo>
                    <a:pt x="0" y="375"/>
                  </a:lnTo>
                  <a:lnTo>
                    <a:pt x="125" y="345"/>
                  </a:lnTo>
                  <a:lnTo>
                    <a:pt x="166" y="151"/>
                  </a:lnTo>
                  <a:lnTo>
                    <a:pt x="291" y="207"/>
                  </a:lnTo>
                  <a:lnTo>
                    <a:pt x="287" y="289"/>
                  </a:lnTo>
                  <a:lnTo>
                    <a:pt x="382" y="332"/>
                  </a:lnTo>
                  <a:lnTo>
                    <a:pt x="445" y="351"/>
                  </a:lnTo>
                  <a:lnTo>
                    <a:pt x="522" y="308"/>
                  </a:lnTo>
                  <a:lnTo>
                    <a:pt x="453" y="220"/>
                  </a:lnTo>
                  <a:lnTo>
                    <a:pt x="313" y="71"/>
                  </a:lnTo>
                  <a:lnTo>
                    <a:pt x="3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7" name="Freeform 292">
              <a:extLst>
                <a:ext uri="{FF2B5EF4-FFF2-40B4-BE49-F238E27FC236}">
                  <a16:creationId xmlns:a16="http://schemas.microsoft.com/office/drawing/2014/main" id="{EB8054F9-2B45-A481-2D98-C52B3C3EDF46}"/>
                </a:ext>
              </a:extLst>
            </p:cNvPr>
            <p:cNvSpPr>
              <a:spLocks/>
            </p:cNvSpPr>
            <p:nvPr/>
          </p:nvSpPr>
          <p:spPr bwMode="auto">
            <a:xfrm>
              <a:off x="2786063" y="4497388"/>
              <a:ext cx="30163" cy="26988"/>
            </a:xfrm>
            <a:custGeom>
              <a:avLst/>
              <a:gdLst>
                <a:gd name="T0" fmla="*/ 118 w 208"/>
                <a:gd name="T1" fmla="*/ 0 h 197"/>
                <a:gd name="T2" fmla="*/ 208 w 208"/>
                <a:gd name="T3" fmla="*/ 45 h 197"/>
                <a:gd name="T4" fmla="*/ 186 w 208"/>
                <a:gd name="T5" fmla="*/ 66 h 197"/>
                <a:gd name="T6" fmla="*/ 165 w 208"/>
                <a:gd name="T7" fmla="*/ 89 h 197"/>
                <a:gd name="T8" fmla="*/ 147 w 208"/>
                <a:gd name="T9" fmla="*/ 109 h 197"/>
                <a:gd name="T10" fmla="*/ 130 w 208"/>
                <a:gd name="T11" fmla="*/ 131 h 197"/>
                <a:gd name="T12" fmla="*/ 81 w 208"/>
                <a:gd name="T13" fmla="*/ 132 h 197"/>
                <a:gd name="T14" fmla="*/ 29 w 208"/>
                <a:gd name="T15" fmla="*/ 197 h 197"/>
                <a:gd name="T16" fmla="*/ 0 w 208"/>
                <a:gd name="T17" fmla="*/ 61 h 197"/>
                <a:gd name="T18" fmla="*/ 118 w 208"/>
                <a:gd name="T19"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197">
                  <a:moveTo>
                    <a:pt x="118" y="0"/>
                  </a:moveTo>
                  <a:lnTo>
                    <a:pt x="208" y="45"/>
                  </a:lnTo>
                  <a:lnTo>
                    <a:pt x="186" y="66"/>
                  </a:lnTo>
                  <a:lnTo>
                    <a:pt x="165" y="89"/>
                  </a:lnTo>
                  <a:lnTo>
                    <a:pt x="147" y="109"/>
                  </a:lnTo>
                  <a:lnTo>
                    <a:pt x="130" y="131"/>
                  </a:lnTo>
                  <a:lnTo>
                    <a:pt x="81" y="132"/>
                  </a:lnTo>
                  <a:lnTo>
                    <a:pt x="29" y="197"/>
                  </a:lnTo>
                  <a:lnTo>
                    <a:pt x="0" y="61"/>
                  </a:lnTo>
                  <a:lnTo>
                    <a:pt x="11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8" name="Freeform 293">
              <a:extLst>
                <a:ext uri="{FF2B5EF4-FFF2-40B4-BE49-F238E27FC236}">
                  <a16:creationId xmlns:a16="http://schemas.microsoft.com/office/drawing/2014/main" id="{7BEFA8F2-46EB-57CB-8858-195E01A53B80}"/>
                </a:ext>
              </a:extLst>
            </p:cNvPr>
            <p:cNvSpPr>
              <a:spLocks/>
            </p:cNvSpPr>
            <p:nvPr/>
          </p:nvSpPr>
          <p:spPr bwMode="auto">
            <a:xfrm>
              <a:off x="2860675" y="4702175"/>
              <a:ext cx="52388" cy="20638"/>
            </a:xfrm>
            <a:custGeom>
              <a:avLst/>
              <a:gdLst>
                <a:gd name="T0" fmla="*/ 368 w 368"/>
                <a:gd name="T1" fmla="*/ 0 h 153"/>
                <a:gd name="T2" fmla="*/ 298 w 368"/>
                <a:gd name="T3" fmla="*/ 38 h 153"/>
                <a:gd name="T4" fmla="*/ 227 w 368"/>
                <a:gd name="T5" fmla="*/ 73 h 153"/>
                <a:gd name="T6" fmla="*/ 152 w 368"/>
                <a:gd name="T7" fmla="*/ 105 h 153"/>
                <a:gd name="T8" fmla="*/ 77 w 368"/>
                <a:gd name="T9" fmla="*/ 131 h 153"/>
                <a:gd name="T10" fmla="*/ 0 w 368"/>
                <a:gd name="T11" fmla="*/ 153 h 153"/>
                <a:gd name="T12" fmla="*/ 28 w 368"/>
                <a:gd name="T13" fmla="*/ 44 h 153"/>
                <a:gd name="T14" fmla="*/ 83 w 368"/>
                <a:gd name="T15" fmla="*/ 5 h 153"/>
                <a:gd name="T16" fmla="*/ 148 w 368"/>
                <a:gd name="T17" fmla="*/ 13 h 153"/>
                <a:gd name="T18" fmla="*/ 215 w 368"/>
                <a:gd name="T19" fmla="*/ 16 h 153"/>
                <a:gd name="T20" fmla="*/ 266 w 368"/>
                <a:gd name="T21" fmla="*/ 14 h 153"/>
                <a:gd name="T22" fmla="*/ 317 w 368"/>
                <a:gd name="T23" fmla="*/ 9 h 153"/>
                <a:gd name="T24" fmla="*/ 368 w 368"/>
                <a:gd name="T25"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8" h="153">
                  <a:moveTo>
                    <a:pt x="368" y="0"/>
                  </a:moveTo>
                  <a:lnTo>
                    <a:pt x="298" y="38"/>
                  </a:lnTo>
                  <a:lnTo>
                    <a:pt x="227" y="73"/>
                  </a:lnTo>
                  <a:lnTo>
                    <a:pt x="152" y="105"/>
                  </a:lnTo>
                  <a:lnTo>
                    <a:pt x="77" y="131"/>
                  </a:lnTo>
                  <a:lnTo>
                    <a:pt x="0" y="153"/>
                  </a:lnTo>
                  <a:lnTo>
                    <a:pt x="28" y="44"/>
                  </a:lnTo>
                  <a:lnTo>
                    <a:pt x="83" y="5"/>
                  </a:lnTo>
                  <a:lnTo>
                    <a:pt x="148" y="13"/>
                  </a:lnTo>
                  <a:lnTo>
                    <a:pt x="215" y="16"/>
                  </a:lnTo>
                  <a:lnTo>
                    <a:pt x="266" y="14"/>
                  </a:lnTo>
                  <a:lnTo>
                    <a:pt x="317" y="9"/>
                  </a:lnTo>
                  <a:lnTo>
                    <a:pt x="36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9" name="Freeform 294">
              <a:extLst>
                <a:ext uri="{FF2B5EF4-FFF2-40B4-BE49-F238E27FC236}">
                  <a16:creationId xmlns:a16="http://schemas.microsoft.com/office/drawing/2014/main" id="{4981D25D-A416-EC59-F51D-CF1A42C137D8}"/>
                </a:ext>
              </a:extLst>
            </p:cNvPr>
            <p:cNvSpPr>
              <a:spLocks/>
            </p:cNvSpPr>
            <p:nvPr/>
          </p:nvSpPr>
          <p:spPr bwMode="auto">
            <a:xfrm>
              <a:off x="2587625" y="4395788"/>
              <a:ext cx="249238" cy="333375"/>
            </a:xfrm>
            <a:custGeom>
              <a:avLst/>
              <a:gdLst>
                <a:gd name="T0" fmla="*/ 210 w 1723"/>
                <a:gd name="T1" fmla="*/ 95 h 2519"/>
                <a:gd name="T2" fmla="*/ 468 w 1723"/>
                <a:gd name="T3" fmla="*/ 157 h 2519"/>
                <a:gd name="T4" fmla="*/ 884 w 1723"/>
                <a:gd name="T5" fmla="*/ 389 h 2519"/>
                <a:gd name="T6" fmla="*/ 1103 w 1723"/>
                <a:gd name="T7" fmla="*/ 976 h 2519"/>
                <a:gd name="T8" fmla="*/ 1141 w 1723"/>
                <a:gd name="T9" fmla="*/ 862 h 2519"/>
                <a:gd name="T10" fmla="*/ 1389 w 1723"/>
                <a:gd name="T11" fmla="*/ 1094 h 2519"/>
                <a:gd name="T12" fmla="*/ 1344 w 1723"/>
                <a:gd name="T13" fmla="*/ 1213 h 2519"/>
                <a:gd name="T14" fmla="*/ 1316 w 1723"/>
                <a:gd name="T15" fmla="*/ 1341 h 2519"/>
                <a:gd name="T16" fmla="*/ 1307 w 1723"/>
                <a:gd name="T17" fmla="*/ 1472 h 2519"/>
                <a:gd name="T18" fmla="*/ 1317 w 1723"/>
                <a:gd name="T19" fmla="*/ 1609 h 2519"/>
                <a:gd name="T20" fmla="*/ 1346 w 1723"/>
                <a:gd name="T21" fmla="*/ 1741 h 2519"/>
                <a:gd name="T22" fmla="*/ 1394 w 1723"/>
                <a:gd name="T23" fmla="*/ 1865 h 2519"/>
                <a:gd name="T24" fmla="*/ 1459 w 1723"/>
                <a:gd name="T25" fmla="*/ 1979 h 2519"/>
                <a:gd name="T26" fmla="*/ 1541 w 1723"/>
                <a:gd name="T27" fmla="*/ 2083 h 2519"/>
                <a:gd name="T28" fmla="*/ 1628 w 1723"/>
                <a:gd name="T29" fmla="*/ 2165 h 2519"/>
                <a:gd name="T30" fmla="*/ 1723 w 1723"/>
                <a:gd name="T31" fmla="*/ 2230 h 2519"/>
                <a:gd name="T32" fmla="*/ 1714 w 1723"/>
                <a:gd name="T33" fmla="*/ 2268 h 2519"/>
                <a:gd name="T34" fmla="*/ 1708 w 1723"/>
                <a:gd name="T35" fmla="*/ 2294 h 2519"/>
                <a:gd name="T36" fmla="*/ 1706 w 1723"/>
                <a:gd name="T37" fmla="*/ 2304 h 2519"/>
                <a:gd name="T38" fmla="*/ 1659 w 1723"/>
                <a:gd name="T39" fmla="*/ 2513 h 2519"/>
                <a:gd name="T40" fmla="*/ 1530 w 1723"/>
                <a:gd name="T41" fmla="*/ 2519 h 2519"/>
                <a:gd name="T42" fmla="*/ 1338 w 1723"/>
                <a:gd name="T43" fmla="*/ 2506 h 2519"/>
                <a:gd name="T44" fmla="*/ 1154 w 1723"/>
                <a:gd name="T45" fmla="*/ 2468 h 2519"/>
                <a:gd name="T46" fmla="*/ 977 w 1723"/>
                <a:gd name="T47" fmla="*/ 2407 h 2519"/>
                <a:gd name="T48" fmla="*/ 810 w 1723"/>
                <a:gd name="T49" fmla="*/ 2325 h 2519"/>
                <a:gd name="T50" fmla="*/ 656 w 1723"/>
                <a:gd name="T51" fmla="*/ 2222 h 2519"/>
                <a:gd name="T52" fmla="*/ 514 w 1723"/>
                <a:gd name="T53" fmla="*/ 2101 h 2519"/>
                <a:gd name="T54" fmla="*/ 387 w 1723"/>
                <a:gd name="T55" fmla="*/ 1963 h 2519"/>
                <a:gd name="T56" fmla="*/ 274 w 1723"/>
                <a:gd name="T57" fmla="*/ 1809 h 2519"/>
                <a:gd name="T58" fmla="*/ 180 w 1723"/>
                <a:gd name="T59" fmla="*/ 1641 h 2519"/>
                <a:gd name="T60" fmla="*/ 103 w 1723"/>
                <a:gd name="T61" fmla="*/ 1461 h 2519"/>
                <a:gd name="T62" fmla="*/ 47 w 1723"/>
                <a:gd name="T63" fmla="*/ 1270 h 2519"/>
                <a:gd name="T64" fmla="*/ 12 w 1723"/>
                <a:gd name="T65" fmla="*/ 1070 h 2519"/>
                <a:gd name="T66" fmla="*/ 0 w 1723"/>
                <a:gd name="T67" fmla="*/ 862 h 2519"/>
                <a:gd name="T68" fmla="*/ 11 w 1723"/>
                <a:gd name="T69" fmla="*/ 662 h 2519"/>
                <a:gd name="T70" fmla="*/ 44 w 1723"/>
                <a:gd name="T71" fmla="*/ 470 h 2519"/>
                <a:gd name="T72" fmla="*/ 96 w 1723"/>
                <a:gd name="T73" fmla="*/ 285 h 2519"/>
                <a:gd name="T74" fmla="*/ 168 w 1723"/>
                <a:gd name="T75" fmla="*/ 111 h 2519"/>
                <a:gd name="T76" fmla="*/ 320 w 1723"/>
                <a:gd name="T77" fmla="*/ 0 h 2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23" h="2519">
                  <a:moveTo>
                    <a:pt x="320" y="0"/>
                  </a:moveTo>
                  <a:lnTo>
                    <a:pt x="210" y="95"/>
                  </a:lnTo>
                  <a:lnTo>
                    <a:pt x="296" y="157"/>
                  </a:lnTo>
                  <a:lnTo>
                    <a:pt x="468" y="157"/>
                  </a:lnTo>
                  <a:lnTo>
                    <a:pt x="724" y="107"/>
                  </a:lnTo>
                  <a:lnTo>
                    <a:pt x="884" y="389"/>
                  </a:lnTo>
                  <a:lnTo>
                    <a:pt x="884" y="655"/>
                  </a:lnTo>
                  <a:lnTo>
                    <a:pt x="1103" y="976"/>
                  </a:lnTo>
                  <a:lnTo>
                    <a:pt x="1141" y="976"/>
                  </a:lnTo>
                  <a:lnTo>
                    <a:pt x="1141" y="862"/>
                  </a:lnTo>
                  <a:lnTo>
                    <a:pt x="1225" y="1054"/>
                  </a:lnTo>
                  <a:lnTo>
                    <a:pt x="1389" y="1094"/>
                  </a:lnTo>
                  <a:lnTo>
                    <a:pt x="1365" y="1153"/>
                  </a:lnTo>
                  <a:lnTo>
                    <a:pt x="1344" y="1213"/>
                  </a:lnTo>
                  <a:lnTo>
                    <a:pt x="1328" y="1277"/>
                  </a:lnTo>
                  <a:lnTo>
                    <a:pt x="1316" y="1341"/>
                  </a:lnTo>
                  <a:lnTo>
                    <a:pt x="1309" y="1406"/>
                  </a:lnTo>
                  <a:lnTo>
                    <a:pt x="1307" y="1472"/>
                  </a:lnTo>
                  <a:lnTo>
                    <a:pt x="1309" y="1542"/>
                  </a:lnTo>
                  <a:lnTo>
                    <a:pt x="1317" y="1609"/>
                  </a:lnTo>
                  <a:lnTo>
                    <a:pt x="1329" y="1676"/>
                  </a:lnTo>
                  <a:lnTo>
                    <a:pt x="1346" y="1741"/>
                  </a:lnTo>
                  <a:lnTo>
                    <a:pt x="1368" y="1803"/>
                  </a:lnTo>
                  <a:lnTo>
                    <a:pt x="1394" y="1865"/>
                  </a:lnTo>
                  <a:lnTo>
                    <a:pt x="1424" y="1923"/>
                  </a:lnTo>
                  <a:lnTo>
                    <a:pt x="1459" y="1979"/>
                  </a:lnTo>
                  <a:lnTo>
                    <a:pt x="1498" y="2032"/>
                  </a:lnTo>
                  <a:lnTo>
                    <a:pt x="1541" y="2083"/>
                  </a:lnTo>
                  <a:lnTo>
                    <a:pt x="1583" y="2126"/>
                  </a:lnTo>
                  <a:lnTo>
                    <a:pt x="1628" y="2165"/>
                  </a:lnTo>
                  <a:lnTo>
                    <a:pt x="1675" y="2200"/>
                  </a:lnTo>
                  <a:lnTo>
                    <a:pt x="1723" y="2230"/>
                  </a:lnTo>
                  <a:lnTo>
                    <a:pt x="1718" y="2251"/>
                  </a:lnTo>
                  <a:lnTo>
                    <a:pt x="1714" y="2268"/>
                  </a:lnTo>
                  <a:lnTo>
                    <a:pt x="1711" y="2283"/>
                  </a:lnTo>
                  <a:lnTo>
                    <a:pt x="1708" y="2294"/>
                  </a:lnTo>
                  <a:lnTo>
                    <a:pt x="1706" y="2302"/>
                  </a:lnTo>
                  <a:lnTo>
                    <a:pt x="1706" y="2304"/>
                  </a:lnTo>
                  <a:lnTo>
                    <a:pt x="1722" y="2505"/>
                  </a:lnTo>
                  <a:lnTo>
                    <a:pt x="1659" y="2513"/>
                  </a:lnTo>
                  <a:lnTo>
                    <a:pt x="1594" y="2517"/>
                  </a:lnTo>
                  <a:lnTo>
                    <a:pt x="1530" y="2519"/>
                  </a:lnTo>
                  <a:lnTo>
                    <a:pt x="1433" y="2516"/>
                  </a:lnTo>
                  <a:lnTo>
                    <a:pt x="1338" y="2506"/>
                  </a:lnTo>
                  <a:lnTo>
                    <a:pt x="1245" y="2490"/>
                  </a:lnTo>
                  <a:lnTo>
                    <a:pt x="1154" y="2468"/>
                  </a:lnTo>
                  <a:lnTo>
                    <a:pt x="1064" y="2441"/>
                  </a:lnTo>
                  <a:lnTo>
                    <a:pt x="977" y="2407"/>
                  </a:lnTo>
                  <a:lnTo>
                    <a:pt x="893" y="2369"/>
                  </a:lnTo>
                  <a:lnTo>
                    <a:pt x="810" y="2325"/>
                  </a:lnTo>
                  <a:lnTo>
                    <a:pt x="732" y="2276"/>
                  </a:lnTo>
                  <a:lnTo>
                    <a:pt x="656" y="2222"/>
                  </a:lnTo>
                  <a:lnTo>
                    <a:pt x="583" y="2164"/>
                  </a:lnTo>
                  <a:lnTo>
                    <a:pt x="514" y="2101"/>
                  </a:lnTo>
                  <a:lnTo>
                    <a:pt x="448" y="2034"/>
                  </a:lnTo>
                  <a:lnTo>
                    <a:pt x="387" y="1963"/>
                  </a:lnTo>
                  <a:lnTo>
                    <a:pt x="328" y="1888"/>
                  </a:lnTo>
                  <a:lnTo>
                    <a:pt x="274" y="1809"/>
                  </a:lnTo>
                  <a:lnTo>
                    <a:pt x="225" y="1727"/>
                  </a:lnTo>
                  <a:lnTo>
                    <a:pt x="180" y="1641"/>
                  </a:lnTo>
                  <a:lnTo>
                    <a:pt x="139" y="1553"/>
                  </a:lnTo>
                  <a:lnTo>
                    <a:pt x="103" y="1461"/>
                  </a:lnTo>
                  <a:lnTo>
                    <a:pt x="72" y="1367"/>
                  </a:lnTo>
                  <a:lnTo>
                    <a:pt x="47" y="1270"/>
                  </a:lnTo>
                  <a:lnTo>
                    <a:pt x="27" y="1171"/>
                  </a:lnTo>
                  <a:lnTo>
                    <a:pt x="12" y="1070"/>
                  </a:lnTo>
                  <a:lnTo>
                    <a:pt x="3" y="968"/>
                  </a:lnTo>
                  <a:lnTo>
                    <a:pt x="0" y="862"/>
                  </a:lnTo>
                  <a:lnTo>
                    <a:pt x="3" y="761"/>
                  </a:lnTo>
                  <a:lnTo>
                    <a:pt x="11" y="662"/>
                  </a:lnTo>
                  <a:lnTo>
                    <a:pt x="25" y="565"/>
                  </a:lnTo>
                  <a:lnTo>
                    <a:pt x="44" y="470"/>
                  </a:lnTo>
                  <a:lnTo>
                    <a:pt x="68" y="376"/>
                  </a:lnTo>
                  <a:lnTo>
                    <a:pt x="96" y="285"/>
                  </a:lnTo>
                  <a:lnTo>
                    <a:pt x="131" y="197"/>
                  </a:lnTo>
                  <a:lnTo>
                    <a:pt x="168" y="111"/>
                  </a:lnTo>
                  <a:lnTo>
                    <a:pt x="210" y="27"/>
                  </a:lnTo>
                  <a:lnTo>
                    <a:pt x="3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0" name="Freeform 295">
              <a:extLst>
                <a:ext uri="{FF2B5EF4-FFF2-40B4-BE49-F238E27FC236}">
                  <a16:creationId xmlns:a16="http://schemas.microsoft.com/office/drawing/2014/main" id="{7272A536-E501-B485-454B-61C8690B7C15}"/>
                </a:ext>
              </a:extLst>
            </p:cNvPr>
            <p:cNvSpPr>
              <a:spLocks noEditPoints="1"/>
            </p:cNvSpPr>
            <p:nvPr/>
          </p:nvSpPr>
          <p:spPr bwMode="auto">
            <a:xfrm>
              <a:off x="2638425" y="4291013"/>
              <a:ext cx="263525" cy="79375"/>
            </a:xfrm>
            <a:custGeom>
              <a:avLst/>
              <a:gdLst>
                <a:gd name="T0" fmla="*/ 782 w 1831"/>
                <a:gd name="T1" fmla="*/ 179 h 603"/>
                <a:gd name="T2" fmla="*/ 779 w 1831"/>
                <a:gd name="T3" fmla="*/ 185 h 603"/>
                <a:gd name="T4" fmla="*/ 773 w 1831"/>
                <a:gd name="T5" fmla="*/ 194 h 603"/>
                <a:gd name="T6" fmla="*/ 763 w 1831"/>
                <a:gd name="T7" fmla="*/ 204 h 603"/>
                <a:gd name="T8" fmla="*/ 750 w 1831"/>
                <a:gd name="T9" fmla="*/ 214 h 603"/>
                <a:gd name="T10" fmla="*/ 737 w 1831"/>
                <a:gd name="T11" fmla="*/ 225 h 603"/>
                <a:gd name="T12" fmla="*/ 724 w 1831"/>
                <a:gd name="T13" fmla="*/ 235 h 603"/>
                <a:gd name="T14" fmla="*/ 711 w 1831"/>
                <a:gd name="T15" fmla="*/ 246 h 603"/>
                <a:gd name="T16" fmla="*/ 699 w 1831"/>
                <a:gd name="T17" fmla="*/ 254 h 603"/>
                <a:gd name="T18" fmla="*/ 690 w 1831"/>
                <a:gd name="T19" fmla="*/ 261 h 603"/>
                <a:gd name="T20" fmla="*/ 683 w 1831"/>
                <a:gd name="T21" fmla="*/ 266 h 603"/>
                <a:gd name="T22" fmla="*/ 681 w 1831"/>
                <a:gd name="T23" fmla="*/ 267 h 603"/>
                <a:gd name="T24" fmla="*/ 782 w 1831"/>
                <a:gd name="T25" fmla="*/ 331 h 603"/>
                <a:gd name="T26" fmla="*/ 990 w 1831"/>
                <a:gd name="T27" fmla="*/ 271 h 603"/>
                <a:gd name="T28" fmla="*/ 941 w 1831"/>
                <a:gd name="T29" fmla="*/ 179 h 603"/>
                <a:gd name="T30" fmla="*/ 851 w 1831"/>
                <a:gd name="T31" fmla="*/ 210 h 603"/>
                <a:gd name="T32" fmla="*/ 782 w 1831"/>
                <a:gd name="T33" fmla="*/ 179 h 603"/>
                <a:gd name="T34" fmla="*/ 1401 w 1831"/>
                <a:gd name="T35" fmla="*/ 72 h 603"/>
                <a:gd name="T36" fmla="*/ 1244 w 1831"/>
                <a:gd name="T37" fmla="*/ 166 h 603"/>
                <a:gd name="T38" fmla="*/ 1155 w 1831"/>
                <a:gd name="T39" fmla="*/ 226 h 603"/>
                <a:gd name="T40" fmla="*/ 1217 w 1831"/>
                <a:gd name="T41" fmla="*/ 270 h 603"/>
                <a:gd name="T42" fmla="*/ 1356 w 1831"/>
                <a:gd name="T43" fmla="*/ 255 h 603"/>
                <a:gd name="T44" fmla="*/ 1502 w 1831"/>
                <a:gd name="T45" fmla="*/ 135 h 603"/>
                <a:gd name="T46" fmla="*/ 1401 w 1831"/>
                <a:gd name="T47" fmla="*/ 72 h 603"/>
                <a:gd name="T48" fmla="*/ 1180 w 1831"/>
                <a:gd name="T49" fmla="*/ 0 h 603"/>
                <a:gd name="T50" fmla="*/ 1180 w 1831"/>
                <a:gd name="T51" fmla="*/ 0 h 603"/>
                <a:gd name="T52" fmla="*/ 1267 w 1831"/>
                <a:gd name="T53" fmla="*/ 4 h 603"/>
                <a:gd name="T54" fmla="*/ 1352 w 1831"/>
                <a:gd name="T55" fmla="*/ 11 h 603"/>
                <a:gd name="T56" fmla="*/ 1436 w 1831"/>
                <a:gd name="T57" fmla="*/ 24 h 603"/>
                <a:gd name="T58" fmla="*/ 1519 w 1831"/>
                <a:gd name="T59" fmla="*/ 43 h 603"/>
                <a:gd name="T60" fmla="*/ 1600 w 1831"/>
                <a:gd name="T61" fmla="*/ 66 h 603"/>
                <a:gd name="T62" fmla="*/ 1679 w 1831"/>
                <a:gd name="T63" fmla="*/ 93 h 603"/>
                <a:gd name="T64" fmla="*/ 1756 w 1831"/>
                <a:gd name="T65" fmla="*/ 124 h 603"/>
                <a:gd name="T66" fmla="*/ 1831 w 1831"/>
                <a:gd name="T67" fmla="*/ 160 h 603"/>
                <a:gd name="T68" fmla="*/ 1776 w 1831"/>
                <a:gd name="T69" fmla="*/ 169 h 603"/>
                <a:gd name="T70" fmla="*/ 1626 w 1831"/>
                <a:gd name="T71" fmla="*/ 145 h 603"/>
                <a:gd name="T72" fmla="*/ 1521 w 1831"/>
                <a:gd name="T73" fmla="*/ 221 h 603"/>
                <a:gd name="T74" fmla="*/ 1445 w 1831"/>
                <a:gd name="T75" fmla="*/ 311 h 603"/>
                <a:gd name="T76" fmla="*/ 1171 w 1831"/>
                <a:gd name="T77" fmla="*/ 338 h 603"/>
                <a:gd name="T78" fmla="*/ 1059 w 1831"/>
                <a:gd name="T79" fmla="*/ 319 h 603"/>
                <a:gd name="T80" fmla="*/ 981 w 1831"/>
                <a:gd name="T81" fmla="*/ 449 h 603"/>
                <a:gd name="T82" fmla="*/ 757 w 1831"/>
                <a:gd name="T83" fmla="*/ 463 h 603"/>
                <a:gd name="T84" fmla="*/ 616 w 1831"/>
                <a:gd name="T85" fmla="*/ 420 h 603"/>
                <a:gd name="T86" fmla="*/ 490 w 1831"/>
                <a:gd name="T87" fmla="*/ 494 h 603"/>
                <a:gd name="T88" fmla="*/ 218 w 1831"/>
                <a:gd name="T89" fmla="*/ 535 h 603"/>
                <a:gd name="T90" fmla="*/ 0 w 1831"/>
                <a:gd name="T91" fmla="*/ 603 h 603"/>
                <a:gd name="T92" fmla="*/ 0 w 1831"/>
                <a:gd name="T93" fmla="*/ 603 h 603"/>
                <a:gd name="T94" fmla="*/ 58 w 1831"/>
                <a:gd name="T95" fmla="*/ 531 h 603"/>
                <a:gd name="T96" fmla="*/ 120 w 1831"/>
                <a:gd name="T97" fmla="*/ 463 h 603"/>
                <a:gd name="T98" fmla="*/ 185 w 1831"/>
                <a:gd name="T99" fmla="*/ 399 h 603"/>
                <a:gd name="T100" fmla="*/ 253 w 1831"/>
                <a:gd name="T101" fmla="*/ 338 h 603"/>
                <a:gd name="T102" fmla="*/ 325 w 1831"/>
                <a:gd name="T103" fmla="*/ 283 h 603"/>
                <a:gd name="T104" fmla="*/ 400 w 1831"/>
                <a:gd name="T105" fmla="*/ 232 h 603"/>
                <a:gd name="T106" fmla="*/ 477 w 1831"/>
                <a:gd name="T107" fmla="*/ 185 h 603"/>
                <a:gd name="T108" fmla="*/ 558 w 1831"/>
                <a:gd name="T109" fmla="*/ 144 h 603"/>
                <a:gd name="T110" fmla="*/ 640 w 1831"/>
                <a:gd name="T111" fmla="*/ 107 h 603"/>
                <a:gd name="T112" fmla="*/ 725 w 1831"/>
                <a:gd name="T113" fmla="*/ 75 h 603"/>
                <a:gd name="T114" fmla="*/ 813 w 1831"/>
                <a:gd name="T115" fmla="*/ 49 h 603"/>
                <a:gd name="T116" fmla="*/ 902 w 1831"/>
                <a:gd name="T117" fmla="*/ 27 h 603"/>
                <a:gd name="T118" fmla="*/ 992 w 1831"/>
                <a:gd name="T119" fmla="*/ 13 h 603"/>
                <a:gd name="T120" fmla="*/ 1086 w 1831"/>
                <a:gd name="T121" fmla="*/ 4 h 603"/>
                <a:gd name="T122" fmla="*/ 1180 w 1831"/>
                <a:gd name="T123" fmla="*/ 0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31" h="603">
                  <a:moveTo>
                    <a:pt x="782" y="179"/>
                  </a:moveTo>
                  <a:lnTo>
                    <a:pt x="779" y="185"/>
                  </a:lnTo>
                  <a:lnTo>
                    <a:pt x="773" y="194"/>
                  </a:lnTo>
                  <a:lnTo>
                    <a:pt x="763" y="204"/>
                  </a:lnTo>
                  <a:lnTo>
                    <a:pt x="750" y="214"/>
                  </a:lnTo>
                  <a:lnTo>
                    <a:pt x="737" y="225"/>
                  </a:lnTo>
                  <a:lnTo>
                    <a:pt x="724" y="235"/>
                  </a:lnTo>
                  <a:lnTo>
                    <a:pt x="711" y="246"/>
                  </a:lnTo>
                  <a:lnTo>
                    <a:pt x="699" y="254"/>
                  </a:lnTo>
                  <a:lnTo>
                    <a:pt x="690" y="261"/>
                  </a:lnTo>
                  <a:lnTo>
                    <a:pt x="683" y="266"/>
                  </a:lnTo>
                  <a:lnTo>
                    <a:pt x="681" y="267"/>
                  </a:lnTo>
                  <a:lnTo>
                    <a:pt x="782" y="331"/>
                  </a:lnTo>
                  <a:lnTo>
                    <a:pt x="990" y="271"/>
                  </a:lnTo>
                  <a:lnTo>
                    <a:pt x="941" y="179"/>
                  </a:lnTo>
                  <a:lnTo>
                    <a:pt x="851" y="210"/>
                  </a:lnTo>
                  <a:lnTo>
                    <a:pt x="782" y="179"/>
                  </a:lnTo>
                  <a:close/>
                  <a:moveTo>
                    <a:pt x="1401" y="72"/>
                  </a:moveTo>
                  <a:lnTo>
                    <a:pt x="1244" y="166"/>
                  </a:lnTo>
                  <a:lnTo>
                    <a:pt x="1155" y="226"/>
                  </a:lnTo>
                  <a:lnTo>
                    <a:pt x="1217" y="270"/>
                  </a:lnTo>
                  <a:lnTo>
                    <a:pt x="1356" y="255"/>
                  </a:lnTo>
                  <a:lnTo>
                    <a:pt x="1502" y="135"/>
                  </a:lnTo>
                  <a:lnTo>
                    <a:pt x="1401" y="72"/>
                  </a:lnTo>
                  <a:close/>
                  <a:moveTo>
                    <a:pt x="1180" y="0"/>
                  </a:moveTo>
                  <a:lnTo>
                    <a:pt x="1180" y="0"/>
                  </a:lnTo>
                  <a:lnTo>
                    <a:pt x="1267" y="4"/>
                  </a:lnTo>
                  <a:lnTo>
                    <a:pt x="1352" y="11"/>
                  </a:lnTo>
                  <a:lnTo>
                    <a:pt x="1436" y="24"/>
                  </a:lnTo>
                  <a:lnTo>
                    <a:pt x="1519" y="43"/>
                  </a:lnTo>
                  <a:lnTo>
                    <a:pt x="1600" y="66"/>
                  </a:lnTo>
                  <a:lnTo>
                    <a:pt x="1679" y="93"/>
                  </a:lnTo>
                  <a:lnTo>
                    <a:pt x="1756" y="124"/>
                  </a:lnTo>
                  <a:lnTo>
                    <a:pt x="1831" y="160"/>
                  </a:lnTo>
                  <a:lnTo>
                    <a:pt x="1776" y="169"/>
                  </a:lnTo>
                  <a:lnTo>
                    <a:pt x="1626" y="145"/>
                  </a:lnTo>
                  <a:lnTo>
                    <a:pt x="1521" y="221"/>
                  </a:lnTo>
                  <a:lnTo>
                    <a:pt x="1445" y="311"/>
                  </a:lnTo>
                  <a:lnTo>
                    <a:pt x="1171" y="338"/>
                  </a:lnTo>
                  <a:lnTo>
                    <a:pt x="1059" y="319"/>
                  </a:lnTo>
                  <a:lnTo>
                    <a:pt x="981" y="449"/>
                  </a:lnTo>
                  <a:lnTo>
                    <a:pt x="757" y="463"/>
                  </a:lnTo>
                  <a:lnTo>
                    <a:pt x="616" y="420"/>
                  </a:lnTo>
                  <a:lnTo>
                    <a:pt x="490" y="494"/>
                  </a:lnTo>
                  <a:lnTo>
                    <a:pt x="218" y="535"/>
                  </a:lnTo>
                  <a:lnTo>
                    <a:pt x="0" y="603"/>
                  </a:lnTo>
                  <a:lnTo>
                    <a:pt x="0" y="603"/>
                  </a:lnTo>
                  <a:lnTo>
                    <a:pt x="58" y="531"/>
                  </a:lnTo>
                  <a:lnTo>
                    <a:pt x="120" y="463"/>
                  </a:lnTo>
                  <a:lnTo>
                    <a:pt x="185" y="399"/>
                  </a:lnTo>
                  <a:lnTo>
                    <a:pt x="253" y="338"/>
                  </a:lnTo>
                  <a:lnTo>
                    <a:pt x="325" y="283"/>
                  </a:lnTo>
                  <a:lnTo>
                    <a:pt x="400" y="232"/>
                  </a:lnTo>
                  <a:lnTo>
                    <a:pt x="477" y="185"/>
                  </a:lnTo>
                  <a:lnTo>
                    <a:pt x="558" y="144"/>
                  </a:lnTo>
                  <a:lnTo>
                    <a:pt x="640" y="107"/>
                  </a:lnTo>
                  <a:lnTo>
                    <a:pt x="725" y="75"/>
                  </a:lnTo>
                  <a:lnTo>
                    <a:pt x="813" y="49"/>
                  </a:lnTo>
                  <a:lnTo>
                    <a:pt x="902" y="27"/>
                  </a:lnTo>
                  <a:lnTo>
                    <a:pt x="992" y="13"/>
                  </a:lnTo>
                  <a:lnTo>
                    <a:pt x="1086" y="4"/>
                  </a:lnTo>
                  <a:lnTo>
                    <a:pt x="118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98" name="Group 197">
            <a:extLst>
              <a:ext uri="{FF2B5EF4-FFF2-40B4-BE49-F238E27FC236}">
                <a16:creationId xmlns:a16="http://schemas.microsoft.com/office/drawing/2014/main" id="{D2C30C78-B6C4-2F99-1681-48EF4E86E54F}"/>
              </a:ext>
            </a:extLst>
          </p:cNvPr>
          <p:cNvGrpSpPr/>
          <p:nvPr userDrawn="1"/>
        </p:nvGrpSpPr>
        <p:grpSpPr>
          <a:xfrm>
            <a:off x="11271503" y="3713867"/>
            <a:ext cx="527182" cy="457512"/>
            <a:chOff x="8783638" y="1235076"/>
            <a:chExt cx="360363" cy="312738"/>
          </a:xfrm>
          <a:solidFill>
            <a:schemeClr val="tx1"/>
          </a:solidFill>
        </p:grpSpPr>
        <p:sp>
          <p:nvSpPr>
            <p:cNvPr id="199" name="Freeform 51">
              <a:extLst>
                <a:ext uri="{FF2B5EF4-FFF2-40B4-BE49-F238E27FC236}">
                  <a16:creationId xmlns:a16="http://schemas.microsoft.com/office/drawing/2014/main" id="{5DB0CE11-D693-5BE9-542F-1572A1F819BA}"/>
                </a:ext>
              </a:extLst>
            </p:cNvPr>
            <p:cNvSpPr>
              <a:spLocks noEditPoints="1"/>
            </p:cNvSpPr>
            <p:nvPr/>
          </p:nvSpPr>
          <p:spPr bwMode="auto">
            <a:xfrm>
              <a:off x="8842375" y="1290638"/>
              <a:ext cx="128588" cy="84138"/>
            </a:xfrm>
            <a:custGeom>
              <a:avLst/>
              <a:gdLst/>
              <a:ahLst/>
              <a:cxnLst>
                <a:cxn ang="0">
                  <a:pos x="42" y="0"/>
                </a:cxn>
                <a:cxn ang="0">
                  <a:pos x="0" y="27"/>
                </a:cxn>
                <a:cxn ang="0">
                  <a:pos x="1" y="29"/>
                </a:cxn>
                <a:cxn ang="0">
                  <a:pos x="3" y="27"/>
                </a:cxn>
                <a:cxn ang="0">
                  <a:pos x="42" y="4"/>
                </a:cxn>
                <a:cxn ang="0">
                  <a:pos x="44" y="2"/>
                </a:cxn>
                <a:cxn ang="0">
                  <a:pos x="42" y="0"/>
                </a:cxn>
                <a:cxn ang="0">
                  <a:pos x="42" y="0"/>
                </a:cxn>
                <a:cxn ang="0">
                  <a:pos x="42" y="0"/>
                </a:cxn>
              </a:cxnLst>
              <a:rect l="0" t="0" r="r" b="b"/>
              <a:pathLst>
                <a:path w="44" h="29">
                  <a:moveTo>
                    <a:pt x="42" y="0"/>
                  </a:moveTo>
                  <a:cubicBezTo>
                    <a:pt x="19" y="0"/>
                    <a:pt x="0" y="12"/>
                    <a:pt x="0" y="27"/>
                  </a:cubicBezTo>
                  <a:cubicBezTo>
                    <a:pt x="0" y="28"/>
                    <a:pt x="0" y="29"/>
                    <a:pt x="1" y="29"/>
                  </a:cubicBezTo>
                  <a:cubicBezTo>
                    <a:pt x="3" y="29"/>
                    <a:pt x="3" y="28"/>
                    <a:pt x="3" y="27"/>
                  </a:cubicBezTo>
                  <a:cubicBezTo>
                    <a:pt x="3" y="15"/>
                    <a:pt x="21" y="4"/>
                    <a:pt x="42" y="4"/>
                  </a:cubicBezTo>
                  <a:cubicBezTo>
                    <a:pt x="43" y="4"/>
                    <a:pt x="44" y="3"/>
                    <a:pt x="44" y="2"/>
                  </a:cubicBezTo>
                  <a:cubicBezTo>
                    <a:pt x="44" y="1"/>
                    <a:pt x="43" y="0"/>
                    <a:pt x="42" y="0"/>
                  </a:cubicBezTo>
                  <a:close/>
                  <a:moveTo>
                    <a:pt x="42" y="0"/>
                  </a:moveTo>
                  <a:cubicBezTo>
                    <a:pt x="42" y="0"/>
                    <a:pt x="42" y="0"/>
                    <a:pt x="42"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0" name="Freeform 52">
              <a:extLst>
                <a:ext uri="{FF2B5EF4-FFF2-40B4-BE49-F238E27FC236}">
                  <a16:creationId xmlns:a16="http://schemas.microsoft.com/office/drawing/2014/main" id="{F1E819FA-2E51-C4C4-B6CC-52B43D851BF2}"/>
                </a:ext>
              </a:extLst>
            </p:cNvPr>
            <p:cNvSpPr>
              <a:spLocks noEditPoints="1"/>
            </p:cNvSpPr>
            <p:nvPr/>
          </p:nvSpPr>
          <p:spPr bwMode="auto">
            <a:xfrm>
              <a:off x="8783638" y="1235076"/>
              <a:ext cx="360363" cy="312738"/>
            </a:xfrm>
            <a:custGeom>
              <a:avLst/>
              <a:gdLst/>
              <a:ahLst/>
              <a:cxnLst>
                <a:cxn ang="0">
                  <a:pos x="62" y="0"/>
                </a:cxn>
                <a:cxn ang="0">
                  <a:pos x="0" y="46"/>
                </a:cxn>
                <a:cxn ang="0">
                  <a:pos x="27" y="84"/>
                </a:cxn>
                <a:cxn ang="0">
                  <a:pos x="27" y="84"/>
                </a:cxn>
                <a:cxn ang="0">
                  <a:pos x="20" y="102"/>
                </a:cxn>
                <a:cxn ang="0">
                  <a:pos x="20" y="104"/>
                </a:cxn>
                <a:cxn ang="0">
                  <a:pos x="23" y="107"/>
                </a:cxn>
                <a:cxn ang="0">
                  <a:pos x="24" y="107"/>
                </a:cxn>
                <a:cxn ang="0">
                  <a:pos x="50" y="91"/>
                </a:cxn>
                <a:cxn ang="0">
                  <a:pos x="62" y="92"/>
                </a:cxn>
                <a:cxn ang="0">
                  <a:pos x="123" y="46"/>
                </a:cxn>
                <a:cxn ang="0">
                  <a:pos x="62" y="0"/>
                </a:cxn>
                <a:cxn ang="0">
                  <a:pos x="62" y="84"/>
                </a:cxn>
                <a:cxn ang="0">
                  <a:pos x="51" y="83"/>
                </a:cxn>
                <a:cxn ang="0">
                  <a:pos x="50" y="83"/>
                </a:cxn>
                <a:cxn ang="0">
                  <a:pos x="44" y="86"/>
                </a:cxn>
                <a:cxn ang="0">
                  <a:pos x="32" y="96"/>
                </a:cxn>
                <a:cxn ang="0">
                  <a:pos x="35" y="85"/>
                </a:cxn>
                <a:cxn ang="0">
                  <a:pos x="35" y="84"/>
                </a:cxn>
                <a:cxn ang="0">
                  <a:pos x="31" y="77"/>
                </a:cxn>
                <a:cxn ang="0">
                  <a:pos x="8" y="46"/>
                </a:cxn>
                <a:cxn ang="0">
                  <a:pos x="62" y="7"/>
                </a:cxn>
                <a:cxn ang="0">
                  <a:pos x="115" y="46"/>
                </a:cxn>
                <a:cxn ang="0">
                  <a:pos x="62" y="84"/>
                </a:cxn>
                <a:cxn ang="0">
                  <a:pos x="62" y="84"/>
                </a:cxn>
                <a:cxn ang="0">
                  <a:pos x="62" y="84"/>
                </a:cxn>
              </a:cxnLst>
              <a:rect l="0" t="0" r="r" b="b"/>
              <a:pathLst>
                <a:path w="123" h="107">
                  <a:moveTo>
                    <a:pt x="62" y="0"/>
                  </a:moveTo>
                  <a:cubicBezTo>
                    <a:pt x="28" y="0"/>
                    <a:pt x="0" y="20"/>
                    <a:pt x="0" y="46"/>
                  </a:cubicBezTo>
                  <a:cubicBezTo>
                    <a:pt x="0" y="62"/>
                    <a:pt x="11" y="76"/>
                    <a:pt x="27" y="84"/>
                  </a:cubicBezTo>
                  <a:cubicBezTo>
                    <a:pt x="27" y="84"/>
                    <a:pt x="27" y="84"/>
                    <a:pt x="27" y="84"/>
                  </a:cubicBezTo>
                  <a:cubicBezTo>
                    <a:pt x="27" y="91"/>
                    <a:pt x="22" y="98"/>
                    <a:pt x="20" y="102"/>
                  </a:cubicBezTo>
                  <a:cubicBezTo>
                    <a:pt x="20" y="103"/>
                    <a:pt x="20" y="103"/>
                    <a:pt x="20" y="104"/>
                  </a:cubicBezTo>
                  <a:cubicBezTo>
                    <a:pt x="20" y="106"/>
                    <a:pt x="21" y="107"/>
                    <a:pt x="23" y="107"/>
                  </a:cubicBezTo>
                  <a:cubicBezTo>
                    <a:pt x="23" y="107"/>
                    <a:pt x="24" y="107"/>
                    <a:pt x="24" y="107"/>
                  </a:cubicBezTo>
                  <a:cubicBezTo>
                    <a:pt x="36" y="105"/>
                    <a:pt x="47" y="94"/>
                    <a:pt x="50" y="91"/>
                  </a:cubicBezTo>
                  <a:cubicBezTo>
                    <a:pt x="54" y="92"/>
                    <a:pt x="58" y="92"/>
                    <a:pt x="62" y="92"/>
                  </a:cubicBezTo>
                  <a:cubicBezTo>
                    <a:pt x="96" y="92"/>
                    <a:pt x="123" y="71"/>
                    <a:pt x="123" y="46"/>
                  </a:cubicBezTo>
                  <a:cubicBezTo>
                    <a:pt x="123" y="20"/>
                    <a:pt x="96" y="0"/>
                    <a:pt x="62" y="0"/>
                  </a:cubicBezTo>
                  <a:close/>
                  <a:moveTo>
                    <a:pt x="62" y="84"/>
                  </a:moveTo>
                  <a:cubicBezTo>
                    <a:pt x="58" y="84"/>
                    <a:pt x="55" y="84"/>
                    <a:pt x="51" y="83"/>
                  </a:cubicBezTo>
                  <a:cubicBezTo>
                    <a:pt x="51" y="83"/>
                    <a:pt x="50" y="83"/>
                    <a:pt x="50" y="83"/>
                  </a:cubicBezTo>
                  <a:cubicBezTo>
                    <a:pt x="48" y="83"/>
                    <a:pt x="45" y="84"/>
                    <a:pt x="44" y="86"/>
                  </a:cubicBezTo>
                  <a:cubicBezTo>
                    <a:pt x="42" y="88"/>
                    <a:pt x="38" y="93"/>
                    <a:pt x="32" y="96"/>
                  </a:cubicBezTo>
                  <a:cubicBezTo>
                    <a:pt x="34" y="92"/>
                    <a:pt x="35" y="89"/>
                    <a:pt x="35" y="85"/>
                  </a:cubicBezTo>
                  <a:cubicBezTo>
                    <a:pt x="35" y="84"/>
                    <a:pt x="35" y="84"/>
                    <a:pt x="35" y="84"/>
                  </a:cubicBezTo>
                  <a:cubicBezTo>
                    <a:pt x="35" y="81"/>
                    <a:pt x="33" y="78"/>
                    <a:pt x="31" y="77"/>
                  </a:cubicBezTo>
                  <a:cubicBezTo>
                    <a:pt x="17" y="70"/>
                    <a:pt x="8" y="58"/>
                    <a:pt x="8" y="46"/>
                  </a:cubicBezTo>
                  <a:cubicBezTo>
                    <a:pt x="8" y="25"/>
                    <a:pt x="32" y="7"/>
                    <a:pt x="62" y="7"/>
                  </a:cubicBezTo>
                  <a:cubicBezTo>
                    <a:pt x="91" y="7"/>
                    <a:pt x="115" y="25"/>
                    <a:pt x="115" y="46"/>
                  </a:cubicBezTo>
                  <a:cubicBezTo>
                    <a:pt x="115" y="67"/>
                    <a:pt x="91" y="84"/>
                    <a:pt x="62" y="84"/>
                  </a:cubicBezTo>
                  <a:close/>
                  <a:moveTo>
                    <a:pt x="62" y="84"/>
                  </a:moveTo>
                  <a:cubicBezTo>
                    <a:pt x="62" y="84"/>
                    <a:pt x="62" y="84"/>
                    <a:pt x="62" y="8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9" name="Group 8">
            <a:extLst>
              <a:ext uri="{FF2B5EF4-FFF2-40B4-BE49-F238E27FC236}">
                <a16:creationId xmlns:a16="http://schemas.microsoft.com/office/drawing/2014/main" id="{F4B40496-2C26-0598-8402-75B5DE2D2BBE}"/>
              </a:ext>
            </a:extLst>
          </p:cNvPr>
          <p:cNvGrpSpPr/>
          <p:nvPr/>
        </p:nvGrpSpPr>
        <p:grpSpPr>
          <a:xfrm>
            <a:off x="463662" y="1614692"/>
            <a:ext cx="612631" cy="605589"/>
            <a:chOff x="4356100" y="3465513"/>
            <a:chExt cx="552450" cy="546100"/>
          </a:xfrm>
          <a:solidFill>
            <a:schemeClr val="tx1"/>
          </a:solidFill>
        </p:grpSpPr>
        <p:sp>
          <p:nvSpPr>
            <p:cNvPr id="10" name="Freeform 242">
              <a:extLst>
                <a:ext uri="{FF2B5EF4-FFF2-40B4-BE49-F238E27FC236}">
                  <a16:creationId xmlns:a16="http://schemas.microsoft.com/office/drawing/2014/main" id="{B581FE48-E1FE-3F6A-3E96-654FE3DF61DE}"/>
                </a:ext>
              </a:extLst>
            </p:cNvPr>
            <p:cNvSpPr>
              <a:spLocks/>
            </p:cNvSpPr>
            <p:nvPr/>
          </p:nvSpPr>
          <p:spPr bwMode="auto">
            <a:xfrm>
              <a:off x="4486275" y="3465513"/>
              <a:ext cx="422275" cy="422275"/>
            </a:xfrm>
            <a:custGeom>
              <a:avLst/>
              <a:gdLst>
                <a:gd name="T0" fmla="*/ 2000 w 2664"/>
                <a:gd name="T1" fmla="*/ 115 h 2664"/>
                <a:gd name="T2" fmla="*/ 2063 w 2664"/>
                <a:gd name="T3" fmla="*/ 268 h 2664"/>
                <a:gd name="T4" fmla="*/ 2150 w 2664"/>
                <a:gd name="T5" fmla="*/ 560 h 2664"/>
                <a:gd name="T6" fmla="*/ 2425 w 2664"/>
                <a:gd name="T7" fmla="*/ 602 h 2664"/>
                <a:gd name="T8" fmla="*/ 2566 w 2664"/>
                <a:gd name="T9" fmla="*/ 688 h 2664"/>
                <a:gd name="T10" fmla="*/ 2660 w 2664"/>
                <a:gd name="T11" fmla="*/ 999 h 2664"/>
                <a:gd name="T12" fmla="*/ 2552 w 2664"/>
                <a:gd name="T13" fmla="*/ 1126 h 2664"/>
                <a:gd name="T14" fmla="*/ 2552 w 2664"/>
                <a:gd name="T15" fmla="*/ 1538 h 2664"/>
                <a:gd name="T16" fmla="*/ 2660 w 2664"/>
                <a:gd name="T17" fmla="*/ 1662 h 2664"/>
                <a:gd name="T18" fmla="*/ 2565 w 2664"/>
                <a:gd name="T19" fmla="*/ 1976 h 2664"/>
                <a:gd name="T20" fmla="*/ 2426 w 2664"/>
                <a:gd name="T21" fmla="*/ 2062 h 2664"/>
                <a:gd name="T22" fmla="*/ 2149 w 2664"/>
                <a:gd name="T23" fmla="*/ 2103 h 2664"/>
                <a:gd name="T24" fmla="*/ 2062 w 2664"/>
                <a:gd name="T25" fmla="*/ 2395 h 2664"/>
                <a:gd name="T26" fmla="*/ 1999 w 2664"/>
                <a:gd name="T27" fmla="*/ 2548 h 2664"/>
                <a:gd name="T28" fmla="*/ 1706 w 2664"/>
                <a:gd name="T29" fmla="*/ 2664 h 2664"/>
                <a:gd name="T30" fmla="*/ 1551 w 2664"/>
                <a:gd name="T31" fmla="*/ 2576 h 2664"/>
                <a:gd name="T32" fmla="*/ 1481 w 2664"/>
                <a:gd name="T33" fmla="*/ 2322 h 2664"/>
                <a:gd name="T34" fmla="*/ 1579 w 2664"/>
                <a:gd name="T35" fmla="*/ 2308 h 2664"/>
                <a:gd name="T36" fmla="*/ 1691 w 2664"/>
                <a:gd name="T37" fmla="*/ 2520 h 2664"/>
                <a:gd name="T38" fmla="*/ 1914 w 2664"/>
                <a:gd name="T39" fmla="*/ 2435 h 2664"/>
                <a:gd name="T40" fmla="*/ 1849 w 2664"/>
                <a:gd name="T41" fmla="*/ 2216 h 2664"/>
                <a:gd name="T42" fmla="*/ 1982 w 2664"/>
                <a:gd name="T43" fmla="*/ 2071 h 2664"/>
                <a:gd name="T44" fmla="*/ 2179 w 2664"/>
                <a:gd name="T45" fmla="*/ 1854 h 2664"/>
                <a:gd name="T46" fmla="*/ 2421 w 2664"/>
                <a:gd name="T47" fmla="*/ 1921 h 2664"/>
                <a:gd name="T48" fmla="*/ 2524 w 2664"/>
                <a:gd name="T49" fmla="*/ 1696 h 2664"/>
                <a:gd name="T50" fmla="*/ 2310 w 2664"/>
                <a:gd name="T51" fmla="*/ 1578 h 2664"/>
                <a:gd name="T52" fmla="*/ 2316 w 2664"/>
                <a:gd name="T53" fmla="*/ 1293 h 2664"/>
                <a:gd name="T54" fmla="*/ 2322 w 2664"/>
                <a:gd name="T55" fmla="*/ 1072 h 2664"/>
                <a:gd name="T56" fmla="*/ 2525 w 2664"/>
                <a:gd name="T57" fmla="*/ 962 h 2664"/>
                <a:gd name="T58" fmla="*/ 2428 w 2664"/>
                <a:gd name="T59" fmla="*/ 745 h 2664"/>
                <a:gd name="T60" fmla="*/ 2180 w 2664"/>
                <a:gd name="T61" fmla="*/ 810 h 2664"/>
                <a:gd name="T62" fmla="*/ 1983 w 2664"/>
                <a:gd name="T63" fmla="*/ 593 h 2664"/>
                <a:gd name="T64" fmla="*/ 1850 w 2664"/>
                <a:gd name="T65" fmla="*/ 448 h 2664"/>
                <a:gd name="T66" fmla="*/ 1915 w 2664"/>
                <a:gd name="T67" fmla="*/ 228 h 2664"/>
                <a:gd name="T68" fmla="*/ 1686 w 2664"/>
                <a:gd name="T69" fmla="*/ 146 h 2664"/>
                <a:gd name="T70" fmla="*/ 1563 w 2664"/>
                <a:gd name="T71" fmla="*/ 364 h 2664"/>
                <a:gd name="T72" fmla="*/ 1218 w 2664"/>
                <a:gd name="T73" fmla="*/ 354 h 2664"/>
                <a:gd name="T74" fmla="*/ 1063 w 2664"/>
                <a:gd name="T75" fmla="*/ 325 h 2664"/>
                <a:gd name="T76" fmla="*/ 953 w 2664"/>
                <a:gd name="T77" fmla="*/ 139 h 2664"/>
                <a:gd name="T78" fmla="*/ 743 w 2664"/>
                <a:gd name="T79" fmla="*/ 255 h 2664"/>
                <a:gd name="T80" fmla="*/ 801 w 2664"/>
                <a:gd name="T81" fmla="*/ 501 h 2664"/>
                <a:gd name="T82" fmla="*/ 553 w 2664"/>
                <a:gd name="T83" fmla="*/ 732 h 2664"/>
                <a:gd name="T84" fmla="*/ 430 w 2664"/>
                <a:gd name="T85" fmla="*/ 810 h 2664"/>
                <a:gd name="T86" fmla="*/ 221 w 2664"/>
                <a:gd name="T87" fmla="*/ 757 h 2664"/>
                <a:gd name="T88" fmla="*/ 154 w 2664"/>
                <a:gd name="T89" fmla="*/ 988 h 2664"/>
                <a:gd name="T90" fmla="*/ 368 w 2664"/>
                <a:gd name="T91" fmla="*/ 1116 h 2664"/>
                <a:gd name="T92" fmla="*/ 309 w 2664"/>
                <a:gd name="T93" fmla="*/ 1195 h 2664"/>
                <a:gd name="T94" fmla="*/ 43 w 2664"/>
                <a:gd name="T95" fmla="*/ 1074 h 2664"/>
                <a:gd name="T96" fmla="*/ 4 w 2664"/>
                <a:gd name="T97" fmla="*/ 915 h 2664"/>
                <a:gd name="T98" fmla="*/ 159 w 2664"/>
                <a:gd name="T99" fmla="*/ 627 h 2664"/>
                <a:gd name="T100" fmla="*/ 324 w 2664"/>
                <a:gd name="T101" fmla="*/ 615 h 2664"/>
                <a:gd name="T102" fmla="*/ 660 w 2664"/>
                <a:gd name="T103" fmla="*/ 430 h 2664"/>
                <a:gd name="T104" fmla="*/ 616 w 2664"/>
                <a:gd name="T105" fmla="*/ 184 h 2664"/>
                <a:gd name="T106" fmla="*/ 889 w 2664"/>
                <a:gd name="T107" fmla="*/ 13 h 2664"/>
                <a:gd name="T108" fmla="*/ 1054 w 2664"/>
                <a:gd name="T109" fmla="*/ 27 h 2664"/>
                <a:gd name="T110" fmla="*/ 1252 w 2664"/>
                <a:gd name="T111" fmla="*/ 211 h 2664"/>
                <a:gd name="T112" fmla="*/ 1570 w 2664"/>
                <a:gd name="T113" fmla="*/ 62 h 2664"/>
                <a:gd name="T114" fmla="*/ 1720 w 2664"/>
                <a:gd name="T115" fmla="*/ 0 h 2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4" h="2664">
                  <a:moveTo>
                    <a:pt x="1720" y="0"/>
                  </a:moveTo>
                  <a:lnTo>
                    <a:pt x="1749" y="4"/>
                  </a:lnTo>
                  <a:lnTo>
                    <a:pt x="1777" y="13"/>
                  </a:lnTo>
                  <a:lnTo>
                    <a:pt x="1951" y="86"/>
                  </a:lnTo>
                  <a:lnTo>
                    <a:pt x="1977" y="98"/>
                  </a:lnTo>
                  <a:lnTo>
                    <a:pt x="2000" y="115"/>
                  </a:lnTo>
                  <a:lnTo>
                    <a:pt x="2020" y="135"/>
                  </a:lnTo>
                  <a:lnTo>
                    <a:pt x="2036" y="158"/>
                  </a:lnTo>
                  <a:lnTo>
                    <a:pt x="2050" y="185"/>
                  </a:lnTo>
                  <a:lnTo>
                    <a:pt x="2059" y="212"/>
                  </a:lnTo>
                  <a:lnTo>
                    <a:pt x="2063" y="240"/>
                  </a:lnTo>
                  <a:lnTo>
                    <a:pt x="2063" y="268"/>
                  </a:lnTo>
                  <a:lnTo>
                    <a:pt x="2059" y="296"/>
                  </a:lnTo>
                  <a:lnTo>
                    <a:pt x="2050" y="324"/>
                  </a:lnTo>
                  <a:lnTo>
                    <a:pt x="2005" y="431"/>
                  </a:lnTo>
                  <a:lnTo>
                    <a:pt x="2055" y="471"/>
                  </a:lnTo>
                  <a:lnTo>
                    <a:pt x="2104" y="515"/>
                  </a:lnTo>
                  <a:lnTo>
                    <a:pt x="2150" y="560"/>
                  </a:lnTo>
                  <a:lnTo>
                    <a:pt x="2193" y="608"/>
                  </a:lnTo>
                  <a:lnTo>
                    <a:pt x="2234" y="660"/>
                  </a:lnTo>
                  <a:lnTo>
                    <a:pt x="2341" y="615"/>
                  </a:lnTo>
                  <a:lnTo>
                    <a:pt x="2369" y="606"/>
                  </a:lnTo>
                  <a:lnTo>
                    <a:pt x="2396" y="602"/>
                  </a:lnTo>
                  <a:lnTo>
                    <a:pt x="2425" y="602"/>
                  </a:lnTo>
                  <a:lnTo>
                    <a:pt x="2453" y="606"/>
                  </a:lnTo>
                  <a:lnTo>
                    <a:pt x="2480" y="615"/>
                  </a:lnTo>
                  <a:lnTo>
                    <a:pt x="2506" y="628"/>
                  </a:lnTo>
                  <a:lnTo>
                    <a:pt x="2529" y="645"/>
                  </a:lnTo>
                  <a:lnTo>
                    <a:pt x="2549" y="665"/>
                  </a:lnTo>
                  <a:lnTo>
                    <a:pt x="2566" y="688"/>
                  </a:lnTo>
                  <a:lnTo>
                    <a:pt x="2580" y="714"/>
                  </a:lnTo>
                  <a:lnTo>
                    <a:pt x="2651" y="888"/>
                  </a:lnTo>
                  <a:lnTo>
                    <a:pt x="2660" y="915"/>
                  </a:lnTo>
                  <a:lnTo>
                    <a:pt x="2664" y="944"/>
                  </a:lnTo>
                  <a:lnTo>
                    <a:pt x="2664" y="971"/>
                  </a:lnTo>
                  <a:lnTo>
                    <a:pt x="2660" y="999"/>
                  </a:lnTo>
                  <a:lnTo>
                    <a:pt x="2651" y="1027"/>
                  </a:lnTo>
                  <a:lnTo>
                    <a:pt x="2638" y="1052"/>
                  </a:lnTo>
                  <a:lnTo>
                    <a:pt x="2621" y="1075"/>
                  </a:lnTo>
                  <a:lnTo>
                    <a:pt x="2601" y="1095"/>
                  </a:lnTo>
                  <a:lnTo>
                    <a:pt x="2577" y="1112"/>
                  </a:lnTo>
                  <a:lnTo>
                    <a:pt x="2552" y="1126"/>
                  </a:lnTo>
                  <a:lnTo>
                    <a:pt x="2445" y="1170"/>
                  </a:lnTo>
                  <a:lnTo>
                    <a:pt x="2453" y="1251"/>
                  </a:lnTo>
                  <a:lnTo>
                    <a:pt x="2456" y="1331"/>
                  </a:lnTo>
                  <a:lnTo>
                    <a:pt x="2453" y="1413"/>
                  </a:lnTo>
                  <a:lnTo>
                    <a:pt x="2445" y="1493"/>
                  </a:lnTo>
                  <a:lnTo>
                    <a:pt x="2552" y="1538"/>
                  </a:lnTo>
                  <a:lnTo>
                    <a:pt x="2579" y="1552"/>
                  </a:lnTo>
                  <a:lnTo>
                    <a:pt x="2602" y="1568"/>
                  </a:lnTo>
                  <a:lnTo>
                    <a:pt x="2622" y="1589"/>
                  </a:lnTo>
                  <a:lnTo>
                    <a:pt x="2638" y="1612"/>
                  </a:lnTo>
                  <a:lnTo>
                    <a:pt x="2650" y="1636"/>
                  </a:lnTo>
                  <a:lnTo>
                    <a:pt x="2660" y="1662"/>
                  </a:lnTo>
                  <a:lnTo>
                    <a:pt x="2664" y="1691"/>
                  </a:lnTo>
                  <a:lnTo>
                    <a:pt x="2664" y="1719"/>
                  </a:lnTo>
                  <a:lnTo>
                    <a:pt x="2660" y="1748"/>
                  </a:lnTo>
                  <a:lnTo>
                    <a:pt x="2651" y="1775"/>
                  </a:lnTo>
                  <a:lnTo>
                    <a:pt x="2579" y="1949"/>
                  </a:lnTo>
                  <a:lnTo>
                    <a:pt x="2565" y="1976"/>
                  </a:lnTo>
                  <a:lnTo>
                    <a:pt x="2548" y="2000"/>
                  </a:lnTo>
                  <a:lnTo>
                    <a:pt x="2528" y="2019"/>
                  </a:lnTo>
                  <a:lnTo>
                    <a:pt x="2505" y="2035"/>
                  </a:lnTo>
                  <a:lnTo>
                    <a:pt x="2479" y="2048"/>
                  </a:lnTo>
                  <a:lnTo>
                    <a:pt x="2453" y="2056"/>
                  </a:lnTo>
                  <a:lnTo>
                    <a:pt x="2426" y="2062"/>
                  </a:lnTo>
                  <a:lnTo>
                    <a:pt x="2397" y="2062"/>
                  </a:lnTo>
                  <a:lnTo>
                    <a:pt x="2369" y="2058"/>
                  </a:lnTo>
                  <a:lnTo>
                    <a:pt x="2340" y="2048"/>
                  </a:lnTo>
                  <a:lnTo>
                    <a:pt x="2233" y="2004"/>
                  </a:lnTo>
                  <a:lnTo>
                    <a:pt x="2192" y="2054"/>
                  </a:lnTo>
                  <a:lnTo>
                    <a:pt x="2149" y="2103"/>
                  </a:lnTo>
                  <a:lnTo>
                    <a:pt x="2103" y="2149"/>
                  </a:lnTo>
                  <a:lnTo>
                    <a:pt x="2054" y="2191"/>
                  </a:lnTo>
                  <a:lnTo>
                    <a:pt x="2004" y="2232"/>
                  </a:lnTo>
                  <a:lnTo>
                    <a:pt x="2048" y="2340"/>
                  </a:lnTo>
                  <a:lnTo>
                    <a:pt x="2058" y="2367"/>
                  </a:lnTo>
                  <a:lnTo>
                    <a:pt x="2062" y="2395"/>
                  </a:lnTo>
                  <a:lnTo>
                    <a:pt x="2062" y="2423"/>
                  </a:lnTo>
                  <a:lnTo>
                    <a:pt x="2058" y="2452"/>
                  </a:lnTo>
                  <a:lnTo>
                    <a:pt x="2048" y="2479"/>
                  </a:lnTo>
                  <a:lnTo>
                    <a:pt x="2035" y="2504"/>
                  </a:lnTo>
                  <a:lnTo>
                    <a:pt x="2019" y="2528"/>
                  </a:lnTo>
                  <a:lnTo>
                    <a:pt x="1999" y="2548"/>
                  </a:lnTo>
                  <a:lnTo>
                    <a:pt x="1975" y="2564"/>
                  </a:lnTo>
                  <a:lnTo>
                    <a:pt x="1950" y="2578"/>
                  </a:lnTo>
                  <a:lnTo>
                    <a:pt x="1776" y="2650"/>
                  </a:lnTo>
                  <a:lnTo>
                    <a:pt x="1753" y="2657"/>
                  </a:lnTo>
                  <a:lnTo>
                    <a:pt x="1730" y="2661"/>
                  </a:lnTo>
                  <a:lnTo>
                    <a:pt x="1706" y="2664"/>
                  </a:lnTo>
                  <a:lnTo>
                    <a:pt x="1672" y="2660"/>
                  </a:lnTo>
                  <a:lnTo>
                    <a:pt x="1637" y="2650"/>
                  </a:lnTo>
                  <a:lnTo>
                    <a:pt x="1610" y="2636"/>
                  </a:lnTo>
                  <a:lnTo>
                    <a:pt x="1588" y="2619"/>
                  </a:lnTo>
                  <a:lnTo>
                    <a:pt x="1568" y="2599"/>
                  </a:lnTo>
                  <a:lnTo>
                    <a:pt x="1551" y="2576"/>
                  </a:lnTo>
                  <a:lnTo>
                    <a:pt x="1538" y="2551"/>
                  </a:lnTo>
                  <a:lnTo>
                    <a:pt x="1472" y="2391"/>
                  </a:lnTo>
                  <a:lnTo>
                    <a:pt x="1467" y="2373"/>
                  </a:lnTo>
                  <a:lnTo>
                    <a:pt x="1467" y="2355"/>
                  </a:lnTo>
                  <a:lnTo>
                    <a:pt x="1472" y="2338"/>
                  </a:lnTo>
                  <a:lnTo>
                    <a:pt x="1481" y="2322"/>
                  </a:lnTo>
                  <a:lnTo>
                    <a:pt x="1493" y="2309"/>
                  </a:lnTo>
                  <a:lnTo>
                    <a:pt x="1510" y="2299"/>
                  </a:lnTo>
                  <a:lnTo>
                    <a:pt x="1528" y="2295"/>
                  </a:lnTo>
                  <a:lnTo>
                    <a:pt x="1546" y="2295"/>
                  </a:lnTo>
                  <a:lnTo>
                    <a:pt x="1564" y="2300"/>
                  </a:lnTo>
                  <a:lnTo>
                    <a:pt x="1579" y="2308"/>
                  </a:lnTo>
                  <a:lnTo>
                    <a:pt x="1593" y="2321"/>
                  </a:lnTo>
                  <a:lnTo>
                    <a:pt x="1602" y="2338"/>
                  </a:lnTo>
                  <a:lnTo>
                    <a:pt x="1667" y="2497"/>
                  </a:lnTo>
                  <a:lnTo>
                    <a:pt x="1674" y="2508"/>
                  </a:lnTo>
                  <a:lnTo>
                    <a:pt x="1681" y="2515"/>
                  </a:lnTo>
                  <a:lnTo>
                    <a:pt x="1691" y="2520"/>
                  </a:lnTo>
                  <a:lnTo>
                    <a:pt x="1701" y="2523"/>
                  </a:lnTo>
                  <a:lnTo>
                    <a:pt x="1713" y="2523"/>
                  </a:lnTo>
                  <a:lnTo>
                    <a:pt x="1722" y="2520"/>
                  </a:lnTo>
                  <a:lnTo>
                    <a:pt x="1896" y="2449"/>
                  </a:lnTo>
                  <a:lnTo>
                    <a:pt x="1906" y="2443"/>
                  </a:lnTo>
                  <a:lnTo>
                    <a:pt x="1914" y="2435"/>
                  </a:lnTo>
                  <a:lnTo>
                    <a:pt x="1919" y="2425"/>
                  </a:lnTo>
                  <a:lnTo>
                    <a:pt x="1923" y="2415"/>
                  </a:lnTo>
                  <a:lnTo>
                    <a:pt x="1923" y="2404"/>
                  </a:lnTo>
                  <a:lnTo>
                    <a:pt x="1919" y="2394"/>
                  </a:lnTo>
                  <a:lnTo>
                    <a:pt x="1853" y="2235"/>
                  </a:lnTo>
                  <a:lnTo>
                    <a:pt x="1849" y="2216"/>
                  </a:lnTo>
                  <a:lnTo>
                    <a:pt x="1849" y="2197"/>
                  </a:lnTo>
                  <a:lnTo>
                    <a:pt x="1855" y="2178"/>
                  </a:lnTo>
                  <a:lnTo>
                    <a:pt x="1865" y="2162"/>
                  </a:lnTo>
                  <a:lnTo>
                    <a:pt x="1879" y="2149"/>
                  </a:lnTo>
                  <a:lnTo>
                    <a:pt x="1932" y="2111"/>
                  </a:lnTo>
                  <a:lnTo>
                    <a:pt x="1982" y="2071"/>
                  </a:lnTo>
                  <a:lnTo>
                    <a:pt x="2028" y="2027"/>
                  </a:lnTo>
                  <a:lnTo>
                    <a:pt x="2072" y="1981"/>
                  </a:lnTo>
                  <a:lnTo>
                    <a:pt x="2112" y="1931"/>
                  </a:lnTo>
                  <a:lnTo>
                    <a:pt x="2150" y="1878"/>
                  </a:lnTo>
                  <a:lnTo>
                    <a:pt x="2163" y="1864"/>
                  </a:lnTo>
                  <a:lnTo>
                    <a:pt x="2179" y="1854"/>
                  </a:lnTo>
                  <a:lnTo>
                    <a:pt x="2197" y="1849"/>
                  </a:lnTo>
                  <a:lnTo>
                    <a:pt x="2216" y="1848"/>
                  </a:lnTo>
                  <a:lnTo>
                    <a:pt x="2236" y="1853"/>
                  </a:lnTo>
                  <a:lnTo>
                    <a:pt x="2395" y="1919"/>
                  </a:lnTo>
                  <a:lnTo>
                    <a:pt x="2408" y="1922"/>
                  </a:lnTo>
                  <a:lnTo>
                    <a:pt x="2421" y="1921"/>
                  </a:lnTo>
                  <a:lnTo>
                    <a:pt x="2433" y="1916"/>
                  </a:lnTo>
                  <a:lnTo>
                    <a:pt x="2442" y="1908"/>
                  </a:lnTo>
                  <a:lnTo>
                    <a:pt x="2450" y="1896"/>
                  </a:lnTo>
                  <a:lnTo>
                    <a:pt x="2523" y="1722"/>
                  </a:lnTo>
                  <a:lnTo>
                    <a:pt x="2525" y="1710"/>
                  </a:lnTo>
                  <a:lnTo>
                    <a:pt x="2524" y="1696"/>
                  </a:lnTo>
                  <a:lnTo>
                    <a:pt x="2519" y="1684"/>
                  </a:lnTo>
                  <a:lnTo>
                    <a:pt x="2511" y="1675"/>
                  </a:lnTo>
                  <a:lnTo>
                    <a:pt x="2499" y="1668"/>
                  </a:lnTo>
                  <a:lnTo>
                    <a:pt x="2340" y="1602"/>
                  </a:lnTo>
                  <a:lnTo>
                    <a:pt x="2323" y="1592"/>
                  </a:lnTo>
                  <a:lnTo>
                    <a:pt x="2310" y="1578"/>
                  </a:lnTo>
                  <a:lnTo>
                    <a:pt x="2301" y="1561"/>
                  </a:lnTo>
                  <a:lnTo>
                    <a:pt x="2297" y="1542"/>
                  </a:lnTo>
                  <a:lnTo>
                    <a:pt x="2298" y="1523"/>
                  </a:lnTo>
                  <a:lnTo>
                    <a:pt x="2310" y="1447"/>
                  </a:lnTo>
                  <a:lnTo>
                    <a:pt x="2316" y="1370"/>
                  </a:lnTo>
                  <a:lnTo>
                    <a:pt x="2316" y="1293"/>
                  </a:lnTo>
                  <a:lnTo>
                    <a:pt x="2310" y="1218"/>
                  </a:lnTo>
                  <a:lnTo>
                    <a:pt x="2298" y="1141"/>
                  </a:lnTo>
                  <a:lnTo>
                    <a:pt x="2297" y="1122"/>
                  </a:lnTo>
                  <a:lnTo>
                    <a:pt x="2301" y="1103"/>
                  </a:lnTo>
                  <a:lnTo>
                    <a:pt x="2310" y="1086"/>
                  </a:lnTo>
                  <a:lnTo>
                    <a:pt x="2322" y="1072"/>
                  </a:lnTo>
                  <a:lnTo>
                    <a:pt x="2340" y="1063"/>
                  </a:lnTo>
                  <a:lnTo>
                    <a:pt x="2499" y="996"/>
                  </a:lnTo>
                  <a:lnTo>
                    <a:pt x="2509" y="991"/>
                  </a:lnTo>
                  <a:lnTo>
                    <a:pt x="2517" y="983"/>
                  </a:lnTo>
                  <a:lnTo>
                    <a:pt x="2523" y="973"/>
                  </a:lnTo>
                  <a:lnTo>
                    <a:pt x="2525" y="962"/>
                  </a:lnTo>
                  <a:lnTo>
                    <a:pt x="2525" y="952"/>
                  </a:lnTo>
                  <a:lnTo>
                    <a:pt x="2523" y="941"/>
                  </a:lnTo>
                  <a:lnTo>
                    <a:pt x="2451" y="768"/>
                  </a:lnTo>
                  <a:lnTo>
                    <a:pt x="2445" y="758"/>
                  </a:lnTo>
                  <a:lnTo>
                    <a:pt x="2437" y="751"/>
                  </a:lnTo>
                  <a:lnTo>
                    <a:pt x="2428" y="745"/>
                  </a:lnTo>
                  <a:lnTo>
                    <a:pt x="2412" y="742"/>
                  </a:lnTo>
                  <a:lnTo>
                    <a:pt x="2396" y="745"/>
                  </a:lnTo>
                  <a:lnTo>
                    <a:pt x="2236" y="811"/>
                  </a:lnTo>
                  <a:lnTo>
                    <a:pt x="2217" y="816"/>
                  </a:lnTo>
                  <a:lnTo>
                    <a:pt x="2198" y="815"/>
                  </a:lnTo>
                  <a:lnTo>
                    <a:pt x="2180" y="810"/>
                  </a:lnTo>
                  <a:lnTo>
                    <a:pt x="2164" y="799"/>
                  </a:lnTo>
                  <a:lnTo>
                    <a:pt x="2150" y="784"/>
                  </a:lnTo>
                  <a:lnTo>
                    <a:pt x="2113" y="732"/>
                  </a:lnTo>
                  <a:lnTo>
                    <a:pt x="2072" y="682"/>
                  </a:lnTo>
                  <a:lnTo>
                    <a:pt x="2029" y="636"/>
                  </a:lnTo>
                  <a:lnTo>
                    <a:pt x="1983" y="593"/>
                  </a:lnTo>
                  <a:lnTo>
                    <a:pt x="1933" y="551"/>
                  </a:lnTo>
                  <a:lnTo>
                    <a:pt x="1880" y="515"/>
                  </a:lnTo>
                  <a:lnTo>
                    <a:pt x="1866" y="501"/>
                  </a:lnTo>
                  <a:lnTo>
                    <a:pt x="1855" y="485"/>
                  </a:lnTo>
                  <a:lnTo>
                    <a:pt x="1850" y="467"/>
                  </a:lnTo>
                  <a:lnTo>
                    <a:pt x="1850" y="448"/>
                  </a:lnTo>
                  <a:lnTo>
                    <a:pt x="1855" y="429"/>
                  </a:lnTo>
                  <a:lnTo>
                    <a:pt x="1920" y="269"/>
                  </a:lnTo>
                  <a:lnTo>
                    <a:pt x="1924" y="258"/>
                  </a:lnTo>
                  <a:lnTo>
                    <a:pt x="1924" y="248"/>
                  </a:lnTo>
                  <a:lnTo>
                    <a:pt x="1920" y="237"/>
                  </a:lnTo>
                  <a:lnTo>
                    <a:pt x="1915" y="228"/>
                  </a:lnTo>
                  <a:lnTo>
                    <a:pt x="1908" y="221"/>
                  </a:lnTo>
                  <a:lnTo>
                    <a:pt x="1898" y="215"/>
                  </a:lnTo>
                  <a:lnTo>
                    <a:pt x="1724" y="143"/>
                  </a:lnTo>
                  <a:lnTo>
                    <a:pt x="1711" y="139"/>
                  </a:lnTo>
                  <a:lnTo>
                    <a:pt x="1698" y="140"/>
                  </a:lnTo>
                  <a:lnTo>
                    <a:pt x="1686" y="146"/>
                  </a:lnTo>
                  <a:lnTo>
                    <a:pt x="1676" y="154"/>
                  </a:lnTo>
                  <a:lnTo>
                    <a:pt x="1670" y="165"/>
                  </a:lnTo>
                  <a:lnTo>
                    <a:pt x="1603" y="325"/>
                  </a:lnTo>
                  <a:lnTo>
                    <a:pt x="1594" y="342"/>
                  </a:lnTo>
                  <a:lnTo>
                    <a:pt x="1580" y="354"/>
                  </a:lnTo>
                  <a:lnTo>
                    <a:pt x="1563" y="364"/>
                  </a:lnTo>
                  <a:lnTo>
                    <a:pt x="1544" y="368"/>
                  </a:lnTo>
                  <a:lnTo>
                    <a:pt x="1524" y="367"/>
                  </a:lnTo>
                  <a:lnTo>
                    <a:pt x="1448" y="354"/>
                  </a:lnTo>
                  <a:lnTo>
                    <a:pt x="1372" y="348"/>
                  </a:lnTo>
                  <a:lnTo>
                    <a:pt x="1295" y="348"/>
                  </a:lnTo>
                  <a:lnTo>
                    <a:pt x="1218" y="354"/>
                  </a:lnTo>
                  <a:lnTo>
                    <a:pt x="1142" y="367"/>
                  </a:lnTo>
                  <a:lnTo>
                    <a:pt x="1122" y="368"/>
                  </a:lnTo>
                  <a:lnTo>
                    <a:pt x="1104" y="364"/>
                  </a:lnTo>
                  <a:lnTo>
                    <a:pt x="1087" y="355"/>
                  </a:lnTo>
                  <a:lnTo>
                    <a:pt x="1074" y="342"/>
                  </a:lnTo>
                  <a:lnTo>
                    <a:pt x="1063" y="325"/>
                  </a:lnTo>
                  <a:lnTo>
                    <a:pt x="998" y="165"/>
                  </a:lnTo>
                  <a:lnTo>
                    <a:pt x="991" y="155"/>
                  </a:lnTo>
                  <a:lnTo>
                    <a:pt x="984" y="148"/>
                  </a:lnTo>
                  <a:lnTo>
                    <a:pt x="975" y="143"/>
                  </a:lnTo>
                  <a:lnTo>
                    <a:pt x="964" y="139"/>
                  </a:lnTo>
                  <a:lnTo>
                    <a:pt x="953" y="139"/>
                  </a:lnTo>
                  <a:lnTo>
                    <a:pt x="943" y="143"/>
                  </a:lnTo>
                  <a:lnTo>
                    <a:pt x="769" y="214"/>
                  </a:lnTo>
                  <a:lnTo>
                    <a:pt x="757" y="222"/>
                  </a:lnTo>
                  <a:lnTo>
                    <a:pt x="749" y="231"/>
                  </a:lnTo>
                  <a:lnTo>
                    <a:pt x="745" y="243"/>
                  </a:lnTo>
                  <a:lnTo>
                    <a:pt x="743" y="255"/>
                  </a:lnTo>
                  <a:lnTo>
                    <a:pt x="746" y="269"/>
                  </a:lnTo>
                  <a:lnTo>
                    <a:pt x="812" y="428"/>
                  </a:lnTo>
                  <a:lnTo>
                    <a:pt x="817" y="447"/>
                  </a:lnTo>
                  <a:lnTo>
                    <a:pt x="816" y="466"/>
                  </a:lnTo>
                  <a:lnTo>
                    <a:pt x="811" y="484"/>
                  </a:lnTo>
                  <a:lnTo>
                    <a:pt x="801" y="501"/>
                  </a:lnTo>
                  <a:lnTo>
                    <a:pt x="786" y="514"/>
                  </a:lnTo>
                  <a:lnTo>
                    <a:pt x="733" y="551"/>
                  </a:lnTo>
                  <a:lnTo>
                    <a:pt x="684" y="592"/>
                  </a:lnTo>
                  <a:lnTo>
                    <a:pt x="637" y="635"/>
                  </a:lnTo>
                  <a:lnTo>
                    <a:pt x="593" y="682"/>
                  </a:lnTo>
                  <a:lnTo>
                    <a:pt x="553" y="732"/>
                  </a:lnTo>
                  <a:lnTo>
                    <a:pt x="515" y="784"/>
                  </a:lnTo>
                  <a:lnTo>
                    <a:pt x="502" y="798"/>
                  </a:lnTo>
                  <a:lnTo>
                    <a:pt x="486" y="809"/>
                  </a:lnTo>
                  <a:lnTo>
                    <a:pt x="468" y="814"/>
                  </a:lnTo>
                  <a:lnTo>
                    <a:pt x="449" y="815"/>
                  </a:lnTo>
                  <a:lnTo>
                    <a:pt x="430" y="810"/>
                  </a:lnTo>
                  <a:lnTo>
                    <a:pt x="270" y="743"/>
                  </a:lnTo>
                  <a:lnTo>
                    <a:pt x="260" y="741"/>
                  </a:lnTo>
                  <a:lnTo>
                    <a:pt x="249" y="741"/>
                  </a:lnTo>
                  <a:lnTo>
                    <a:pt x="238" y="743"/>
                  </a:lnTo>
                  <a:lnTo>
                    <a:pt x="229" y="750"/>
                  </a:lnTo>
                  <a:lnTo>
                    <a:pt x="221" y="757"/>
                  </a:lnTo>
                  <a:lnTo>
                    <a:pt x="215" y="766"/>
                  </a:lnTo>
                  <a:lnTo>
                    <a:pt x="144" y="940"/>
                  </a:lnTo>
                  <a:lnTo>
                    <a:pt x="140" y="953"/>
                  </a:lnTo>
                  <a:lnTo>
                    <a:pt x="141" y="966"/>
                  </a:lnTo>
                  <a:lnTo>
                    <a:pt x="146" y="978"/>
                  </a:lnTo>
                  <a:lnTo>
                    <a:pt x="154" y="988"/>
                  </a:lnTo>
                  <a:lnTo>
                    <a:pt x="166" y="995"/>
                  </a:lnTo>
                  <a:lnTo>
                    <a:pt x="326" y="1061"/>
                  </a:lnTo>
                  <a:lnTo>
                    <a:pt x="342" y="1070"/>
                  </a:lnTo>
                  <a:lnTo>
                    <a:pt x="354" y="1083"/>
                  </a:lnTo>
                  <a:lnTo>
                    <a:pt x="364" y="1098"/>
                  </a:lnTo>
                  <a:lnTo>
                    <a:pt x="368" y="1116"/>
                  </a:lnTo>
                  <a:lnTo>
                    <a:pt x="369" y="1134"/>
                  </a:lnTo>
                  <a:lnTo>
                    <a:pt x="364" y="1152"/>
                  </a:lnTo>
                  <a:lnTo>
                    <a:pt x="354" y="1169"/>
                  </a:lnTo>
                  <a:lnTo>
                    <a:pt x="342" y="1182"/>
                  </a:lnTo>
                  <a:lnTo>
                    <a:pt x="326" y="1191"/>
                  </a:lnTo>
                  <a:lnTo>
                    <a:pt x="309" y="1195"/>
                  </a:lnTo>
                  <a:lnTo>
                    <a:pt x="290" y="1195"/>
                  </a:lnTo>
                  <a:lnTo>
                    <a:pt x="272" y="1191"/>
                  </a:lnTo>
                  <a:lnTo>
                    <a:pt x="113" y="1125"/>
                  </a:lnTo>
                  <a:lnTo>
                    <a:pt x="87" y="1111"/>
                  </a:lnTo>
                  <a:lnTo>
                    <a:pt x="62" y="1094"/>
                  </a:lnTo>
                  <a:lnTo>
                    <a:pt x="43" y="1074"/>
                  </a:lnTo>
                  <a:lnTo>
                    <a:pt x="27" y="1051"/>
                  </a:lnTo>
                  <a:lnTo>
                    <a:pt x="14" y="1027"/>
                  </a:lnTo>
                  <a:lnTo>
                    <a:pt x="5" y="999"/>
                  </a:lnTo>
                  <a:lnTo>
                    <a:pt x="0" y="972"/>
                  </a:lnTo>
                  <a:lnTo>
                    <a:pt x="0" y="944"/>
                  </a:lnTo>
                  <a:lnTo>
                    <a:pt x="4" y="915"/>
                  </a:lnTo>
                  <a:lnTo>
                    <a:pt x="14" y="887"/>
                  </a:lnTo>
                  <a:lnTo>
                    <a:pt x="87" y="713"/>
                  </a:lnTo>
                  <a:lnTo>
                    <a:pt x="99" y="687"/>
                  </a:lnTo>
                  <a:lnTo>
                    <a:pt x="116" y="664"/>
                  </a:lnTo>
                  <a:lnTo>
                    <a:pt x="136" y="644"/>
                  </a:lnTo>
                  <a:lnTo>
                    <a:pt x="159" y="627"/>
                  </a:lnTo>
                  <a:lnTo>
                    <a:pt x="185" y="615"/>
                  </a:lnTo>
                  <a:lnTo>
                    <a:pt x="212" y="605"/>
                  </a:lnTo>
                  <a:lnTo>
                    <a:pt x="241" y="601"/>
                  </a:lnTo>
                  <a:lnTo>
                    <a:pt x="269" y="601"/>
                  </a:lnTo>
                  <a:lnTo>
                    <a:pt x="296" y="605"/>
                  </a:lnTo>
                  <a:lnTo>
                    <a:pt x="324" y="615"/>
                  </a:lnTo>
                  <a:lnTo>
                    <a:pt x="433" y="659"/>
                  </a:lnTo>
                  <a:lnTo>
                    <a:pt x="473" y="608"/>
                  </a:lnTo>
                  <a:lnTo>
                    <a:pt x="516" y="560"/>
                  </a:lnTo>
                  <a:lnTo>
                    <a:pt x="561" y="514"/>
                  </a:lnTo>
                  <a:lnTo>
                    <a:pt x="610" y="470"/>
                  </a:lnTo>
                  <a:lnTo>
                    <a:pt x="660" y="430"/>
                  </a:lnTo>
                  <a:lnTo>
                    <a:pt x="616" y="323"/>
                  </a:lnTo>
                  <a:lnTo>
                    <a:pt x="607" y="294"/>
                  </a:lnTo>
                  <a:lnTo>
                    <a:pt x="602" y="266"/>
                  </a:lnTo>
                  <a:lnTo>
                    <a:pt x="603" y="237"/>
                  </a:lnTo>
                  <a:lnTo>
                    <a:pt x="608" y="210"/>
                  </a:lnTo>
                  <a:lnTo>
                    <a:pt x="616" y="184"/>
                  </a:lnTo>
                  <a:lnTo>
                    <a:pt x="629" y="158"/>
                  </a:lnTo>
                  <a:lnTo>
                    <a:pt x="646" y="136"/>
                  </a:lnTo>
                  <a:lnTo>
                    <a:pt x="666" y="115"/>
                  </a:lnTo>
                  <a:lnTo>
                    <a:pt x="689" y="98"/>
                  </a:lnTo>
                  <a:lnTo>
                    <a:pt x="715" y="85"/>
                  </a:lnTo>
                  <a:lnTo>
                    <a:pt x="889" y="13"/>
                  </a:lnTo>
                  <a:lnTo>
                    <a:pt x="917" y="4"/>
                  </a:lnTo>
                  <a:lnTo>
                    <a:pt x="944" y="0"/>
                  </a:lnTo>
                  <a:lnTo>
                    <a:pt x="972" y="0"/>
                  </a:lnTo>
                  <a:lnTo>
                    <a:pt x="1001" y="4"/>
                  </a:lnTo>
                  <a:lnTo>
                    <a:pt x="1028" y="13"/>
                  </a:lnTo>
                  <a:lnTo>
                    <a:pt x="1054" y="27"/>
                  </a:lnTo>
                  <a:lnTo>
                    <a:pt x="1077" y="43"/>
                  </a:lnTo>
                  <a:lnTo>
                    <a:pt x="1097" y="64"/>
                  </a:lnTo>
                  <a:lnTo>
                    <a:pt x="1114" y="87"/>
                  </a:lnTo>
                  <a:lnTo>
                    <a:pt x="1126" y="112"/>
                  </a:lnTo>
                  <a:lnTo>
                    <a:pt x="1172" y="219"/>
                  </a:lnTo>
                  <a:lnTo>
                    <a:pt x="1252" y="211"/>
                  </a:lnTo>
                  <a:lnTo>
                    <a:pt x="1333" y="208"/>
                  </a:lnTo>
                  <a:lnTo>
                    <a:pt x="1414" y="211"/>
                  </a:lnTo>
                  <a:lnTo>
                    <a:pt x="1494" y="219"/>
                  </a:lnTo>
                  <a:lnTo>
                    <a:pt x="1540" y="112"/>
                  </a:lnTo>
                  <a:lnTo>
                    <a:pt x="1552" y="86"/>
                  </a:lnTo>
                  <a:lnTo>
                    <a:pt x="1570" y="62"/>
                  </a:lnTo>
                  <a:lnTo>
                    <a:pt x="1590" y="42"/>
                  </a:lnTo>
                  <a:lnTo>
                    <a:pt x="1613" y="26"/>
                  </a:lnTo>
                  <a:lnTo>
                    <a:pt x="1638" y="13"/>
                  </a:lnTo>
                  <a:lnTo>
                    <a:pt x="1664" y="4"/>
                  </a:lnTo>
                  <a:lnTo>
                    <a:pt x="1692" y="0"/>
                  </a:lnTo>
                  <a:lnTo>
                    <a:pt x="172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1" name="Freeform 243">
              <a:extLst>
                <a:ext uri="{FF2B5EF4-FFF2-40B4-BE49-F238E27FC236}">
                  <a16:creationId xmlns:a16="http://schemas.microsoft.com/office/drawing/2014/main" id="{9F193FD0-7A8A-B320-67BF-2AA95E3AA31F}"/>
                </a:ext>
              </a:extLst>
            </p:cNvPr>
            <p:cNvSpPr>
              <a:spLocks/>
            </p:cNvSpPr>
            <p:nvPr/>
          </p:nvSpPr>
          <p:spPr bwMode="auto">
            <a:xfrm>
              <a:off x="4606925" y="3586163"/>
              <a:ext cx="180975" cy="180975"/>
            </a:xfrm>
            <a:custGeom>
              <a:avLst/>
              <a:gdLst>
                <a:gd name="T0" fmla="*/ 573 w 1145"/>
                <a:gd name="T1" fmla="*/ 0 h 1143"/>
                <a:gd name="T2" fmla="*/ 694 w 1145"/>
                <a:gd name="T3" fmla="*/ 13 h 1143"/>
                <a:gd name="T4" fmla="*/ 807 w 1145"/>
                <a:gd name="T5" fmla="*/ 51 h 1143"/>
                <a:gd name="T6" fmla="*/ 908 w 1145"/>
                <a:gd name="T7" fmla="*/ 109 h 1143"/>
                <a:gd name="T8" fmla="*/ 995 w 1145"/>
                <a:gd name="T9" fmla="*/ 187 h 1143"/>
                <a:gd name="T10" fmla="*/ 1065 w 1145"/>
                <a:gd name="T11" fmla="*/ 280 h 1143"/>
                <a:gd name="T12" fmla="*/ 1114 w 1145"/>
                <a:gd name="T13" fmla="*/ 388 h 1143"/>
                <a:gd name="T14" fmla="*/ 1140 w 1145"/>
                <a:gd name="T15" fmla="*/ 505 h 1143"/>
                <a:gd name="T16" fmla="*/ 1142 w 1145"/>
                <a:gd name="T17" fmla="*/ 625 h 1143"/>
                <a:gd name="T18" fmla="*/ 1119 w 1145"/>
                <a:gd name="T19" fmla="*/ 737 h 1143"/>
                <a:gd name="T20" fmla="*/ 1077 w 1145"/>
                <a:gd name="T21" fmla="*/ 840 h 1143"/>
                <a:gd name="T22" fmla="*/ 1016 w 1145"/>
                <a:gd name="T23" fmla="*/ 932 h 1143"/>
                <a:gd name="T24" fmla="*/ 939 w 1145"/>
                <a:gd name="T25" fmla="*/ 1010 h 1143"/>
                <a:gd name="T26" fmla="*/ 848 w 1145"/>
                <a:gd name="T27" fmla="*/ 1072 h 1143"/>
                <a:gd name="T28" fmla="*/ 746 w 1145"/>
                <a:gd name="T29" fmla="*/ 1116 h 1143"/>
                <a:gd name="T30" fmla="*/ 634 w 1145"/>
                <a:gd name="T31" fmla="*/ 1139 h 1143"/>
                <a:gd name="T32" fmla="*/ 575 w 1145"/>
                <a:gd name="T33" fmla="*/ 1143 h 1143"/>
                <a:gd name="T34" fmla="*/ 540 w 1145"/>
                <a:gd name="T35" fmla="*/ 1133 h 1143"/>
                <a:gd name="T36" fmla="*/ 515 w 1145"/>
                <a:gd name="T37" fmla="*/ 1108 h 1143"/>
                <a:gd name="T38" fmla="*/ 506 w 1145"/>
                <a:gd name="T39" fmla="*/ 1073 h 1143"/>
                <a:gd name="T40" fmla="*/ 514 w 1145"/>
                <a:gd name="T41" fmla="*/ 1037 h 1143"/>
                <a:gd name="T42" fmla="*/ 539 w 1145"/>
                <a:gd name="T43" fmla="*/ 1012 h 1143"/>
                <a:gd name="T44" fmla="*/ 575 w 1145"/>
                <a:gd name="T45" fmla="*/ 1002 h 1143"/>
                <a:gd name="T46" fmla="*/ 673 w 1145"/>
                <a:gd name="T47" fmla="*/ 990 h 1143"/>
                <a:gd name="T48" fmla="*/ 764 w 1145"/>
                <a:gd name="T49" fmla="*/ 957 h 1143"/>
                <a:gd name="T50" fmla="*/ 844 w 1145"/>
                <a:gd name="T51" fmla="*/ 905 h 1143"/>
                <a:gd name="T52" fmla="*/ 910 w 1145"/>
                <a:gd name="T53" fmla="*/ 838 h 1143"/>
                <a:gd name="T54" fmla="*/ 960 w 1145"/>
                <a:gd name="T55" fmla="*/ 758 h 1143"/>
                <a:gd name="T56" fmla="*/ 992 w 1145"/>
                <a:gd name="T57" fmla="*/ 666 h 1143"/>
                <a:gd name="T58" fmla="*/ 1003 w 1145"/>
                <a:gd name="T59" fmla="*/ 568 h 1143"/>
                <a:gd name="T60" fmla="*/ 990 w 1145"/>
                <a:gd name="T61" fmla="*/ 463 h 1143"/>
                <a:gd name="T62" fmla="*/ 952 w 1145"/>
                <a:gd name="T63" fmla="*/ 367 h 1143"/>
                <a:gd name="T64" fmla="*/ 893 w 1145"/>
                <a:gd name="T65" fmla="*/ 284 h 1143"/>
                <a:gd name="T66" fmla="*/ 817 w 1145"/>
                <a:gd name="T67" fmla="*/ 216 h 1143"/>
                <a:gd name="T68" fmla="*/ 727 w 1145"/>
                <a:gd name="T69" fmla="*/ 169 h 1143"/>
                <a:gd name="T70" fmla="*/ 626 w 1145"/>
                <a:gd name="T71" fmla="*/ 143 h 1143"/>
                <a:gd name="T72" fmla="*/ 569 w 1145"/>
                <a:gd name="T73" fmla="*/ 139 h 1143"/>
                <a:gd name="T74" fmla="*/ 473 w 1145"/>
                <a:gd name="T75" fmla="*/ 151 h 1143"/>
                <a:gd name="T76" fmla="*/ 382 w 1145"/>
                <a:gd name="T77" fmla="*/ 184 h 1143"/>
                <a:gd name="T78" fmla="*/ 301 w 1145"/>
                <a:gd name="T79" fmla="*/ 235 h 1143"/>
                <a:gd name="T80" fmla="*/ 232 w 1145"/>
                <a:gd name="T81" fmla="*/ 305 h 1143"/>
                <a:gd name="T82" fmla="*/ 182 w 1145"/>
                <a:gd name="T83" fmla="*/ 387 h 1143"/>
                <a:gd name="T84" fmla="*/ 151 w 1145"/>
                <a:gd name="T85" fmla="*/ 478 h 1143"/>
                <a:gd name="T86" fmla="*/ 141 w 1145"/>
                <a:gd name="T87" fmla="*/ 575 h 1143"/>
                <a:gd name="T88" fmla="*/ 132 w 1145"/>
                <a:gd name="T89" fmla="*/ 610 h 1143"/>
                <a:gd name="T90" fmla="*/ 107 w 1145"/>
                <a:gd name="T91" fmla="*/ 636 h 1143"/>
                <a:gd name="T92" fmla="*/ 71 w 1145"/>
                <a:gd name="T93" fmla="*/ 645 h 1143"/>
                <a:gd name="T94" fmla="*/ 52 w 1145"/>
                <a:gd name="T95" fmla="*/ 643 h 1143"/>
                <a:gd name="T96" fmla="*/ 21 w 1145"/>
                <a:gd name="T97" fmla="*/ 625 h 1143"/>
                <a:gd name="T98" fmla="*/ 3 w 1145"/>
                <a:gd name="T99" fmla="*/ 593 h 1143"/>
                <a:gd name="T100" fmla="*/ 3 w 1145"/>
                <a:gd name="T101" fmla="*/ 519 h 1143"/>
                <a:gd name="T102" fmla="*/ 24 w 1145"/>
                <a:gd name="T103" fmla="*/ 409 h 1143"/>
                <a:gd name="T104" fmla="*/ 66 w 1145"/>
                <a:gd name="T105" fmla="*/ 306 h 1143"/>
                <a:gd name="T106" fmla="*/ 127 w 1145"/>
                <a:gd name="T107" fmla="*/ 213 h 1143"/>
                <a:gd name="T108" fmla="*/ 207 w 1145"/>
                <a:gd name="T109" fmla="*/ 132 h 1143"/>
                <a:gd name="T110" fmla="*/ 300 w 1145"/>
                <a:gd name="T111" fmla="*/ 69 h 1143"/>
                <a:gd name="T112" fmla="*/ 402 w 1145"/>
                <a:gd name="T113" fmla="*/ 25 h 1143"/>
                <a:gd name="T114" fmla="*/ 512 w 1145"/>
                <a:gd name="T115" fmla="*/ 3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45" h="1143">
                  <a:moveTo>
                    <a:pt x="569" y="0"/>
                  </a:moveTo>
                  <a:lnTo>
                    <a:pt x="573" y="0"/>
                  </a:lnTo>
                  <a:lnTo>
                    <a:pt x="634" y="3"/>
                  </a:lnTo>
                  <a:lnTo>
                    <a:pt x="694" y="13"/>
                  </a:lnTo>
                  <a:lnTo>
                    <a:pt x="752" y="29"/>
                  </a:lnTo>
                  <a:lnTo>
                    <a:pt x="807" y="51"/>
                  </a:lnTo>
                  <a:lnTo>
                    <a:pt x="860" y="77"/>
                  </a:lnTo>
                  <a:lnTo>
                    <a:pt x="908" y="109"/>
                  </a:lnTo>
                  <a:lnTo>
                    <a:pt x="954" y="146"/>
                  </a:lnTo>
                  <a:lnTo>
                    <a:pt x="995" y="187"/>
                  </a:lnTo>
                  <a:lnTo>
                    <a:pt x="1033" y="232"/>
                  </a:lnTo>
                  <a:lnTo>
                    <a:pt x="1065" y="280"/>
                  </a:lnTo>
                  <a:lnTo>
                    <a:pt x="1092" y="332"/>
                  </a:lnTo>
                  <a:lnTo>
                    <a:pt x="1114" y="388"/>
                  </a:lnTo>
                  <a:lnTo>
                    <a:pt x="1130" y="445"/>
                  </a:lnTo>
                  <a:lnTo>
                    <a:pt x="1140" y="505"/>
                  </a:lnTo>
                  <a:lnTo>
                    <a:pt x="1145" y="567"/>
                  </a:lnTo>
                  <a:lnTo>
                    <a:pt x="1142" y="625"/>
                  </a:lnTo>
                  <a:lnTo>
                    <a:pt x="1133" y="682"/>
                  </a:lnTo>
                  <a:lnTo>
                    <a:pt x="1119" y="737"/>
                  </a:lnTo>
                  <a:lnTo>
                    <a:pt x="1101" y="790"/>
                  </a:lnTo>
                  <a:lnTo>
                    <a:pt x="1077" y="840"/>
                  </a:lnTo>
                  <a:lnTo>
                    <a:pt x="1049" y="888"/>
                  </a:lnTo>
                  <a:lnTo>
                    <a:pt x="1016" y="932"/>
                  </a:lnTo>
                  <a:lnTo>
                    <a:pt x="979" y="972"/>
                  </a:lnTo>
                  <a:lnTo>
                    <a:pt x="939" y="1010"/>
                  </a:lnTo>
                  <a:lnTo>
                    <a:pt x="896" y="1042"/>
                  </a:lnTo>
                  <a:lnTo>
                    <a:pt x="848" y="1072"/>
                  </a:lnTo>
                  <a:lnTo>
                    <a:pt x="799" y="1096"/>
                  </a:lnTo>
                  <a:lnTo>
                    <a:pt x="746" y="1116"/>
                  </a:lnTo>
                  <a:lnTo>
                    <a:pt x="691" y="1130"/>
                  </a:lnTo>
                  <a:lnTo>
                    <a:pt x="634" y="1139"/>
                  </a:lnTo>
                  <a:lnTo>
                    <a:pt x="576" y="1143"/>
                  </a:lnTo>
                  <a:lnTo>
                    <a:pt x="575" y="1143"/>
                  </a:lnTo>
                  <a:lnTo>
                    <a:pt x="557" y="1140"/>
                  </a:lnTo>
                  <a:lnTo>
                    <a:pt x="540" y="1133"/>
                  </a:lnTo>
                  <a:lnTo>
                    <a:pt x="526" y="1123"/>
                  </a:lnTo>
                  <a:lnTo>
                    <a:pt x="515" y="1108"/>
                  </a:lnTo>
                  <a:lnTo>
                    <a:pt x="508" y="1092"/>
                  </a:lnTo>
                  <a:lnTo>
                    <a:pt x="506" y="1073"/>
                  </a:lnTo>
                  <a:lnTo>
                    <a:pt x="508" y="1054"/>
                  </a:lnTo>
                  <a:lnTo>
                    <a:pt x="514" y="1037"/>
                  </a:lnTo>
                  <a:lnTo>
                    <a:pt x="525" y="1022"/>
                  </a:lnTo>
                  <a:lnTo>
                    <a:pt x="539" y="1012"/>
                  </a:lnTo>
                  <a:lnTo>
                    <a:pt x="556" y="1005"/>
                  </a:lnTo>
                  <a:lnTo>
                    <a:pt x="575" y="1002"/>
                  </a:lnTo>
                  <a:lnTo>
                    <a:pt x="625" y="999"/>
                  </a:lnTo>
                  <a:lnTo>
                    <a:pt x="673" y="990"/>
                  </a:lnTo>
                  <a:lnTo>
                    <a:pt x="720" y="976"/>
                  </a:lnTo>
                  <a:lnTo>
                    <a:pt x="764" y="957"/>
                  </a:lnTo>
                  <a:lnTo>
                    <a:pt x="805" y="933"/>
                  </a:lnTo>
                  <a:lnTo>
                    <a:pt x="844" y="905"/>
                  </a:lnTo>
                  <a:lnTo>
                    <a:pt x="879" y="873"/>
                  </a:lnTo>
                  <a:lnTo>
                    <a:pt x="910" y="838"/>
                  </a:lnTo>
                  <a:lnTo>
                    <a:pt x="937" y="799"/>
                  </a:lnTo>
                  <a:lnTo>
                    <a:pt x="960" y="758"/>
                  </a:lnTo>
                  <a:lnTo>
                    <a:pt x="979" y="714"/>
                  </a:lnTo>
                  <a:lnTo>
                    <a:pt x="992" y="666"/>
                  </a:lnTo>
                  <a:lnTo>
                    <a:pt x="1000" y="618"/>
                  </a:lnTo>
                  <a:lnTo>
                    <a:pt x="1003" y="568"/>
                  </a:lnTo>
                  <a:lnTo>
                    <a:pt x="999" y="514"/>
                  </a:lnTo>
                  <a:lnTo>
                    <a:pt x="990" y="463"/>
                  </a:lnTo>
                  <a:lnTo>
                    <a:pt x="973" y="413"/>
                  </a:lnTo>
                  <a:lnTo>
                    <a:pt x="952" y="367"/>
                  </a:lnTo>
                  <a:lnTo>
                    <a:pt x="924" y="324"/>
                  </a:lnTo>
                  <a:lnTo>
                    <a:pt x="893" y="284"/>
                  </a:lnTo>
                  <a:lnTo>
                    <a:pt x="857" y="248"/>
                  </a:lnTo>
                  <a:lnTo>
                    <a:pt x="817" y="216"/>
                  </a:lnTo>
                  <a:lnTo>
                    <a:pt x="773" y="190"/>
                  </a:lnTo>
                  <a:lnTo>
                    <a:pt x="727" y="169"/>
                  </a:lnTo>
                  <a:lnTo>
                    <a:pt x="678" y="153"/>
                  </a:lnTo>
                  <a:lnTo>
                    <a:pt x="626" y="143"/>
                  </a:lnTo>
                  <a:lnTo>
                    <a:pt x="572" y="139"/>
                  </a:lnTo>
                  <a:lnTo>
                    <a:pt x="569" y="139"/>
                  </a:lnTo>
                  <a:lnTo>
                    <a:pt x="520" y="142"/>
                  </a:lnTo>
                  <a:lnTo>
                    <a:pt x="473" y="151"/>
                  </a:lnTo>
                  <a:lnTo>
                    <a:pt x="427" y="165"/>
                  </a:lnTo>
                  <a:lnTo>
                    <a:pt x="382" y="184"/>
                  </a:lnTo>
                  <a:lnTo>
                    <a:pt x="341" y="207"/>
                  </a:lnTo>
                  <a:lnTo>
                    <a:pt x="301" y="235"/>
                  </a:lnTo>
                  <a:lnTo>
                    <a:pt x="265" y="268"/>
                  </a:lnTo>
                  <a:lnTo>
                    <a:pt x="232" y="305"/>
                  </a:lnTo>
                  <a:lnTo>
                    <a:pt x="205" y="345"/>
                  </a:lnTo>
                  <a:lnTo>
                    <a:pt x="182" y="387"/>
                  </a:lnTo>
                  <a:lnTo>
                    <a:pt x="164" y="431"/>
                  </a:lnTo>
                  <a:lnTo>
                    <a:pt x="151" y="478"/>
                  </a:lnTo>
                  <a:lnTo>
                    <a:pt x="143" y="525"/>
                  </a:lnTo>
                  <a:lnTo>
                    <a:pt x="141" y="575"/>
                  </a:lnTo>
                  <a:lnTo>
                    <a:pt x="139" y="592"/>
                  </a:lnTo>
                  <a:lnTo>
                    <a:pt x="132" y="610"/>
                  </a:lnTo>
                  <a:lnTo>
                    <a:pt x="121" y="624"/>
                  </a:lnTo>
                  <a:lnTo>
                    <a:pt x="107" y="636"/>
                  </a:lnTo>
                  <a:lnTo>
                    <a:pt x="90" y="643"/>
                  </a:lnTo>
                  <a:lnTo>
                    <a:pt x="71" y="645"/>
                  </a:lnTo>
                  <a:lnTo>
                    <a:pt x="70" y="645"/>
                  </a:lnTo>
                  <a:lnTo>
                    <a:pt x="52" y="643"/>
                  </a:lnTo>
                  <a:lnTo>
                    <a:pt x="35" y="636"/>
                  </a:lnTo>
                  <a:lnTo>
                    <a:pt x="21" y="625"/>
                  </a:lnTo>
                  <a:lnTo>
                    <a:pt x="10" y="610"/>
                  </a:lnTo>
                  <a:lnTo>
                    <a:pt x="3" y="593"/>
                  </a:lnTo>
                  <a:lnTo>
                    <a:pt x="0" y="576"/>
                  </a:lnTo>
                  <a:lnTo>
                    <a:pt x="3" y="519"/>
                  </a:lnTo>
                  <a:lnTo>
                    <a:pt x="11" y="463"/>
                  </a:lnTo>
                  <a:lnTo>
                    <a:pt x="24" y="409"/>
                  </a:lnTo>
                  <a:lnTo>
                    <a:pt x="42" y="356"/>
                  </a:lnTo>
                  <a:lnTo>
                    <a:pt x="66" y="306"/>
                  </a:lnTo>
                  <a:lnTo>
                    <a:pt x="94" y="258"/>
                  </a:lnTo>
                  <a:lnTo>
                    <a:pt x="127" y="213"/>
                  </a:lnTo>
                  <a:lnTo>
                    <a:pt x="165" y="170"/>
                  </a:lnTo>
                  <a:lnTo>
                    <a:pt x="207" y="132"/>
                  </a:lnTo>
                  <a:lnTo>
                    <a:pt x="251" y="98"/>
                  </a:lnTo>
                  <a:lnTo>
                    <a:pt x="300" y="69"/>
                  </a:lnTo>
                  <a:lnTo>
                    <a:pt x="350" y="44"/>
                  </a:lnTo>
                  <a:lnTo>
                    <a:pt x="402" y="25"/>
                  </a:lnTo>
                  <a:lnTo>
                    <a:pt x="456" y="12"/>
                  </a:lnTo>
                  <a:lnTo>
                    <a:pt x="512" y="3"/>
                  </a:lnTo>
                  <a:lnTo>
                    <a:pt x="5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2" name="Freeform 244">
              <a:extLst>
                <a:ext uri="{FF2B5EF4-FFF2-40B4-BE49-F238E27FC236}">
                  <a16:creationId xmlns:a16="http://schemas.microsoft.com/office/drawing/2014/main" id="{0BE031BF-F3F2-CA94-50AB-C91F0600906D}"/>
                </a:ext>
              </a:extLst>
            </p:cNvPr>
            <p:cNvSpPr>
              <a:spLocks noEditPoints="1"/>
            </p:cNvSpPr>
            <p:nvPr/>
          </p:nvSpPr>
          <p:spPr bwMode="auto">
            <a:xfrm>
              <a:off x="4356100" y="3684588"/>
              <a:ext cx="327025" cy="327025"/>
            </a:xfrm>
            <a:custGeom>
              <a:avLst/>
              <a:gdLst>
                <a:gd name="T0" fmla="*/ 950 w 2058"/>
                <a:gd name="T1" fmla="*/ 279 h 2058"/>
                <a:gd name="T2" fmla="*/ 789 w 2058"/>
                <a:gd name="T3" fmla="*/ 378 h 2058"/>
                <a:gd name="T4" fmla="*/ 571 w 2058"/>
                <a:gd name="T5" fmla="*/ 455 h 2058"/>
                <a:gd name="T6" fmla="*/ 453 w 2058"/>
                <a:gd name="T7" fmla="*/ 350 h 2058"/>
                <a:gd name="T8" fmla="*/ 353 w 2058"/>
                <a:gd name="T9" fmla="*/ 465 h 2058"/>
                <a:gd name="T10" fmla="*/ 422 w 2058"/>
                <a:gd name="T11" fmla="*/ 688 h 2058"/>
                <a:gd name="T12" fmla="*/ 315 w 2058"/>
                <a:gd name="T13" fmla="*/ 938 h 2058"/>
                <a:gd name="T14" fmla="*/ 142 w 2058"/>
                <a:gd name="T15" fmla="*/ 957 h 2058"/>
                <a:gd name="T16" fmla="*/ 153 w 2058"/>
                <a:gd name="T17" fmla="*/ 1109 h 2058"/>
                <a:gd name="T18" fmla="*/ 360 w 2058"/>
                <a:gd name="T19" fmla="*/ 1219 h 2058"/>
                <a:gd name="T20" fmla="*/ 461 w 2058"/>
                <a:gd name="T21" fmla="*/ 1470 h 2058"/>
                <a:gd name="T22" fmla="*/ 351 w 2058"/>
                <a:gd name="T23" fmla="*/ 1605 h 2058"/>
                <a:gd name="T24" fmla="*/ 463 w 2058"/>
                <a:gd name="T25" fmla="*/ 1708 h 2058"/>
                <a:gd name="T26" fmla="*/ 643 w 2058"/>
                <a:gd name="T27" fmla="*/ 1607 h 2058"/>
                <a:gd name="T28" fmla="*/ 928 w 2058"/>
                <a:gd name="T29" fmla="*/ 1730 h 2058"/>
                <a:gd name="T30" fmla="*/ 954 w 2058"/>
                <a:gd name="T31" fmla="*/ 1916 h 2058"/>
                <a:gd name="T32" fmla="*/ 1109 w 2058"/>
                <a:gd name="T33" fmla="*/ 1911 h 2058"/>
                <a:gd name="T34" fmla="*/ 1167 w 2058"/>
                <a:gd name="T35" fmla="*/ 1713 h 2058"/>
                <a:gd name="T36" fmla="*/ 1453 w 2058"/>
                <a:gd name="T37" fmla="*/ 1597 h 2058"/>
                <a:gd name="T38" fmla="*/ 1602 w 2058"/>
                <a:gd name="T39" fmla="*/ 1710 h 2058"/>
                <a:gd name="T40" fmla="*/ 1710 w 2058"/>
                <a:gd name="T41" fmla="*/ 1602 h 2058"/>
                <a:gd name="T42" fmla="*/ 1598 w 2058"/>
                <a:gd name="T43" fmla="*/ 1454 h 2058"/>
                <a:gd name="T44" fmla="*/ 1713 w 2058"/>
                <a:gd name="T45" fmla="*/ 1167 h 2058"/>
                <a:gd name="T46" fmla="*/ 1911 w 2058"/>
                <a:gd name="T47" fmla="*/ 1110 h 2058"/>
                <a:gd name="T48" fmla="*/ 1917 w 2058"/>
                <a:gd name="T49" fmla="*/ 955 h 2058"/>
                <a:gd name="T50" fmla="*/ 1731 w 2058"/>
                <a:gd name="T51" fmla="*/ 928 h 2058"/>
                <a:gd name="T52" fmla="*/ 1609 w 2058"/>
                <a:gd name="T53" fmla="*/ 644 h 2058"/>
                <a:gd name="T54" fmla="*/ 1708 w 2058"/>
                <a:gd name="T55" fmla="*/ 464 h 2058"/>
                <a:gd name="T56" fmla="*/ 1607 w 2058"/>
                <a:gd name="T57" fmla="*/ 352 h 2058"/>
                <a:gd name="T58" fmla="*/ 1490 w 2058"/>
                <a:gd name="T59" fmla="*/ 455 h 2058"/>
                <a:gd name="T60" fmla="*/ 1272 w 2058"/>
                <a:gd name="T61" fmla="*/ 378 h 2058"/>
                <a:gd name="T62" fmla="*/ 1110 w 2058"/>
                <a:gd name="T63" fmla="*/ 279 h 2058"/>
                <a:gd name="T64" fmla="*/ 962 w 2058"/>
                <a:gd name="T65" fmla="*/ 141 h 2058"/>
                <a:gd name="T66" fmla="*/ 1224 w 2058"/>
                <a:gd name="T67" fmla="*/ 67 h 2058"/>
                <a:gd name="T68" fmla="*/ 1398 w 2058"/>
                <a:gd name="T69" fmla="*/ 279 h 2058"/>
                <a:gd name="T70" fmla="*/ 1602 w 2058"/>
                <a:gd name="T71" fmla="*/ 209 h 2058"/>
                <a:gd name="T72" fmla="*/ 1834 w 2058"/>
                <a:gd name="T73" fmla="*/ 388 h 2058"/>
                <a:gd name="T74" fmla="*/ 1805 w 2058"/>
                <a:gd name="T75" fmla="*/ 564 h 2058"/>
                <a:gd name="T76" fmla="*/ 1937 w 2058"/>
                <a:gd name="T77" fmla="*/ 812 h 2058"/>
                <a:gd name="T78" fmla="*/ 2058 w 2058"/>
                <a:gd name="T79" fmla="*/ 960 h 2058"/>
                <a:gd name="T80" fmla="*/ 1966 w 2058"/>
                <a:gd name="T81" fmla="*/ 1238 h 2058"/>
                <a:gd name="T82" fmla="*/ 1756 w 2058"/>
                <a:gd name="T83" fmla="*/ 1444 h 2058"/>
                <a:gd name="T84" fmla="*/ 1848 w 2058"/>
                <a:gd name="T85" fmla="*/ 1631 h 2058"/>
                <a:gd name="T86" fmla="*/ 1648 w 2058"/>
                <a:gd name="T87" fmla="*/ 1841 h 2058"/>
                <a:gd name="T88" fmla="*/ 1445 w 2058"/>
                <a:gd name="T89" fmla="*/ 1755 h 2058"/>
                <a:gd name="T90" fmla="*/ 1238 w 2058"/>
                <a:gd name="T91" fmla="*/ 1965 h 2058"/>
                <a:gd name="T92" fmla="*/ 961 w 2058"/>
                <a:gd name="T93" fmla="*/ 2058 h 2058"/>
                <a:gd name="T94" fmla="*/ 812 w 2058"/>
                <a:gd name="T95" fmla="*/ 1936 h 2058"/>
                <a:gd name="T96" fmla="*/ 564 w 2058"/>
                <a:gd name="T97" fmla="*/ 1805 h 2058"/>
                <a:gd name="T98" fmla="*/ 400 w 2058"/>
                <a:gd name="T99" fmla="*/ 1837 h 2058"/>
                <a:gd name="T100" fmla="*/ 210 w 2058"/>
                <a:gd name="T101" fmla="*/ 1614 h 2058"/>
                <a:gd name="T102" fmla="*/ 278 w 2058"/>
                <a:gd name="T103" fmla="*/ 1397 h 2058"/>
                <a:gd name="T104" fmla="*/ 67 w 2058"/>
                <a:gd name="T105" fmla="*/ 1223 h 2058"/>
                <a:gd name="T106" fmla="*/ 3 w 2058"/>
                <a:gd name="T107" fmla="*/ 930 h 2058"/>
                <a:gd name="T108" fmla="*/ 152 w 2058"/>
                <a:gd name="T109" fmla="*/ 809 h 2058"/>
                <a:gd name="T110" fmla="*/ 236 w 2058"/>
                <a:gd name="T111" fmla="*/ 543 h 2058"/>
                <a:gd name="T112" fmla="*/ 236 w 2058"/>
                <a:gd name="T113" fmla="*/ 371 h 2058"/>
                <a:gd name="T114" fmla="*/ 458 w 2058"/>
                <a:gd name="T115" fmla="*/ 209 h 2058"/>
                <a:gd name="T116" fmla="*/ 709 w 2058"/>
                <a:gd name="T117" fmla="*/ 256 h 2058"/>
                <a:gd name="T118" fmla="*/ 853 w 2058"/>
                <a:gd name="T119" fmla="*/ 45 h 2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58" h="2058">
                  <a:moveTo>
                    <a:pt x="962" y="141"/>
                  </a:moveTo>
                  <a:lnTo>
                    <a:pt x="958" y="143"/>
                  </a:lnTo>
                  <a:lnTo>
                    <a:pt x="954" y="145"/>
                  </a:lnTo>
                  <a:lnTo>
                    <a:pt x="952" y="147"/>
                  </a:lnTo>
                  <a:lnTo>
                    <a:pt x="951" y="150"/>
                  </a:lnTo>
                  <a:lnTo>
                    <a:pt x="950" y="153"/>
                  </a:lnTo>
                  <a:lnTo>
                    <a:pt x="950" y="279"/>
                  </a:lnTo>
                  <a:lnTo>
                    <a:pt x="947" y="299"/>
                  </a:lnTo>
                  <a:lnTo>
                    <a:pt x="940" y="315"/>
                  </a:lnTo>
                  <a:lnTo>
                    <a:pt x="928" y="330"/>
                  </a:lnTo>
                  <a:lnTo>
                    <a:pt x="912" y="342"/>
                  </a:lnTo>
                  <a:lnTo>
                    <a:pt x="893" y="348"/>
                  </a:lnTo>
                  <a:lnTo>
                    <a:pt x="840" y="361"/>
                  </a:lnTo>
                  <a:lnTo>
                    <a:pt x="789" y="378"/>
                  </a:lnTo>
                  <a:lnTo>
                    <a:pt x="738" y="398"/>
                  </a:lnTo>
                  <a:lnTo>
                    <a:pt x="690" y="423"/>
                  </a:lnTo>
                  <a:lnTo>
                    <a:pt x="643" y="451"/>
                  </a:lnTo>
                  <a:lnTo>
                    <a:pt x="625" y="460"/>
                  </a:lnTo>
                  <a:lnTo>
                    <a:pt x="607" y="464"/>
                  </a:lnTo>
                  <a:lnTo>
                    <a:pt x="588" y="462"/>
                  </a:lnTo>
                  <a:lnTo>
                    <a:pt x="571" y="455"/>
                  </a:lnTo>
                  <a:lnTo>
                    <a:pt x="555" y="443"/>
                  </a:lnTo>
                  <a:lnTo>
                    <a:pt x="466" y="352"/>
                  </a:lnTo>
                  <a:lnTo>
                    <a:pt x="463" y="350"/>
                  </a:lnTo>
                  <a:lnTo>
                    <a:pt x="461" y="349"/>
                  </a:lnTo>
                  <a:lnTo>
                    <a:pt x="458" y="349"/>
                  </a:lnTo>
                  <a:lnTo>
                    <a:pt x="456" y="349"/>
                  </a:lnTo>
                  <a:lnTo>
                    <a:pt x="453" y="350"/>
                  </a:lnTo>
                  <a:lnTo>
                    <a:pt x="450" y="352"/>
                  </a:lnTo>
                  <a:lnTo>
                    <a:pt x="353" y="449"/>
                  </a:lnTo>
                  <a:lnTo>
                    <a:pt x="351" y="452"/>
                  </a:lnTo>
                  <a:lnTo>
                    <a:pt x="350" y="456"/>
                  </a:lnTo>
                  <a:lnTo>
                    <a:pt x="350" y="459"/>
                  </a:lnTo>
                  <a:lnTo>
                    <a:pt x="351" y="462"/>
                  </a:lnTo>
                  <a:lnTo>
                    <a:pt x="353" y="465"/>
                  </a:lnTo>
                  <a:lnTo>
                    <a:pt x="443" y="554"/>
                  </a:lnTo>
                  <a:lnTo>
                    <a:pt x="455" y="569"/>
                  </a:lnTo>
                  <a:lnTo>
                    <a:pt x="461" y="587"/>
                  </a:lnTo>
                  <a:lnTo>
                    <a:pt x="463" y="606"/>
                  </a:lnTo>
                  <a:lnTo>
                    <a:pt x="460" y="625"/>
                  </a:lnTo>
                  <a:lnTo>
                    <a:pt x="451" y="642"/>
                  </a:lnTo>
                  <a:lnTo>
                    <a:pt x="422" y="688"/>
                  </a:lnTo>
                  <a:lnTo>
                    <a:pt x="398" y="737"/>
                  </a:lnTo>
                  <a:lnTo>
                    <a:pt x="376" y="788"/>
                  </a:lnTo>
                  <a:lnTo>
                    <a:pt x="360" y="839"/>
                  </a:lnTo>
                  <a:lnTo>
                    <a:pt x="347" y="892"/>
                  </a:lnTo>
                  <a:lnTo>
                    <a:pt x="341" y="911"/>
                  </a:lnTo>
                  <a:lnTo>
                    <a:pt x="330" y="927"/>
                  </a:lnTo>
                  <a:lnTo>
                    <a:pt x="315" y="938"/>
                  </a:lnTo>
                  <a:lnTo>
                    <a:pt x="297" y="947"/>
                  </a:lnTo>
                  <a:lnTo>
                    <a:pt x="278" y="949"/>
                  </a:lnTo>
                  <a:lnTo>
                    <a:pt x="153" y="949"/>
                  </a:lnTo>
                  <a:lnTo>
                    <a:pt x="149" y="950"/>
                  </a:lnTo>
                  <a:lnTo>
                    <a:pt x="146" y="951"/>
                  </a:lnTo>
                  <a:lnTo>
                    <a:pt x="143" y="954"/>
                  </a:lnTo>
                  <a:lnTo>
                    <a:pt x="142" y="957"/>
                  </a:lnTo>
                  <a:lnTo>
                    <a:pt x="141" y="960"/>
                  </a:lnTo>
                  <a:lnTo>
                    <a:pt x="141" y="1097"/>
                  </a:lnTo>
                  <a:lnTo>
                    <a:pt x="142" y="1101"/>
                  </a:lnTo>
                  <a:lnTo>
                    <a:pt x="143" y="1104"/>
                  </a:lnTo>
                  <a:lnTo>
                    <a:pt x="146" y="1107"/>
                  </a:lnTo>
                  <a:lnTo>
                    <a:pt x="149" y="1108"/>
                  </a:lnTo>
                  <a:lnTo>
                    <a:pt x="153" y="1109"/>
                  </a:lnTo>
                  <a:lnTo>
                    <a:pt x="278" y="1109"/>
                  </a:lnTo>
                  <a:lnTo>
                    <a:pt x="297" y="1111"/>
                  </a:lnTo>
                  <a:lnTo>
                    <a:pt x="315" y="1120"/>
                  </a:lnTo>
                  <a:lnTo>
                    <a:pt x="330" y="1131"/>
                  </a:lnTo>
                  <a:lnTo>
                    <a:pt x="341" y="1147"/>
                  </a:lnTo>
                  <a:lnTo>
                    <a:pt x="347" y="1166"/>
                  </a:lnTo>
                  <a:lnTo>
                    <a:pt x="360" y="1219"/>
                  </a:lnTo>
                  <a:lnTo>
                    <a:pt x="376" y="1270"/>
                  </a:lnTo>
                  <a:lnTo>
                    <a:pt x="398" y="1321"/>
                  </a:lnTo>
                  <a:lnTo>
                    <a:pt x="422" y="1368"/>
                  </a:lnTo>
                  <a:lnTo>
                    <a:pt x="451" y="1416"/>
                  </a:lnTo>
                  <a:lnTo>
                    <a:pt x="460" y="1433"/>
                  </a:lnTo>
                  <a:lnTo>
                    <a:pt x="463" y="1452"/>
                  </a:lnTo>
                  <a:lnTo>
                    <a:pt x="461" y="1470"/>
                  </a:lnTo>
                  <a:lnTo>
                    <a:pt x="455" y="1488"/>
                  </a:lnTo>
                  <a:lnTo>
                    <a:pt x="443" y="1504"/>
                  </a:lnTo>
                  <a:lnTo>
                    <a:pt x="353" y="1593"/>
                  </a:lnTo>
                  <a:lnTo>
                    <a:pt x="351" y="1596"/>
                  </a:lnTo>
                  <a:lnTo>
                    <a:pt x="350" y="1599"/>
                  </a:lnTo>
                  <a:lnTo>
                    <a:pt x="350" y="1602"/>
                  </a:lnTo>
                  <a:lnTo>
                    <a:pt x="351" y="1605"/>
                  </a:lnTo>
                  <a:lnTo>
                    <a:pt x="353" y="1609"/>
                  </a:lnTo>
                  <a:lnTo>
                    <a:pt x="450" y="1704"/>
                  </a:lnTo>
                  <a:lnTo>
                    <a:pt x="453" y="1708"/>
                  </a:lnTo>
                  <a:lnTo>
                    <a:pt x="456" y="1709"/>
                  </a:lnTo>
                  <a:lnTo>
                    <a:pt x="458" y="1709"/>
                  </a:lnTo>
                  <a:lnTo>
                    <a:pt x="461" y="1709"/>
                  </a:lnTo>
                  <a:lnTo>
                    <a:pt x="463" y="1708"/>
                  </a:lnTo>
                  <a:lnTo>
                    <a:pt x="466" y="1704"/>
                  </a:lnTo>
                  <a:lnTo>
                    <a:pt x="555" y="1616"/>
                  </a:lnTo>
                  <a:lnTo>
                    <a:pt x="569" y="1605"/>
                  </a:lnTo>
                  <a:lnTo>
                    <a:pt x="586" y="1598"/>
                  </a:lnTo>
                  <a:lnTo>
                    <a:pt x="604" y="1596"/>
                  </a:lnTo>
                  <a:lnTo>
                    <a:pt x="624" y="1599"/>
                  </a:lnTo>
                  <a:lnTo>
                    <a:pt x="643" y="1607"/>
                  </a:lnTo>
                  <a:lnTo>
                    <a:pt x="690" y="1636"/>
                  </a:lnTo>
                  <a:lnTo>
                    <a:pt x="738" y="1661"/>
                  </a:lnTo>
                  <a:lnTo>
                    <a:pt x="789" y="1682"/>
                  </a:lnTo>
                  <a:lnTo>
                    <a:pt x="840" y="1699"/>
                  </a:lnTo>
                  <a:lnTo>
                    <a:pt x="893" y="1713"/>
                  </a:lnTo>
                  <a:lnTo>
                    <a:pt x="912" y="1719"/>
                  </a:lnTo>
                  <a:lnTo>
                    <a:pt x="928" y="1730"/>
                  </a:lnTo>
                  <a:lnTo>
                    <a:pt x="940" y="1745"/>
                  </a:lnTo>
                  <a:lnTo>
                    <a:pt x="948" y="1762"/>
                  </a:lnTo>
                  <a:lnTo>
                    <a:pt x="950" y="1781"/>
                  </a:lnTo>
                  <a:lnTo>
                    <a:pt x="950" y="1907"/>
                  </a:lnTo>
                  <a:lnTo>
                    <a:pt x="951" y="1911"/>
                  </a:lnTo>
                  <a:lnTo>
                    <a:pt x="952" y="1914"/>
                  </a:lnTo>
                  <a:lnTo>
                    <a:pt x="954" y="1916"/>
                  </a:lnTo>
                  <a:lnTo>
                    <a:pt x="958" y="1918"/>
                  </a:lnTo>
                  <a:lnTo>
                    <a:pt x="962" y="1918"/>
                  </a:lnTo>
                  <a:lnTo>
                    <a:pt x="1099" y="1918"/>
                  </a:lnTo>
                  <a:lnTo>
                    <a:pt x="1102" y="1918"/>
                  </a:lnTo>
                  <a:lnTo>
                    <a:pt x="1105" y="1916"/>
                  </a:lnTo>
                  <a:lnTo>
                    <a:pt x="1108" y="1914"/>
                  </a:lnTo>
                  <a:lnTo>
                    <a:pt x="1109" y="1911"/>
                  </a:lnTo>
                  <a:lnTo>
                    <a:pt x="1110" y="1907"/>
                  </a:lnTo>
                  <a:lnTo>
                    <a:pt x="1110" y="1781"/>
                  </a:lnTo>
                  <a:lnTo>
                    <a:pt x="1113" y="1762"/>
                  </a:lnTo>
                  <a:lnTo>
                    <a:pt x="1121" y="1745"/>
                  </a:lnTo>
                  <a:lnTo>
                    <a:pt x="1133" y="1730"/>
                  </a:lnTo>
                  <a:lnTo>
                    <a:pt x="1148" y="1719"/>
                  </a:lnTo>
                  <a:lnTo>
                    <a:pt x="1167" y="1713"/>
                  </a:lnTo>
                  <a:lnTo>
                    <a:pt x="1220" y="1700"/>
                  </a:lnTo>
                  <a:lnTo>
                    <a:pt x="1272" y="1683"/>
                  </a:lnTo>
                  <a:lnTo>
                    <a:pt x="1321" y="1662"/>
                  </a:lnTo>
                  <a:lnTo>
                    <a:pt x="1370" y="1638"/>
                  </a:lnTo>
                  <a:lnTo>
                    <a:pt x="1417" y="1610"/>
                  </a:lnTo>
                  <a:lnTo>
                    <a:pt x="1434" y="1600"/>
                  </a:lnTo>
                  <a:lnTo>
                    <a:pt x="1453" y="1597"/>
                  </a:lnTo>
                  <a:lnTo>
                    <a:pt x="1472" y="1599"/>
                  </a:lnTo>
                  <a:lnTo>
                    <a:pt x="1490" y="1605"/>
                  </a:lnTo>
                  <a:lnTo>
                    <a:pt x="1506" y="1618"/>
                  </a:lnTo>
                  <a:lnTo>
                    <a:pt x="1594" y="1707"/>
                  </a:lnTo>
                  <a:lnTo>
                    <a:pt x="1598" y="1709"/>
                  </a:lnTo>
                  <a:lnTo>
                    <a:pt x="1600" y="1710"/>
                  </a:lnTo>
                  <a:lnTo>
                    <a:pt x="1602" y="1710"/>
                  </a:lnTo>
                  <a:lnTo>
                    <a:pt x="1605" y="1710"/>
                  </a:lnTo>
                  <a:lnTo>
                    <a:pt x="1607" y="1709"/>
                  </a:lnTo>
                  <a:lnTo>
                    <a:pt x="1610" y="1707"/>
                  </a:lnTo>
                  <a:lnTo>
                    <a:pt x="1706" y="1610"/>
                  </a:lnTo>
                  <a:lnTo>
                    <a:pt x="1708" y="1607"/>
                  </a:lnTo>
                  <a:lnTo>
                    <a:pt x="1709" y="1604"/>
                  </a:lnTo>
                  <a:lnTo>
                    <a:pt x="1710" y="1602"/>
                  </a:lnTo>
                  <a:lnTo>
                    <a:pt x="1709" y="1600"/>
                  </a:lnTo>
                  <a:lnTo>
                    <a:pt x="1708" y="1597"/>
                  </a:lnTo>
                  <a:lnTo>
                    <a:pt x="1706" y="1594"/>
                  </a:lnTo>
                  <a:lnTo>
                    <a:pt x="1618" y="1505"/>
                  </a:lnTo>
                  <a:lnTo>
                    <a:pt x="1606" y="1489"/>
                  </a:lnTo>
                  <a:lnTo>
                    <a:pt x="1600" y="1473"/>
                  </a:lnTo>
                  <a:lnTo>
                    <a:pt x="1598" y="1454"/>
                  </a:lnTo>
                  <a:lnTo>
                    <a:pt x="1601" y="1435"/>
                  </a:lnTo>
                  <a:lnTo>
                    <a:pt x="1609" y="1417"/>
                  </a:lnTo>
                  <a:lnTo>
                    <a:pt x="1638" y="1370"/>
                  </a:lnTo>
                  <a:lnTo>
                    <a:pt x="1663" y="1322"/>
                  </a:lnTo>
                  <a:lnTo>
                    <a:pt x="1683" y="1271"/>
                  </a:lnTo>
                  <a:lnTo>
                    <a:pt x="1700" y="1220"/>
                  </a:lnTo>
                  <a:lnTo>
                    <a:pt x="1713" y="1167"/>
                  </a:lnTo>
                  <a:lnTo>
                    <a:pt x="1719" y="1148"/>
                  </a:lnTo>
                  <a:lnTo>
                    <a:pt x="1731" y="1132"/>
                  </a:lnTo>
                  <a:lnTo>
                    <a:pt x="1745" y="1121"/>
                  </a:lnTo>
                  <a:lnTo>
                    <a:pt x="1762" y="1113"/>
                  </a:lnTo>
                  <a:lnTo>
                    <a:pt x="1782" y="1110"/>
                  </a:lnTo>
                  <a:lnTo>
                    <a:pt x="1908" y="1110"/>
                  </a:lnTo>
                  <a:lnTo>
                    <a:pt x="1911" y="1110"/>
                  </a:lnTo>
                  <a:lnTo>
                    <a:pt x="1914" y="1108"/>
                  </a:lnTo>
                  <a:lnTo>
                    <a:pt x="1917" y="1106"/>
                  </a:lnTo>
                  <a:lnTo>
                    <a:pt x="1918" y="1103"/>
                  </a:lnTo>
                  <a:lnTo>
                    <a:pt x="1919" y="1098"/>
                  </a:lnTo>
                  <a:lnTo>
                    <a:pt x="1919" y="961"/>
                  </a:lnTo>
                  <a:lnTo>
                    <a:pt x="1918" y="958"/>
                  </a:lnTo>
                  <a:lnTo>
                    <a:pt x="1917" y="955"/>
                  </a:lnTo>
                  <a:lnTo>
                    <a:pt x="1914" y="953"/>
                  </a:lnTo>
                  <a:lnTo>
                    <a:pt x="1911" y="951"/>
                  </a:lnTo>
                  <a:lnTo>
                    <a:pt x="1908" y="951"/>
                  </a:lnTo>
                  <a:lnTo>
                    <a:pt x="1782" y="951"/>
                  </a:lnTo>
                  <a:lnTo>
                    <a:pt x="1762" y="948"/>
                  </a:lnTo>
                  <a:lnTo>
                    <a:pt x="1745" y="940"/>
                  </a:lnTo>
                  <a:lnTo>
                    <a:pt x="1731" y="928"/>
                  </a:lnTo>
                  <a:lnTo>
                    <a:pt x="1719" y="912"/>
                  </a:lnTo>
                  <a:lnTo>
                    <a:pt x="1713" y="894"/>
                  </a:lnTo>
                  <a:lnTo>
                    <a:pt x="1700" y="840"/>
                  </a:lnTo>
                  <a:lnTo>
                    <a:pt x="1683" y="789"/>
                  </a:lnTo>
                  <a:lnTo>
                    <a:pt x="1663" y="739"/>
                  </a:lnTo>
                  <a:lnTo>
                    <a:pt x="1638" y="691"/>
                  </a:lnTo>
                  <a:lnTo>
                    <a:pt x="1609" y="644"/>
                  </a:lnTo>
                  <a:lnTo>
                    <a:pt x="1601" y="626"/>
                  </a:lnTo>
                  <a:lnTo>
                    <a:pt x="1598" y="607"/>
                  </a:lnTo>
                  <a:lnTo>
                    <a:pt x="1599" y="588"/>
                  </a:lnTo>
                  <a:lnTo>
                    <a:pt x="1606" y="570"/>
                  </a:lnTo>
                  <a:lnTo>
                    <a:pt x="1618" y="555"/>
                  </a:lnTo>
                  <a:lnTo>
                    <a:pt x="1706" y="466"/>
                  </a:lnTo>
                  <a:lnTo>
                    <a:pt x="1708" y="464"/>
                  </a:lnTo>
                  <a:lnTo>
                    <a:pt x="1709" y="461"/>
                  </a:lnTo>
                  <a:lnTo>
                    <a:pt x="1710" y="459"/>
                  </a:lnTo>
                  <a:lnTo>
                    <a:pt x="1709" y="457"/>
                  </a:lnTo>
                  <a:lnTo>
                    <a:pt x="1708" y="453"/>
                  </a:lnTo>
                  <a:lnTo>
                    <a:pt x="1706" y="450"/>
                  </a:lnTo>
                  <a:lnTo>
                    <a:pt x="1610" y="354"/>
                  </a:lnTo>
                  <a:lnTo>
                    <a:pt x="1607" y="352"/>
                  </a:lnTo>
                  <a:lnTo>
                    <a:pt x="1605" y="351"/>
                  </a:lnTo>
                  <a:lnTo>
                    <a:pt x="1602" y="350"/>
                  </a:lnTo>
                  <a:lnTo>
                    <a:pt x="1600" y="351"/>
                  </a:lnTo>
                  <a:lnTo>
                    <a:pt x="1598" y="352"/>
                  </a:lnTo>
                  <a:lnTo>
                    <a:pt x="1594" y="354"/>
                  </a:lnTo>
                  <a:lnTo>
                    <a:pt x="1506" y="443"/>
                  </a:lnTo>
                  <a:lnTo>
                    <a:pt x="1490" y="455"/>
                  </a:lnTo>
                  <a:lnTo>
                    <a:pt x="1472" y="462"/>
                  </a:lnTo>
                  <a:lnTo>
                    <a:pt x="1453" y="463"/>
                  </a:lnTo>
                  <a:lnTo>
                    <a:pt x="1434" y="460"/>
                  </a:lnTo>
                  <a:lnTo>
                    <a:pt x="1417" y="451"/>
                  </a:lnTo>
                  <a:lnTo>
                    <a:pt x="1370" y="423"/>
                  </a:lnTo>
                  <a:lnTo>
                    <a:pt x="1321" y="398"/>
                  </a:lnTo>
                  <a:lnTo>
                    <a:pt x="1272" y="378"/>
                  </a:lnTo>
                  <a:lnTo>
                    <a:pt x="1220" y="361"/>
                  </a:lnTo>
                  <a:lnTo>
                    <a:pt x="1167" y="348"/>
                  </a:lnTo>
                  <a:lnTo>
                    <a:pt x="1148" y="342"/>
                  </a:lnTo>
                  <a:lnTo>
                    <a:pt x="1133" y="330"/>
                  </a:lnTo>
                  <a:lnTo>
                    <a:pt x="1120" y="315"/>
                  </a:lnTo>
                  <a:lnTo>
                    <a:pt x="1113" y="299"/>
                  </a:lnTo>
                  <a:lnTo>
                    <a:pt x="1110" y="279"/>
                  </a:lnTo>
                  <a:lnTo>
                    <a:pt x="1110" y="153"/>
                  </a:lnTo>
                  <a:lnTo>
                    <a:pt x="1109" y="150"/>
                  </a:lnTo>
                  <a:lnTo>
                    <a:pt x="1108" y="147"/>
                  </a:lnTo>
                  <a:lnTo>
                    <a:pt x="1105" y="145"/>
                  </a:lnTo>
                  <a:lnTo>
                    <a:pt x="1102" y="143"/>
                  </a:lnTo>
                  <a:lnTo>
                    <a:pt x="1099" y="141"/>
                  </a:lnTo>
                  <a:lnTo>
                    <a:pt x="962" y="141"/>
                  </a:lnTo>
                  <a:close/>
                  <a:moveTo>
                    <a:pt x="961" y="0"/>
                  </a:moveTo>
                  <a:lnTo>
                    <a:pt x="1098" y="0"/>
                  </a:lnTo>
                  <a:lnTo>
                    <a:pt x="1128" y="3"/>
                  </a:lnTo>
                  <a:lnTo>
                    <a:pt x="1157" y="12"/>
                  </a:lnTo>
                  <a:lnTo>
                    <a:pt x="1183" y="26"/>
                  </a:lnTo>
                  <a:lnTo>
                    <a:pt x="1205" y="45"/>
                  </a:lnTo>
                  <a:lnTo>
                    <a:pt x="1224" y="67"/>
                  </a:lnTo>
                  <a:lnTo>
                    <a:pt x="1238" y="93"/>
                  </a:lnTo>
                  <a:lnTo>
                    <a:pt x="1246" y="121"/>
                  </a:lnTo>
                  <a:lnTo>
                    <a:pt x="1250" y="152"/>
                  </a:lnTo>
                  <a:lnTo>
                    <a:pt x="1250" y="223"/>
                  </a:lnTo>
                  <a:lnTo>
                    <a:pt x="1300" y="237"/>
                  </a:lnTo>
                  <a:lnTo>
                    <a:pt x="1350" y="256"/>
                  </a:lnTo>
                  <a:lnTo>
                    <a:pt x="1398" y="279"/>
                  </a:lnTo>
                  <a:lnTo>
                    <a:pt x="1445" y="303"/>
                  </a:lnTo>
                  <a:lnTo>
                    <a:pt x="1494" y="253"/>
                  </a:lnTo>
                  <a:lnTo>
                    <a:pt x="1512" y="237"/>
                  </a:lnTo>
                  <a:lnTo>
                    <a:pt x="1532" y="225"/>
                  </a:lnTo>
                  <a:lnTo>
                    <a:pt x="1554" y="216"/>
                  </a:lnTo>
                  <a:lnTo>
                    <a:pt x="1578" y="211"/>
                  </a:lnTo>
                  <a:lnTo>
                    <a:pt x="1602" y="209"/>
                  </a:lnTo>
                  <a:lnTo>
                    <a:pt x="1631" y="212"/>
                  </a:lnTo>
                  <a:lnTo>
                    <a:pt x="1660" y="221"/>
                  </a:lnTo>
                  <a:lnTo>
                    <a:pt x="1686" y="234"/>
                  </a:lnTo>
                  <a:lnTo>
                    <a:pt x="1708" y="253"/>
                  </a:lnTo>
                  <a:lnTo>
                    <a:pt x="1805" y="350"/>
                  </a:lnTo>
                  <a:lnTo>
                    <a:pt x="1821" y="368"/>
                  </a:lnTo>
                  <a:lnTo>
                    <a:pt x="1834" y="388"/>
                  </a:lnTo>
                  <a:lnTo>
                    <a:pt x="1842" y="410"/>
                  </a:lnTo>
                  <a:lnTo>
                    <a:pt x="1849" y="433"/>
                  </a:lnTo>
                  <a:lnTo>
                    <a:pt x="1850" y="457"/>
                  </a:lnTo>
                  <a:lnTo>
                    <a:pt x="1848" y="487"/>
                  </a:lnTo>
                  <a:lnTo>
                    <a:pt x="1838" y="516"/>
                  </a:lnTo>
                  <a:lnTo>
                    <a:pt x="1824" y="541"/>
                  </a:lnTo>
                  <a:lnTo>
                    <a:pt x="1805" y="564"/>
                  </a:lnTo>
                  <a:lnTo>
                    <a:pt x="1756" y="614"/>
                  </a:lnTo>
                  <a:lnTo>
                    <a:pt x="1781" y="661"/>
                  </a:lnTo>
                  <a:lnTo>
                    <a:pt x="1802" y="709"/>
                  </a:lnTo>
                  <a:lnTo>
                    <a:pt x="1821" y="758"/>
                  </a:lnTo>
                  <a:lnTo>
                    <a:pt x="1837" y="809"/>
                  </a:lnTo>
                  <a:lnTo>
                    <a:pt x="1907" y="809"/>
                  </a:lnTo>
                  <a:lnTo>
                    <a:pt x="1937" y="812"/>
                  </a:lnTo>
                  <a:lnTo>
                    <a:pt x="1966" y="820"/>
                  </a:lnTo>
                  <a:lnTo>
                    <a:pt x="1992" y="835"/>
                  </a:lnTo>
                  <a:lnTo>
                    <a:pt x="2014" y="853"/>
                  </a:lnTo>
                  <a:lnTo>
                    <a:pt x="2033" y="875"/>
                  </a:lnTo>
                  <a:lnTo>
                    <a:pt x="2047" y="901"/>
                  </a:lnTo>
                  <a:lnTo>
                    <a:pt x="2055" y="930"/>
                  </a:lnTo>
                  <a:lnTo>
                    <a:pt x="2058" y="960"/>
                  </a:lnTo>
                  <a:lnTo>
                    <a:pt x="2058" y="1097"/>
                  </a:lnTo>
                  <a:lnTo>
                    <a:pt x="2055" y="1128"/>
                  </a:lnTo>
                  <a:lnTo>
                    <a:pt x="2047" y="1156"/>
                  </a:lnTo>
                  <a:lnTo>
                    <a:pt x="2033" y="1182"/>
                  </a:lnTo>
                  <a:lnTo>
                    <a:pt x="2014" y="1205"/>
                  </a:lnTo>
                  <a:lnTo>
                    <a:pt x="1992" y="1223"/>
                  </a:lnTo>
                  <a:lnTo>
                    <a:pt x="1966" y="1238"/>
                  </a:lnTo>
                  <a:lnTo>
                    <a:pt x="1937" y="1246"/>
                  </a:lnTo>
                  <a:lnTo>
                    <a:pt x="1907" y="1249"/>
                  </a:lnTo>
                  <a:lnTo>
                    <a:pt x="1837" y="1249"/>
                  </a:lnTo>
                  <a:lnTo>
                    <a:pt x="1821" y="1300"/>
                  </a:lnTo>
                  <a:lnTo>
                    <a:pt x="1802" y="1349"/>
                  </a:lnTo>
                  <a:lnTo>
                    <a:pt x="1781" y="1397"/>
                  </a:lnTo>
                  <a:lnTo>
                    <a:pt x="1756" y="1444"/>
                  </a:lnTo>
                  <a:lnTo>
                    <a:pt x="1805" y="1494"/>
                  </a:lnTo>
                  <a:lnTo>
                    <a:pt x="1821" y="1512"/>
                  </a:lnTo>
                  <a:lnTo>
                    <a:pt x="1834" y="1532"/>
                  </a:lnTo>
                  <a:lnTo>
                    <a:pt x="1842" y="1554"/>
                  </a:lnTo>
                  <a:lnTo>
                    <a:pt x="1849" y="1577"/>
                  </a:lnTo>
                  <a:lnTo>
                    <a:pt x="1850" y="1600"/>
                  </a:lnTo>
                  <a:lnTo>
                    <a:pt x="1848" y="1631"/>
                  </a:lnTo>
                  <a:lnTo>
                    <a:pt x="1838" y="1659"/>
                  </a:lnTo>
                  <a:lnTo>
                    <a:pt x="1824" y="1684"/>
                  </a:lnTo>
                  <a:lnTo>
                    <a:pt x="1805" y="1708"/>
                  </a:lnTo>
                  <a:lnTo>
                    <a:pt x="1708" y="1805"/>
                  </a:lnTo>
                  <a:lnTo>
                    <a:pt x="1690" y="1820"/>
                  </a:lnTo>
                  <a:lnTo>
                    <a:pt x="1670" y="1833"/>
                  </a:lnTo>
                  <a:lnTo>
                    <a:pt x="1648" y="1841"/>
                  </a:lnTo>
                  <a:lnTo>
                    <a:pt x="1625" y="1847"/>
                  </a:lnTo>
                  <a:lnTo>
                    <a:pt x="1602" y="1849"/>
                  </a:lnTo>
                  <a:lnTo>
                    <a:pt x="1571" y="1846"/>
                  </a:lnTo>
                  <a:lnTo>
                    <a:pt x="1544" y="1837"/>
                  </a:lnTo>
                  <a:lnTo>
                    <a:pt x="1517" y="1824"/>
                  </a:lnTo>
                  <a:lnTo>
                    <a:pt x="1494" y="1805"/>
                  </a:lnTo>
                  <a:lnTo>
                    <a:pt x="1445" y="1755"/>
                  </a:lnTo>
                  <a:lnTo>
                    <a:pt x="1398" y="1779"/>
                  </a:lnTo>
                  <a:lnTo>
                    <a:pt x="1350" y="1801"/>
                  </a:lnTo>
                  <a:lnTo>
                    <a:pt x="1300" y="1820"/>
                  </a:lnTo>
                  <a:lnTo>
                    <a:pt x="1250" y="1835"/>
                  </a:lnTo>
                  <a:lnTo>
                    <a:pt x="1250" y="1906"/>
                  </a:lnTo>
                  <a:lnTo>
                    <a:pt x="1246" y="1936"/>
                  </a:lnTo>
                  <a:lnTo>
                    <a:pt x="1238" y="1965"/>
                  </a:lnTo>
                  <a:lnTo>
                    <a:pt x="1224" y="1991"/>
                  </a:lnTo>
                  <a:lnTo>
                    <a:pt x="1205" y="2013"/>
                  </a:lnTo>
                  <a:lnTo>
                    <a:pt x="1183" y="2032"/>
                  </a:lnTo>
                  <a:lnTo>
                    <a:pt x="1157" y="2046"/>
                  </a:lnTo>
                  <a:lnTo>
                    <a:pt x="1128" y="2054"/>
                  </a:lnTo>
                  <a:lnTo>
                    <a:pt x="1098" y="2058"/>
                  </a:lnTo>
                  <a:lnTo>
                    <a:pt x="961" y="2058"/>
                  </a:lnTo>
                  <a:lnTo>
                    <a:pt x="930" y="2054"/>
                  </a:lnTo>
                  <a:lnTo>
                    <a:pt x="903" y="2046"/>
                  </a:lnTo>
                  <a:lnTo>
                    <a:pt x="876" y="2032"/>
                  </a:lnTo>
                  <a:lnTo>
                    <a:pt x="854" y="2013"/>
                  </a:lnTo>
                  <a:lnTo>
                    <a:pt x="835" y="1991"/>
                  </a:lnTo>
                  <a:lnTo>
                    <a:pt x="821" y="1965"/>
                  </a:lnTo>
                  <a:lnTo>
                    <a:pt x="812" y="1936"/>
                  </a:lnTo>
                  <a:lnTo>
                    <a:pt x="809" y="1906"/>
                  </a:lnTo>
                  <a:lnTo>
                    <a:pt x="809" y="1835"/>
                  </a:lnTo>
                  <a:lnTo>
                    <a:pt x="758" y="1820"/>
                  </a:lnTo>
                  <a:lnTo>
                    <a:pt x="709" y="1801"/>
                  </a:lnTo>
                  <a:lnTo>
                    <a:pt x="661" y="1779"/>
                  </a:lnTo>
                  <a:lnTo>
                    <a:pt x="615" y="1755"/>
                  </a:lnTo>
                  <a:lnTo>
                    <a:pt x="564" y="1805"/>
                  </a:lnTo>
                  <a:lnTo>
                    <a:pt x="546" y="1820"/>
                  </a:lnTo>
                  <a:lnTo>
                    <a:pt x="526" y="1833"/>
                  </a:lnTo>
                  <a:lnTo>
                    <a:pt x="504" y="1841"/>
                  </a:lnTo>
                  <a:lnTo>
                    <a:pt x="481" y="1847"/>
                  </a:lnTo>
                  <a:lnTo>
                    <a:pt x="458" y="1849"/>
                  </a:lnTo>
                  <a:lnTo>
                    <a:pt x="427" y="1846"/>
                  </a:lnTo>
                  <a:lnTo>
                    <a:pt x="400" y="1837"/>
                  </a:lnTo>
                  <a:lnTo>
                    <a:pt x="373" y="1824"/>
                  </a:lnTo>
                  <a:lnTo>
                    <a:pt x="350" y="1805"/>
                  </a:lnTo>
                  <a:lnTo>
                    <a:pt x="253" y="1708"/>
                  </a:lnTo>
                  <a:lnTo>
                    <a:pt x="236" y="1687"/>
                  </a:lnTo>
                  <a:lnTo>
                    <a:pt x="223" y="1663"/>
                  </a:lnTo>
                  <a:lnTo>
                    <a:pt x="214" y="1639"/>
                  </a:lnTo>
                  <a:lnTo>
                    <a:pt x="210" y="1614"/>
                  </a:lnTo>
                  <a:lnTo>
                    <a:pt x="210" y="1587"/>
                  </a:lnTo>
                  <a:lnTo>
                    <a:pt x="214" y="1562"/>
                  </a:lnTo>
                  <a:lnTo>
                    <a:pt x="223" y="1538"/>
                  </a:lnTo>
                  <a:lnTo>
                    <a:pt x="236" y="1515"/>
                  </a:lnTo>
                  <a:lnTo>
                    <a:pt x="253" y="1494"/>
                  </a:lnTo>
                  <a:lnTo>
                    <a:pt x="304" y="1444"/>
                  </a:lnTo>
                  <a:lnTo>
                    <a:pt x="278" y="1397"/>
                  </a:lnTo>
                  <a:lnTo>
                    <a:pt x="256" y="1349"/>
                  </a:lnTo>
                  <a:lnTo>
                    <a:pt x="237" y="1300"/>
                  </a:lnTo>
                  <a:lnTo>
                    <a:pt x="223" y="1249"/>
                  </a:lnTo>
                  <a:lnTo>
                    <a:pt x="152" y="1249"/>
                  </a:lnTo>
                  <a:lnTo>
                    <a:pt x="121" y="1246"/>
                  </a:lnTo>
                  <a:lnTo>
                    <a:pt x="93" y="1238"/>
                  </a:lnTo>
                  <a:lnTo>
                    <a:pt x="67" y="1223"/>
                  </a:lnTo>
                  <a:lnTo>
                    <a:pt x="44" y="1205"/>
                  </a:lnTo>
                  <a:lnTo>
                    <a:pt x="26" y="1182"/>
                  </a:lnTo>
                  <a:lnTo>
                    <a:pt x="12" y="1156"/>
                  </a:lnTo>
                  <a:lnTo>
                    <a:pt x="3" y="1128"/>
                  </a:lnTo>
                  <a:lnTo>
                    <a:pt x="0" y="1097"/>
                  </a:lnTo>
                  <a:lnTo>
                    <a:pt x="0" y="960"/>
                  </a:lnTo>
                  <a:lnTo>
                    <a:pt x="3" y="930"/>
                  </a:lnTo>
                  <a:lnTo>
                    <a:pt x="12" y="901"/>
                  </a:lnTo>
                  <a:lnTo>
                    <a:pt x="26" y="875"/>
                  </a:lnTo>
                  <a:lnTo>
                    <a:pt x="44" y="853"/>
                  </a:lnTo>
                  <a:lnTo>
                    <a:pt x="67" y="835"/>
                  </a:lnTo>
                  <a:lnTo>
                    <a:pt x="93" y="820"/>
                  </a:lnTo>
                  <a:lnTo>
                    <a:pt x="121" y="812"/>
                  </a:lnTo>
                  <a:lnTo>
                    <a:pt x="152" y="809"/>
                  </a:lnTo>
                  <a:lnTo>
                    <a:pt x="223" y="809"/>
                  </a:lnTo>
                  <a:lnTo>
                    <a:pt x="237" y="758"/>
                  </a:lnTo>
                  <a:lnTo>
                    <a:pt x="256" y="709"/>
                  </a:lnTo>
                  <a:lnTo>
                    <a:pt x="278" y="661"/>
                  </a:lnTo>
                  <a:lnTo>
                    <a:pt x="304" y="614"/>
                  </a:lnTo>
                  <a:lnTo>
                    <a:pt x="253" y="564"/>
                  </a:lnTo>
                  <a:lnTo>
                    <a:pt x="236" y="543"/>
                  </a:lnTo>
                  <a:lnTo>
                    <a:pt x="223" y="520"/>
                  </a:lnTo>
                  <a:lnTo>
                    <a:pt x="214" y="496"/>
                  </a:lnTo>
                  <a:lnTo>
                    <a:pt x="210" y="470"/>
                  </a:lnTo>
                  <a:lnTo>
                    <a:pt x="210" y="444"/>
                  </a:lnTo>
                  <a:lnTo>
                    <a:pt x="214" y="419"/>
                  </a:lnTo>
                  <a:lnTo>
                    <a:pt x="223" y="394"/>
                  </a:lnTo>
                  <a:lnTo>
                    <a:pt x="236" y="371"/>
                  </a:lnTo>
                  <a:lnTo>
                    <a:pt x="253" y="350"/>
                  </a:lnTo>
                  <a:lnTo>
                    <a:pt x="350" y="253"/>
                  </a:lnTo>
                  <a:lnTo>
                    <a:pt x="368" y="237"/>
                  </a:lnTo>
                  <a:lnTo>
                    <a:pt x="388" y="225"/>
                  </a:lnTo>
                  <a:lnTo>
                    <a:pt x="410" y="216"/>
                  </a:lnTo>
                  <a:lnTo>
                    <a:pt x="433" y="211"/>
                  </a:lnTo>
                  <a:lnTo>
                    <a:pt x="458" y="209"/>
                  </a:lnTo>
                  <a:lnTo>
                    <a:pt x="487" y="212"/>
                  </a:lnTo>
                  <a:lnTo>
                    <a:pt x="516" y="221"/>
                  </a:lnTo>
                  <a:lnTo>
                    <a:pt x="542" y="234"/>
                  </a:lnTo>
                  <a:lnTo>
                    <a:pt x="564" y="253"/>
                  </a:lnTo>
                  <a:lnTo>
                    <a:pt x="615" y="303"/>
                  </a:lnTo>
                  <a:lnTo>
                    <a:pt x="661" y="279"/>
                  </a:lnTo>
                  <a:lnTo>
                    <a:pt x="709" y="256"/>
                  </a:lnTo>
                  <a:lnTo>
                    <a:pt x="758" y="237"/>
                  </a:lnTo>
                  <a:lnTo>
                    <a:pt x="809" y="223"/>
                  </a:lnTo>
                  <a:lnTo>
                    <a:pt x="809" y="152"/>
                  </a:lnTo>
                  <a:lnTo>
                    <a:pt x="812" y="121"/>
                  </a:lnTo>
                  <a:lnTo>
                    <a:pt x="820" y="93"/>
                  </a:lnTo>
                  <a:lnTo>
                    <a:pt x="835" y="67"/>
                  </a:lnTo>
                  <a:lnTo>
                    <a:pt x="853" y="45"/>
                  </a:lnTo>
                  <a:lnTo>
                    <a:pt x="876" y="26"/>
                  </a:lnTo>
                  <a:lnTo>
                    <a:pt x="902" y="12"/>
                  </a:lnTo>
                  <a:lnTo>
                    <a:pt x="930" y="3"/>
                  </a:lnTo>
                  <a:lnTo>
                    <a:pt x="9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3" name="Freeform 245">
              <a:extLst>
                <a:ext uri="{FF2B5EF4-FFF2-40B4-BE49-F238E27FC236}">
                  <a16:creationId xmlns:a16="http://schemas.microsoft.com/office/drawing/2014/main" id="{B29EE335-B72A-D383-BD5B-D8CEC9357F15}"/>
                </a:ext>
              </a:extLst>
            </p:cNvPr>
            <p:cNvSpPr>
              <a:spLocks noEditPoints="1"/>
            </p:cNvSpPr>
            <p:nvPr/>
          </p:nvSpPr>
          <p:spPr bwMode="auto">
            <a:xfrm>
              <a:off x="4452938" y="3783013"/>
              <a:ext cx="133350" cy="131763"/>
            </a:xfrm>
            <a:custGeom>
              <a:avLst/>
              <a:gdLst>
                <a:gd name="T0" fmla="*/ 376 w 834"/>
                <a:gd name="T1" fmla="*/ 143 h 834"/>
                <a:gd name="T2" fmla="*/ 300 w 834"/>
                <a:gd name="T3" fmla="*/ 166 h 834"/>
                <a:gd name="T4" fmla="*/ 235 w 834"/>
                <a:gd name="T5" fmla="*/ 208 h 834"/>
                <a:gd name="T6" fmla="*/ 184 w 834"/>
                <a:gd name="T7" fmla="*/ 266 h 834"/>
                <a:gd name="T8" fmla="*/ 152 w 834"/>
                <a:gd name="T9" fmla="*/ 337 h 834"/>
                <a:gd name="T10" fmla="*/ 140 w 834"/>
                <a:gd name="T11" fmla="*/ 417 h 834"/>
                <a:gd name="T12" fmla="*/ 152 w 834"/>
                <a:gd name="T13" fmla="*/ 497 h 834"/>
                <a:gd name="T14" fmla="*/ 184 w 834"/>
                <a:gd name="T15" fmla="*/ 568 h 834"/>
                <a:gd name="T16" fmla="*/ 235 w 834"/>
                <a:gd name="T17" fmla="*/ 626 h 834"/>
                <a:gd name="T18" fmla="*/ 300 w 834"/>
                <a:gd name="T19" fmla="*/ 668 h 834"/>
                <a:gd name="T20" fmla="*/ 376 w 834"/>
                <a:gd name="T21" fmla="*/ 691 h 834"/>
                <a:gd name="T22" fmla="*/ 457 w 834"/>
                <a:gd name="T23" fmla="*/ 691 h 834"/>
                <a:gd name="T24" fmla="*/ 533 w 834"/>
                <a:gd name="T25" fmla="*/ 668 h 834"/>
                <a:gd name="T26" fmla="*/ 599 w 834"/>
                <a:gd name="T27" fmla="*/ 626 h 834"/>
                <a:gd name="T28" fmla="*/ 649 w 834"/>
                <a:gd name="T29" fmla="*/ 568 h 834"/>
                <a:gd name="T30" fmla="*/ 682 w 834"/>
                <a:gd name="T31" fmla="*/ 497 h 834"/>
                <a:gd name="T32" fmla="*/ 694 w 834"/>
                <a:gd name="T33" fmla="*/ 417 h 834"/>
                <a:gd name="T34" fmla="*/ 682 w 834"/>
                <a:gd name="T35" fmla="*/ 337 h 834"/>
                <a:gd name="T36" fmla="*/ 649 w 834"/>
                <a:gd name="T37" fmla="*/ 266 h 834"/>
                <a:gd name="T38" fmla="*/ 599 w 834"/>
                <a:gd name="T39" fmla="*/ 208 h 834"/>
                <a:gd name="T40" fmla="*/ 533 w 834"/>
                <a:gd name="T41" fmla="*/ 166 h 834"/>
                <a:gd name="T42" fmla="*/ 457 w 834"/>
                <a:gd name="T43" fmla="*/ 143 h 834"/>
                <a:gd name="T44" fmla="*/ 416 w 834"/>
                <a:gd name="T45" fmla="*/ 0 h 834"/>
                <a:gd name="T46" fmla="*/ 519 w 834"/>
                <a:gd name="T47" fmla="*/ 12 h 834"/>
                <a:gd name="T48" fmla="*/ 612 w 834"/>
                <a:gd name="T49" fmla="*/ 48 h 834"/>
                <a:gd name="T50" fmla="*/ 694 w 834"/>
                <a:gd name="T51" fmla="*/ 105 h 834"/>
                <a:gd name="T52" fmla="*/ 759 w 834"/>
                <a:gd name="T53" fmla="*/ 179 h 834"/>
                <a:gd name="T54" fmla="*/ 805 w 834"/>
                <a:gd name="T55" fmla="*/ 266 h 834"/>
                <a:gd name="T56" fmla="*/ 831 w 834"/>
                <a:gd name="T57" fmla="*/ 364 h 834"/>
                <a:gd name="T58" fmla="*/ 831 w 834"/>
                <a:gd name="T59" fmla="*/ 470 h 834"/>
                <a:gd name="T60" fmla="*/ 805 w 834"/>
                <a:gd name="T61" fmla="*/ 568 h 834"/>
                <a:gd name="T62" fmla="*/ 759 w 834"/>
                <a:gd name="T63" fmla="*/ 655 h 834"/>
                <a:gd name="T64" fmla="*/ 694 w 834"/>
                <a:gd name="T65" fmla="*/ 729 h 834"/>
                <a:gd name="T66" fmla="*/ 612 w 834"/>
                <a:gd name="T67" fmla="*/ 785 h 834"/>
                <a:gd name="T68" fmla="*/ 520 w 834"/>
                <a:gd name="T69" fmla="*/ 822 h 834"/>
                <a:gd name="T70" fmla="*/ 417 w 834"/>
                <a:gd name="T71" fmla="*/ 834 h 834"/>
                <a:gd name="T72" fmla="*/ 314 w 834"/>
                <a:gd name="T73" fmla="*/ 822 h 834"/>
                <a:gd name="T74" fmla="*/ 221 w 834"/>
                <a:gd name="T75" fmla="*/ 785 h 834"/>
                <a:gd name="T76" fmla="*/ 140 w 834"/>
                <a:gd name="T77" fmla="*/ 729 h 834"/>
                <a:gd name="T78" fmla="*/ 75 w 834"/>
                <a:gd name="T79" fmla="*/ 655 h 834"/>
                <a:gd name="T80" fmla="*/ 27 w 834"/>
                <a:gd name="T81" fmla="*/ 568 h 834"/>
                <a:gd name="T82" fmla="*/ 3 w 834"/>
                <a:gd name="T83" fmla="*/ 470 h 834"/>
                <a:gd name="T84" fmla="*/ 3 w 834"/>
                <a:gd name="T85" fmla="*/ 364 h 834"/>
                <a:gd name="T86" fmla="*/ 27 w 834"/>
                <a:gd name="T87" fmla="*/ 266 h 834"/>
                <a:gd name="T88" fmla="*/ 74 w 834"/>
                <a:gd name="T89" fmla="*/ 179 h 834"/>
                <a:gd name="T90" fmla="*/ 139 w 834"/>
                <a:gd name="T91" fmla="*/ 105 h 834"/>
                <a:gd name="T92" fmla="*/ 220 w 834"/>
                <a:gd name="T93" fmla="*/ 48 h 834"/>
                <a:gd name="T94" fmla="*/ 314 w 834"/>
                <a:gd name="T95" fmla="*/ 12 h 834"/>
                <a:gd name="T96" fmla="*/ 416 w 834"/>
                <a:gd name="T97" fmla="*/ 0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4" h="834">
                  <a:moveTo>
                    <a:pt x="417" y="140"/>
                  </a:moveTo>
                  <a:lnTo>
                    <a:pt x="376" y="143"/>
                  </a:lnTo>
                  <a:lnTo>
                    <a:pt x="337" y="151"/>
                  </a:lnTo>
                  <a:lnTo>
                    <a:pt x="300" y="166"/>
                  </a:lnTo>
                  <a:lnTo>
                    <a:pt x="266" y="185"/>
                  </a:lnTo>
                  <a:lnTo>
                    <a:pt x="235" y="208"/>
                  </a:lnTo>
                  <a:lnTo>
                    <a:pt x="207" y="236"/>
                  </a:lnTo>
                  <a:lnTo>
                    <a:pt x="184" y="266"/>
                  </a:lnTo>
                  <a:lnTo>
                    <a:pt x="165" y="300"/>
                  </a:lnTo>
                  <a:lnTo>
                    <a:pt x="152" y="337"/>
                  </a:lnTo>
                  <a:lnTo>
                    <a:pt x="143" y="376"/>
                  </a:lnTo>
                  <a:lnTo>
                    <a:pt x="140" y="417"/>
                  </a:lnTo>
                  <a:lnTo>
                    <a:pt x="143" y="458"/>
                  </a:lnTo>
                  <a:lnTo>
                    <a:pt x="152" y="497"/>
                  </a:lnTo>
                  <a:lnTo>
                    <a:pt x="165" y="533"/>
                  </a:lnTo>
                  <a:lnTo>
                    <a:pt x="184" y="568"/>
                  </a:lnTo>
                  <a:lnTo>
                    <a:pt x="207" y="598"/>
                  </a:lnTo>
                  <a:lnTo>
                    <a:pt x="235" y="626"/>
                  </a:lnTo>
                  <a:lnTo>
                    <a:pt x="266" y="649"/>
                  </a:lnTo>
                  <a:lnTo>
                    <a:pt x="300" y="668"/>
                  </a:lnTo>
                  <a:lnTo>
                    <a:pt x="337" y="681"/>
                  </a:lnTo>
                  <a:lnTo>
                    <a:pt x="376" y="691"/>
                  </a:lnTo>
                  <a:lnTo>
                    <a:pt x="417" y="694"/>
                  </a:lnTo>
                  <a:lnTo>
                    <a:pt x="457" y="691"/>
                  </a:lnTo>
                  <a:lnTo>
                    <a:pt x="496" y="681"/>
                  </a:lnTo>
                  <a:lnTo>
                    <a:pt x="533" y="668"/>
                  </a:lnTo>
                  <a:lnTo>
                    <a:pt x="567" y="649"/>
                  </a:lnTo>
                  <a:lnTo>
                    <a:pt x="599" y="626"/>
                  </a:lnTo>
                  <a:lnTo>
                    <a:pt x="626" y="598"/>
                  </a:lnTo>
                  <a:lnTo>
                    <a:pt x="649" y="568"/>
                  </a:lnTo>
                  <a:lnTo>
                    <a:pt x="668" y="534"/>
                  </a:lnTo>
                  <a:lnTo>
                    <a:pt x="682" y="497"/>
                  </a:lnTo>
                  <a:lnTo>
                    <a:pt x="690" y="458"/>
                  </a:lnTo>
                  <a:lnTo>
                    <a:pt x="694" y="417"/>
                  </a:lnTo>
                  <a:lnTo>
                    <a:pt x="690" y="376"/>
                  </a:lnTo>
                  <a:lnTo>
                    <a:pt x="682" y="337"/>
                  </a:lnTo>
                  <a:lnTo>
                    <a:pt x="668" y="300"/>
                  </a:lnTo>
                  <a:lnTo>
                    <a:pt x="649" y="266"/>
                  </a:lnTo>
                  <a:lnTo>
                    <a:pt x="626" y="236"/>
                  </a:lnTo>
                  <a:lnTo>
                    <a:pt x="599" y="208"/>
                  </a:lnTo>
                  <a:lnTo>
                    <a:pt x="567" y="185"/>
                  </a:lnTo>
                  <a:lnTo>
                    <a:pt x="533" y="166"/>
                  </a:lnTo>
                  <a:lnTo>
                    <a:pt x="496" y="151"/>
                  </a:lnTo>
                  <a:lnTo>
                    <a:pt x="457" y="143"/>
                  </a:lnTo>
                  <a:lnTo>
                    <a:pt x="417" y="140"/>
                  </a:lnTo>
                  <a:close/>
                  <a:moveTo>
                    <a:pt x="416" y="0"/>
                  </a:moveTo>
                  <a:lnTo>
                    <a:pt x="468" y="3"/>
                  </a:lnTo>
                  <a:lnTo>
                    <a:pt x="519" y="12"/>
                  </a:lnTo>
                  <a:lnTo>
                    <a:pt x="567" y="28"/>
                  </a:lnTo>
                  <a:lnTo>
                    <a:pt x="612" y="48"/>
                  </a:lnTo>
                  <a:lnTo>
                    <a:pt x="655" y="74"/>
                  </a:lnTo>
                  <a:lnTo>
                    <a:pt x="694" y="105"/>
                  </a:lnTo>
                  <a:lnTo>
                    <a:pt x="728" y="140"/>
                  </a:lnTo>
                  <a:lnTo>
                    <a:pt x="759" y="179"/>
                  </a:lnTo>
                  <a:lnTo>
                    <a:pt x="784" y="221"/>
                  </a:lnTo>
                  <a:lnTo>
                    <a:pt x="805" y="266"/>
                  </a:lnTo>
                  <a:lnTo>
                    <a:pt x="821" y="315"/>
                  </a:lnTo>
                  <a:lnTo>
                    <a:pt x="831" y="364"/>
                  </a:lnTo>
                  <a:lnTo>
                    <a:pt x="834" y="417"/>
                  </a:lnTo>
                  <a:lnTo>
                    <a:pt x="831" y="470"/>
                  </a:lnTo>
                  <a:lnTo>
                    <a:pt x="821" y="519"/>
                  </a:lnTo>
                  <a:lnTo>
                    <a:pt x="805" y="568"/>
                  </a:lnTo>
                  <a:lnTo>
                    <a:pt x="785" y="613"/>
                  </a:lnTo>
                  <a:lnTo>
                    <a:pt x="759" y="655"/>
                  </a:lnTo>
                  <a:lnTo>
                    <a:pt x="728" y="694"/>
                  </a:lnTo>
                  <a:lnTo>
                    <a:pt x="694" y="729"/>
                  </a:lnTo>
                  <a:lnTo>
                    <a:pt x="655" y="759"/>
                  </a:lnTo>
                  <a:lnTo>
                    <a:pt x="612" y="785"/>
                  </a:lnTo>
                  <a:lnTo>
                    <a:pt x="567" y="806"/>
                  </a:lnTo>
                  <a:lnTo>
                    <a:pt x="520" y="822"/>
                  </a:lnTo>
                  <a:lnTo>
                    <a:pt x="469" y="831"/>
                  </a:lnTo>
                  <a:lnTo>
                    <a:pt x="417" y="834"/>
                  </a:lnTo>
                  <a:lnTo>
                    <a:pt x="365" y="831"/>
                  </a:lnTo>
                  <a:lnTo>
                    <a:pt x="314" y="822"/>
                  </a:lnTo>
                  <a:lnTo>
                    <a:pt x="266" y="806"/>
                  </a:lnTo>
                  <a:lnTo>
                    <a:pt x="221" y="785"/>
                  </a:lnTo>
                  <a:lnTo>
                    <a:pt x="179" y="759"/>
                  </a:lnTo>
                  <a:lnTo>
                    <a:pt x="140" y="729"/>
                  </a:lnTo>
                  <a:lnTo>
                    <a:pt x="105" y="694"/>
                  </a:lnTo>
                  <a:lnTo>
                    <a:pt x="75" y="655"/>
                  </a:lnTo>
                  <a:lnTo>
                    <a:pt x="48" y="613"/>
                  </a:lnTo>
                  <a:lnTo>
                    <a:pt x="27" y="568"/>
                  </a:lnTo>
                  <a:lnTo>
                    <a:pt x="12" y="519"/>
                  </a:lnTo>
                  <a:lnTo>
                    <a:pt x="3" y="470"/>
                  </a:lnTo>
                  <a:lnTo>
                    <a:pt x="0" y="417"/>
                  </a:lnTo>
                  <a:lnTo>
                    <a:pt x="3" y="364"/>
                  </a:lnTo>
                  <a:lnTo>
                    <a:pt x="12" y="315"/>
                  </a:lnTo>
                  <a:lnTo>
                    <a:pt x="27" y="266"/>
                  </a:lnTo>
                  <a:lnTo>
                    <a:pt x="48" y="221"/>
                  </a:lnTo>
                  <a:lnTo>
                    <a:pt x="74" y="179"/>
                  </a:lnTo>
                  <a:lnTo>
                    <a:pt x="104" y="140"/>
                  </a:lnTo>
                  <a:lnTo>
                    <a:pt x="139" y="105"/>
                  </a:lnTo>
                  <a:lnTo>
                    <a:pt x="178" y="74"/>
                  </a:lnTo>
                  <a:lnTo>
                    <a:pt x="220" y="48"/>
                  </a:lnTo>
                  <a:lnTo>
                    <a:pt x="265" y="28"/>
                  </a:lnTo>
                  <a:lnTo>
                    <a:pt x="314" y="12"/>
                  </a:lnTo>
                  <a:lnTo>
                    <a:pt x="364" y="3"/>
                  </a:lnTo>
                  <a:lnTo>
                    <a:pt x="4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104" name="Group 103">
            <a:extLst>
              <a:ext uri="{FF2B5EF4-FFF2-40B4-BE49-F238E27FC236}">
                <a16:creationId xmlns:a16="http://schemas.microsoft.com/office/drawing/2014/main" id="{5355E312-9C59-23A1-1601-F8463C8C0872}"/>
              </a:ext>
            </a:extLst>
          </p:cNvPr>
          <p:cNvGrpSpPr/>
          <p:nvPr userDrawn="1"/>
        </p:nvGrpSpPr>
        <p:grpSpPr>
          <a:xfrm>
            <a:off x="480258" y="2744947"/>
            <a:ext cx="579438" cy="457201"/>
            <a:chOff x="6308725" y="5054600"/>
            <a:chExt cx="579438" cy="457201"/>
          </a:xfrm>
          <a:solidFill>
            <a:schemeClr val="tx1"/>
          </a:solidFill>
        </p:grpSpPr>
        <p:sp>
          <p:nvSpPr>
            <p:cNvPr id="105" name="Freeform 385">
              <a:extLst>
                <a:ext uri="{FF2B5EF4-FFF2-40B4-BE49-F238E27FC236}">
                  <a16:creationId xmlns:a16="http://schemas.microsoft.com/office/drawing/2014/main" id="{F8E7AA49-F834-CB18-1848-68C689E9C2D7}"/>
                </a:ext>
              </a:extLst>
            </p:cNvPr>
            <p:cNvSpPr>
              <a:spLocks/>
            </p:cNvSpPr>
            <p:nvPr/>
          </p:nvSpPr>
          <p:spPr bwMode="auto">
            <a:xfrm>
              <a:off x="6308725" y="5054600"/>
              <a:ext cx="579438" cy="403225"/>
            </a:xfrm>
            <a:custGeom>
              <a:avLst/>
              <a:gdLst>
                <a:gd name="T0" fmla="*/ 2195 w 3653"/>
                <a:gd name="T1" fmla="*/ 51 h 2535"/>
                <a:gd name="T2" fmla="*/ 2534 w 3653"/>
                <a:gd name="T3" fmla="*/ 243 h 2535"/>
                <a:gd name="T4" fmla="*/ 2778 w 3653"/>
                <a:gd name="T5" fmla="*/ 543 h 2535"/>
                <a:gd name="T6" fmla="*/ 2891 w 3653"/>
                <a:gd name="T7" fmla="*/ 922 h 2535"/>
                <a:gd name="T8" fmla="*/ 3175 w 3653"/>
                <a:gd name="T9" fmla="*/ 1062 h 2535"/>
                <a:gd name="T10" fmla="*/ 3455 w 3653"/>
                <a:gd name="T11" fmla="*/ 1259 h 2535"/>
                <a:gd name="T12" fmla="*/ 3622 w 3653"/>
                <a:gd name="T13" fmla="*/ 1557 h 2535"/>
                <a:gd name="T14" fmla="*/ 3639 w 3653"/>
                <a:gd name="T15" fmla="*/ 1915 h 2535"/>
                <a:gd name="T16" fmla="*/ 3496 w 3653"/>
                <a:gd name="T17" fmla="*/ 2234 h 2535"/>
                <a:gd name="T18" fmla="*/ 3232 w 3653"/>
                <a:gd name="T19" fmla="*/ 2454 h 2535"/>
                <a:gd name="T20" fmla="*/ 2885 w 3653"/>
                <a:gd name="T21" fmla="*/ 2535 h 2535"/>
                <a:gd name="T22" fmla="*/ 2182 w 3653"/>
                <a:gd name="T23" fmla="*/ 2497 h 2535"/>
                <a:gd name="T24" fmla="*/ 2194 w 3653"/>
                <a:gd name="T25" fmla="*/ 2403 h 2535"/>
                <a:gd name="T26" fmla="*/ 2948 w 3653"/>
                <a:gd name="T27" fmla="*/ 2377 h 2535"/>
                <a:gd name="T28" fmla="*/ 3227 w 3653"/>
                <a:gd name="T29" fmla="*/ 2276 h 2535"/>
                <a:gd name="T30" fmla="*/ 3423 w 3653"/>
                <a:gd name="T31" fmla="*/ 2061 h 2535"/>
                <a:gd name="T32" fmla="*/ 3497 w 3653"/>
                <a:gd name="T33" fmla="*/ 1770 h 2535"/>
                <a:gd name="T34" fmla="*/ 3423 w 3653"/>
                <a:gd name="T35" fmla="*/ 1480 h 2535"/>
                <a:gd name="T36" fmla="*/ 3227 w 3653"/>
                <a:gd name="T37" fmla="*/ 1264 h 2535"/>
                <a:gd name="T38" fmla="*/ 2948 w 3653"/>
                <a:gd name="T39" fmla="*/ 1163 h 2535"/>
                <a:gd name="T40" fmla="*/ 2774 w 3653"/>
                <a:gd name="T41" fmla="*/ 1152 h 2535"/>
                <a:gd name="T42" fmla="*/ 2737 w 3653"/>
                <a:gd name="T43" fmla="*/ 1081 h 2535"/>
                <a:gd name="T44" fmla="*/ 2726 w 3653"/>
                <a:gd name="T45" fmla="*/ 864 h 2535"/>
                <a:gd name="T46" fmla="*/ 2582 w 3653"/>
                <a:gd name="T47" fmla="*/ 521 h 2535"/>
                <a:gd name="T48" fmla="*/ 2311 w 3653"/>
                <a:gd name="T49" fmla="*/ 273 h 2535"/>
                <a:gd name="T50" fmla="*/ 1953 w 3653"/>
                <a:gd name="T51" fmla="*/ 160 h 2535"/>
                <a:gd name="T52" fmla="*/ 1602 w 3653"/>
                <a:gd name="T53" fmla="*/ 199 h 2535"/>
                <a:gd name="T54" fmla="*/ 1303 w 3653"/>
                <a:gd name="T55" fmla="*/ 371 h 2535"/>
                <a:gd name="T56" fmla="*/ 1097 w 3653"/>
                <a:gd name="T57" fmla="*/ 642 h 2535"/>
                <a:gd name="T58" fmla="*/ 1013 w 3653"/>
                <a:gd name="T59" fmla="*/ 921 h 2535"/>
                <a:gd name="T60" fmla="*/ 933 w 3653"/>
                <a:gd name="T61" fmla="*/ 969 h 2535"/>
                <a:gd name="T62" fmla="*/ 667 w 3653"/>
                <a:gd name="T63" fmla="*/ 993 h 2535"/>
                <a:gd name="T64" fmla="*/ 387 w 3653"/>
                <a:gd name="T65" fmla="*/ 1150 h 2535"/>
                <a:gd name="T66" fmla="*/ 205 w 3653"/>
                <a:gd name="T67" fmla="*/ 1412 h 2535"/>
                <a:gd name="T68" fmla="*/ 159 w 3653"/>
                <a:gd name="T69" fmla="*/ 1741 h 2535"/>
                <a:gd name="T70" fmla="*/ 264 w 3653"/>
                <a:gd name="T71" fmla="*/ 2048 h 2535"/>
                <a:gd name="T72" fmla="*/ 489 w 3653"/>
                <a:gd name="T73" fmla="*/ 2272 h 2535"/>
                <a:gd name="T74" fmla="*/ 797 w 3653"/>
                <a:gd name="T75" fmla="*/ 2377 h 2535"/>
                <a:gd name="T76" fmla="*/ 1525 w 3653"/>
                <a:gd name="T77" fmla="*/ 2403 h 2535"/>
                <a:gd name="T78" fmla="*/ 1537 w 3653"/>
                <a:gd name="T79" fmla="*/ 2497 h 2535"/>
                <a:gd name="T80" fmla="*/ 866 w 3653"/>
                <a:gd name="T81" fmla="*/ 2535 h 2535"/>
                <a:gd name="T82" fmla="*/ 495 w 3653"/>
                <a:gd name="T83" fmla="*/ 2453 h 2535"/>
                <a:gd name="T84" fmla="*/ 204 w 3653"/>
                <a:gd name="T85" fmla="*/ 2228 h 2535"/>
                <a:gd name="T86" fmla="*/ 31 w 3653"/>
                <a:gd name="T87" fmla="*/ 1902 h 2535"/>
                <a:gd name="T88" fmla="*/ 14 w 3653"/>
                <a:gd name="T89" fmla="*/ 1517 h 2535"/>
                <a:gd name="T90" fmla="*/ 159 w 3653"/>
                <a:gd name="T91" fmla="*/ 1176 h 2535"/>
                <a:gd name="T92" fmla="*/ 429 w 3653"/>
                <a:gd name="T93" fmla="*/ 928 h 2535"/>
                <a:gd name="T94" fmla="*/ 787 w 3653"/>
                <a:gd name="T95" fmla="*/ 813 h 2535"/>
                <a:gd name="T96" fmla="*/ 943 w 3653"/>
                <a:gd name="T97" fmla="*/ 603 h 2535"/>
                <a:gd name="T98" fmla="*/ 1147 w 3653"/>
                <a:gd name="T99" fmla="*/ 304 h 2535"/>
                <a:gd name="T100" fmla="*/ 1446 w 3653"/>
                <a:gd name="T101" fmla="*/ 94 h 2535"/>
                <a:gd name="T102" fmla="*/ 1800 w 3653"/>
                <a:gd name="T103" fmla="*/ 4 h 2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653" h="2535">
                  <a:moveTo>
                    <a:pt x="1874" y="0"/>
                  </a:moveTo>
                  <a:lnTo>
                    <a:pt x="1958" y="4"/>
                  </a:lnTo>
                  <a:lnTo>
                    <a:pt x="2039" y="14"/>
                  </a:lnTo>
                  <a:lnTo>
                    <a:pt x="2118" y="30"/>
                  </a:lnTo>
                  <a:lnTo>
                    <a:pt x="2195" y="51"/>
                  </a:lnTo>
                  <a:lnTo>
                    <a:pt x="2269" y="80"/>
                  </a:lnTo>
                  <a:lnTo>
                    <a:pt x="2340" y="113"/>
                  </a:lnTo>
                  <a:lnTo>
                    <a:pt x="2409" y="151"/>
                  </a:lnTo>
                  <a:lnTo>
                    <a:pt x="2473" y="194"/>
                  </a:lnTo>
                  <a:lnTo>
                    <a:pt x="2534" y="243"/>
                  </a:lnTo>
                  <a:lnTo>
                    <a:pt x="2592" y="295"/>
                  </a:lnTo>
                  <a:lnTo>
                    <a:pt x="2645" y="351"/>
                  </a:lnTo>
                  <a:lnTo>
                    <a:pt x="2694" y="412"/>
                  </a:lnTo>
                  <a:lnTo>
                    <a:pt x="2738" y="476"/>
                  </a:lnTo>
                  <a:lnTo>
                    <a:pt x="2778" y="543"/>
                  </a:lnTo>
                  <a:lnTo>
                    <a:pt x="2812" y="614"/>
                  </a:lnTo>
                  <a:lnTo>
                    <a:pt x="2840" y="687"/>
                  </a:lnTo>
                  <a:lnTo>
                    <a:pt x="2864" y="763"/>
                  </a:lnTo>
                  <a:lnTo>
                    <a:pt x="2881" y="842"/>
                  </a:lnTo>
                  <a:lnTo>
                    <a:pt x="2891" y="922"/>
                  </a:lnTo>
                  <a:lnTo>
                    <a:pt x="2896" y="1005"/>
                  </a:lnTo>
                  <a:lnTo>
                    <a:pt x="2969" y="1010"/>
                  </a:lnTo>
                  <a:lnTo>
                    <a:pt x="3040" y="1021"/>
                  </a:lnTo>
                  <a:lnTo>
                    <a:pt x="3109" y="1039"/>
                  </a:lnTo>
                  <a:lnTo>
                    <a:pt x="3175" y="1062"/>
                  </a:lnTo>
                  <a:lnTo>
                    <a:pt x="3239" y="1091"/>
                  </a:lnTo>
                  <a:lnTo>
                    <a:pt x="3298" y="1125"/>
                  </a:lnTo>
                  <a:lnTo>
                    <a:pt x="3354" y="1165"/>
                  </a:lnTo>
                  <a:lnTo>
                    <a:pt x="3407" y="1209"/>
                  </a:lnTo>
                  <a:lnTo>
                    <a:pt x="3455" y="1259"/>
                  </a:lnTo>
                  <a:lnTo>
                    <a:pt x="3499" y="1311"/>
                  </a:lnTo>
                  <a:lnTo>
                    <a:pt x="3538" y="1368"/>
                  </a:lnTo>
                  <a:lnTo>
                    <a:pt x="3571" y="1428"/>
                  </a:lnTo>
                  <a:lnTo>
                    <a:pt x="3600" y="1492"/>
                  </a:lnTo>
                  <a:lnTo>
                    <a:pt x="3622" y="1557"/>
                  </a:lnTo>
                  <a:lnTo>
                    <a:pt x="3639" y="1627"/>
                  </a:lnTo>
                  <a:lnTo>
                    <a:pt x="3649" y="1697"/>
                  </a:lnTo>
                  <a:lnTo>
                    <a:pt x="3653" y="1770"/>
                  </a:lnTo>
                  <a:lnTo>
                    <a:pt x="3649" y="1843"/>
                  </a:lnTo>
                  <a:lnTo>
                    <a:pt x="3639" y="1915"/>
                  </a:lnTo>
                  <a:lnTo>
                    <a:pt x="3622" y="1985"/>
                  </a:lnTo>
                  <a:lnTo>
                    <a:pt x="3599" y="2051"/>
                  </a:lnTo>
                  <a:lnTo>
                    <a:pt x="3570" y="2115"/>
                  </a:lnTo>
                  <a:lnTo>
                    <a:pt x="3536" y="2176"/>
                  </a:lnTo>
                  <a:lnTo>
                    <a:pt x="3496" y="2234"/>
                  </a:lnTo>
                  <a:lnTo>
                    <a:pt x="3451" y="2287"/>
                  </a:lnTo>
                  <a:lnTo>
                    <a:pt x="3403" y="2335"/>
                  </a:lnTo>
                  <a:lnTo>
                    <a:pt x="3349" y="2380"/>
                  </a:lnTo>
                  <a:lnTo>
                    <a:pt x="3292" y="2419"/>
                  </a:lnTo>
                  <a:lnTo>
                    <a:pt x="3232" y="2454"/>
                  </a:lnTo>
                  <a:lnTo>
                    <a:pt x="3168" y="2482"/>
                  </a:lnTo>
                  <a:lnTo>
                    <a:pt x="3100" y="2505"/>
                  </a:lnTo>
                  <a:lnTo>
                    <a:pt x="3031" y="2522"/>
                  </a:lnTo>
                  <a:lnTo>
                    <a:pt x="2959" y="2532"/>
                  </a:lnTo>
                  <a:lnTo>
                    <a:pt x="2885" y="2535"/>
                  </a:lnTo>
                  <a:lnTo>
                    <a:pt x="2249" y="2535"/>
                  </a:lnTo>
                  <a:lnTo>
                    <a:pt x="2228" y="2533"/>
                  </a:lnTo>
                  <a:lnTo>
                    <a:pt x="2210" y="2526"/>
                  </a:lnTo>
                  <a:lnTo>
                    <a:pt x="2194" y="2513"/>
                  </a:lnTo>
                  <a:lnTo>
                    <a:pt x="2182" y="2497"/>
                  </a:lnTo>
                  <a:lnTo>
                    <a:pt x="2174" y="2479"/>
                  </a:lnTo>
                  <a:lnTo>
                    <a:pt x="2172" y="2458"/>
                  </a:lnTo>
                  <a:lnTo>
                    <a:pt x="2174" y="2437"/>
                  </a:lnTo>
                  <a:lnTo>
                    <a:pt x="2182" y="2418"/>
                  </a:lnTo>
                  <a:lnTo>
                    <a:pt x="2194" y="2403"/>
                  </a:lnTo>
                  <a:lnTo>
                    <a:pt x="2210" y="2391"/>
                  </a:lnTo>
                  <a:lnTo>
                    <a:pt x="2228" y="2383"/>
                  </a:lnTo>
                  <a:lnTo>
                    <a:pt x="2249" y="2381"/>
                  </a:lnTo>
                  <a:lnTo>
                    <a:pt x="2885" y="2381"/>
                  </a:lnTo>
                  <a:lnTo>
                    <a:pt x="2948" y="2377"/>
                  </a:lnTo>
                  <a:lnTo>
                    <a:pt x="3008" y="2367"/>
                  </a:lnTo>
                  <a:lnTo>
                    <a:pt x="3067" y="2353"/>
                  </a:lnTo>
                  <a:lnTo>
                    <a:pt x="3123" y="2332"/>
                  </a:lnTo>
                  <a:lnTo>
                    <a:pt x="3176" y="2307"/>
                  </a:lnTo>
                  <a:lnTo>
                    <a:pt x="3227" y="2276"/>
                  </a:lnTo>
                  <a:lnTo>
                    <a:pt x="3274" y="2241"/>
                  </a:lnTo>
                  <a:lnTo>
                    <a:pt x="3317" y="2202"/>
                  </a:lnTo>
                  <a:lnTo>
                    <a:pt x="3357" y="2158"/>
                  </a:lnTo>
                  <a:lnTo>
                    <a:pt x="3393" y="2111"/>
                  </a:lnTo>
                  <a:lnTo>
                    <a:pt x="3423" y="2061"/>
                  </a:lnTo>
                  <a:lnTo>
                    <a:pt x="3449" y="2007"/>
                  </a:lnTo>
                  <a:lnTo>
                    <a:pt x="3469" y="1952"/>
                  </a:lnTo>
                  <a:lnTo>
                    <a:pt x="3485" y="1893"/>
                  </a:lnTo>
                  <a:lnTo>
                    <a:pt x="3494" y="1832"/>
                  </a:lnTo>
                  <a:lnTo>
                    <a:pt x="3497" y="1770"/>
                  </a:lnTo>
                  <a:lnTo>
                    <a:pt x="3494" y="1709"/>
                  </a:lnTo>
                  <a:lnTo>
                    <a:pt x="3485" y="1648"/>
                  </a:lnTo>
                  <a:lnTo>
                    <a:pt x="3469" y="1589"/>
                  </a:lnTo>
                  <a:lnTo>
                    <a:pt x="3449" y="1533"/>
                  </a:lnTo>
                  <a:lnTo>
                    <a:pt x="3423" y="1480"/>
                  </a:lnTo>
                  <a:lnTo>
                    <a:pt x="3393" y="1430"/>
                  </a:lnTo>
                  <a:lnTo>
                    <a:pt x="3357" y="1382"/>
                  </a:lnTo>
                  <a:lnTo>
                    <a:pt x="3317" y="1339"/>
                  </a:lnTo>
                  <a:lnTo>
                    <a:pt x="3274" y="1299"/>
                  </a:lnTo>
                  <a:lnTo>
                    <a:pt x="3227" y="1264"/>
                  </a:lnTo>
                  <a:lnTo>
                    <a:pt x="3176" y="1234"/>
                  </a:lnTo>
                  <a:lnTo>
                    <a:pt x="3123" y="1209"/>
                  </a:lnTo>
                  <a:lnTo>
                    <a:pt x="3067" y="1188"/>
                  </a:lnTo>
                  <a:lnTo>
                    <a:pt x="3008" y="1172"/>
                  </a:lnTo>
                  <a:lnTo>
                    <a:pt x="2948" y="1163"/>
                  </a:lnTo>
                  <a:lnTo>
                    <a:pt x="2885" y="1160"/>
                  </a:lnTo>
                  <a:lnTo>
                    <a:pt x="2823" y="1163"/>
                  </a:lnTo>
                  <a:lnTo>
                    <a:pt x="2806" y="1163"/>
                  </a:lnTo>
                  <a:lnTo>
                    <a:pt x="2789" y="1159"/>
                  </a:lnTo>
                  <a:lnTo>
                    <a:pt x="2774" y="1152"/>
                  </a:lnTo>
                  <a:lnTo>
                    <a:pt x="2761" y="1141"/>
                  </a:lnTo>
                  <a:lnTo>
                    <a:pt x="2751" y="1129"/>
                  </a:lnTo>
                  <a:lnTo>
                    <a:pt x="2743" y="1114"/>
                  </a:lnTo>
                  <a:lnTo>
                    <a:pt x="2738" y="1097"/>
                  </a:lnTo>
                  <a:lnTo>
                    <a:pt x="2737" y="1081"/>
                  </a:lnTo>
                  <a:lnTo>
                    <a:pt x="2738" y="1073"/>
                  </a:lnTo>
                  <a:lnTo>
                    <a:pt x="2739" y="1045"/>
                  </a:lnTo>
                  <a:lnTo>
                    <a:pt x="2741" y="1020"/>
                  </a:lnTo>
                  <a:lnTo>
                    <a:pt x="2737" y="941"/>
                  </a:lnTo>
                  <a:lnTo>
                    <a:pt x="2726" y="864"/>
                  </a:lnTo>
                  <a:lnTo>
                    <a:pt x="2710" y="790"/>
                  </a:lnTo>
                  <a:lnTo>
                    <a:pt x="2686" y="718"/>
                  </a:lnTo>
                  <a:lnTo>
                    <a:pt x="2657" y="649"/>
                  </a:lnTo>
                  <a:lnTo>
                    <a:pt x="2622" y="584"/>
                  </a:lnTo>
                  <a:lnTo>
                    <a:pt x="2582" y="521"/>
                  </a:lnTo>
                  <a:lnTo>
                    <a:pt x="2536" y="464"/>
                  </a:lnTo>
                  <a:lnTo>
                    <a:pt x="2487" y="409"/>
                  </a:lnTo>
                  <a:lnTo>
                    <a:pt x="2432" y="360"/>
                  </a:lnTo>
                  <a:lnTo>
                    <a:pt x="2373" y="314"/>
                  </a:lnTo>
                  <a:lnTo>
                    <a:pt x="2311" y="273"/>
                  </a:lnTo>
                  <a:lnTo>
                    <a:pt x="2246" y="239"/>
                  </a:lnTo>
                  <a:lnTo>
                    <a:pt x="2176" y="210"/>
                  </a:lnTo>
                  <a:lnTo>
                    <a:pt x="2105" y="187"/>
                  </a:lnTo>
                  <a:lnTo>
                    <a:pt x="2030" y="170"/>
                  </a:lnTo>
                  <a:lnTo>
                    <a:pt x="1953" y="160"/>
                  </a:lnTo>
                  <a:lnTo>
                    <a:pt x="1874" y="156"/>
                  </a:lnTo>
                  <a:lnTo>
                    <a:pt x="1804" y="159"/>
                  </a:lnTo>
                  <a:lnTo>
                    <a:pt x="1736" y="167"/>
                  </a:lnTo>
                  <a:lnTo>
                    <a:pt x="1668" y="181"/>
                  </a:lnTo>
                  <a:lnTo>
                    <a:pt x="1602" y="199"/>
                  </a:lnTo>
                  <a:lnTo>
                    <a:pt x="1537" y="224"/>
                  </a:lnTo>
                  <a:lnTo>
                    <a:pt x="1475" y="254"/>
                  </a:lnTo>
                  <a:lnTo>
                    <a:pt x="1415" y="288"/>
                  </a:lnTo>
                  <a:lnTo>
                    <a:pt x="1358" y="327"/>
                  </a:lnTo>
                  <a:lnTo>
                    <a:pt x="1303" y="371"/>
                  </a:lnTo>
                  <a:lnTo>
                    <a:pt x="1253" y="418"/>
                  </a:lnTo>
                  <a:lnTo>
                    <a:pt x="1208" y="469"/>
                  </a:lnTo>
                  <a:lnTo>
                    <a:pt x="1166" y="524"/>
                  </a:lnTo>
                  <a:lnTo>
                    <a:pt x="1129" y="581"/>
                  </a:lnTo>
                  <a:lnTo>
                    <a:pt x="1097" y="642"/>
                  </a:lnTo>
                  <a:lnTo>
                    <a:pt x="1069" y="704"/>
                  </a:lnTo>
                  <a:lnTo>
                    <a:pt x="1047" y="768"/>
                  </a:lnTo>
                  <a:lnTo>
                    <a:pt x="1029" y="834"/>
                  </a:lnTo>
                  <a:lnTo>
                    <a:pt x="1018" y="901"/>
                  </a:lnTo>
                  <a:lnTo>
                    <a:pt x="1013" y="921"/>
                  </a:lnTo>
                  <a:lnTo>
                    <a:pt x="1003" y="938"/>
                  </a:lnTo>
                  <a:lnTo>
                    <a:pt x="989" y="952"/>
                  </a:lnTo>
                  <a:lnTo>
                    <a:pt x="973" y="962"/>
                  </a:lnTo>
                  <a:lnTo>
                    <a:pt x="954" y="968"/>
                  </a:lnTo>
                  <a:lnTo>
                    <a:pt x="933" y="969"/>
                  </a:lnTo>
                  <a:lnTo>
                    <a:pt x="898" y="966"/>
                  </a:lnTo>
                  <a:lnTo>
                    <a:pt x="866" y="966"/>
                  </a:lnTo>
                  <a:lnTo>
                    <a:pt x="797" y="968"/>
                  </a:lnTo>
                  <a:lnTo>
                    <a:pt x="731" y="978"/>
                  </a:lnTo>
                  <a:lnTo>
                    <a:pt x="667" y="993"/>
                  </a:lnTo>
                  <a:lnTo>
                    <a:pt x="604" y="1014"/>
                  </a:lnTo>
                  <a:lnTo>
                    <a:pt x="546" y="1041"/>
                  </a:lnTo>
                  <a:lnTo>
                    <a:pt x="489" y="1073"/>
                  </a:lnTo>
                  <a:lnTo>
                    <a:pt x="436" y="1109"/>
                  </a:lnTo>
                  <a:lnTo>
                    <a:pt x="387" y="1150"/>
                  </a:lnTo>
                  <a:lnTo>
                    <a:pt x="342" y="1196"/>
                  </a:lnTo>
                  <a:lnTo>
                    <a:pt x="301" y="1245"/>
                  </a:lnTo>
                  <a:lnTo>
                    <a:pt x="264" y="1297"/>
                  </a:lnTo>
                  <a:lnTo>
                    <a:pt x="232" y="1354"/>
                  </a:lnTo>
                  <a:lnTo>
                    <a:pt x="205" y="1412"/>
                  </a:lnTo>
                  <a:lnTo>
                    <a:pt x="184" y="1474"/>
                  </a:lnTo>
                  <a:lnTo>
                    <a:pt x="169" y="1538"/>
                  </a:lnTo>
                  <a:lnTo>
                    <a:pt x="159" y="1605"/>
                  </a:lnTo>
                  <a:lnTo>
                    <a:pt x="155" y="1673"/>
                  </a:lnTo>
                  <a:lnTo>
                    <a:pt x="159" y="1741"/>
                  </a:lnTo>
                  <a:lnTo>
                    <a:pt x="169" y="1807"/>
                  </a:lnTo>
                  <a:lnTo>
                    <a:pt x="184" y="1871"/>
                  </a:lnTo>
                  <a:lnTo>
                    <a:pt x="205" y="1933"/>
                  </a:lnTo>
                  <a:lnTo>
                    <a:pt x="232" y="1992"/>
                  </a:lnTo>
                  <a:lnTo>
                    <a:pt x="264" y="2048"/>
                  </a:lnTo>
                  <a:lnTo>
                    <a:pt x="301" y="2101"/>
                  </a:lnTo>
                  <a:lnTo>
                    <a:pt x="342" y="2150"/>
                  </a:lnTo>
                  <a:lnTo>
                    <a:pt x="387" y="2195"/>
                  </a:lnTo>
                  <a:lnTo>
                    <a:pt x="436" y="2236"/>
                  </a:lnTo>
                  <a:lnTo>
                    <a:pt x="489" y="2272"/>
                  </a:lnTo>
                  <a:lnTo>
                    <a:pt x="546" y="2304"/>
                  </a:lnTo>
                  <a:lnTo>
                    <a:pt x="604" y="2331"/>
                  </a:lnTo>
                  <a:lnTo>
                    <a:pt x="667" y="2352"/>
                  </a:lnTo>
                  <a:lnTo>
                    <a:pt x="731" y="2367"/>
                  </a:lnTo>
                  <a:lnTo>
                    <a:pt x="797" y="2377"/>
                  </a:lnTo>
                  <a:lnTo>
                    <a:pt x="866" y="2381"/>
                  </a:lnTo>
                  <a:lnTo>
                    <a:pt x="1471" y="2381"/>
                  </a:lnTo>
                  <a:lnTo>
                    <a:pt x="1491" y="2383"/>
                  </a:lnTo>
                  <a:lnTo>
                    <a:pt x="1509" y="2391"/>
                  </a:lnTo>
                  <a:lnTo>
                    <a:pt x="1525" y="2403"/>
                  </a:lnTo>
                  <a:lnTo>
                    <a:pt x="1537" y="2418"/>
                  </a:lnTo>
                  <a:lnTo>
                    <a:pt x="1545" y="2437"/>
                  </a:lnTo>
                  <a:lnTo>
                    <a:pt x="1548" y="2458"/>
                  </a:lnTo>
                  <a:lnTo>
                    <a:pt x="1545" y="2479"/>
                  </a:lnTo>
                  <a:lnTo>
                    <a:pt x="1537" y="2497"/>
                  </a:lnTo>
                  <a:lnTo>
                    <a:pt x="1525" y="2513"/>
                  </a:lnTo>
                  <a:lnTo>
                    <a:pt x="1509" y="2526"/>
                  </a:lnTo>
                  <a:lnTo>
                    <a:pt x="1491" y="2533"/>
                  </a:lnTo>
                  <a:lnTo>
                    <a:pt x="1471" y="2535"/>
                  </a:lnTo>
                  <a:lnTo>
                    <a:pt x="866" y="2535"/>
                  </a:lnTo>
                  <a:lnTo>
                    <a:pt x="787" y="2532"/>
                  </a:lnTo>
                  <a:lnTo>
                    <a:pt x="710" y="2522"/>
                  </a:lnTo>
                  <a:lnTo>
                    <a:pt x="636" y="2505"/>
                  </a:lnTo>
                  <a:lnTo>
                    <a:pt x="563" y="2481"/>
                  </a:lnTo>
                  <a:lnTo>
                    <a:pt x="495" y="2453"/>
                  </a:lnTo>
                  <a:lnTo>
                    <a:pt x="429" y="2417"/>
                  </a:lnTo>
                  <a:lnTo>
                    <a:pt x="367" y="2377"/>
                  </a:lnTo>
                  <a:lnTo>
                    <a:pt x="308" y="2332"/>
                  </a:lnTo>
                  <a:lnTo>
                    <a:pt x="254" y="2282"/>
                  </a:lnTo>
                  <a:lnTo>
                    <a:pt x="204" y="2228"/>
                  </a:lnTo>
                  <a:lnTo>
                    <a:pt x="159" y="2170"/>
                  </a:lnTo>
                  <a:lnTo>
                    <a:pt x="119" y="2108"/>
                  </a:lnTo>
                  <a:lnTo>
                    <a:pt x="83" y="2042"/>
                  </a:lnTo>
                  <a:lnTo>
                    <a:pt x="54" y="1974"/>
                  </a:lnTo>
                  <a:lnTo>
                    <a:pt x="31" y="1902"/>
                  </a:lnTo>
                  <a:lnTo>
                    <a:pt x="14" y="1828"/>
                  </a:lnTo>
                  <a:lnTo>
                    <a:pt x="3" y="1752"/>
                  </a:lnTo>
                  <a:lnTo>
                    <a:pt x="0" y="1673"/>
                  </a:lnTo>
                  <a:lnTo>
                    <a:pt x="3" y="1595"/>
                  </a:lnTo>
                  <a:lnTo>
                    <a:pt x="14" y="1517"/>
                  </a:lnTo>
                  <a:lnTo>
                    <a:pt x="31" y="1443"/>
                  </a:lnTo>
                  <a:lnTo>
                    <a:pt x="54" y="1372"/>
                  </a:lnTo>
                  <a:lnTo>
                    <a:pt x="83" y="1303"/>
                  </a:lnTo>
                  <a:lnTo>
                    <a:pt x="119" y="1238"/>
                  </a:lnTo>
                  <a:lnTo>
                    <a:pt x="159" y="1176"/>
                  </a:lnTo>
                  <a:lnTo>
                    <a:pt x="204" y="1117"/>
                  </a:lnTo>
                  <a:lnTo>
                    <a:pt x="254" y="1063"/>
                  </a:lnTo>
                  <a:lnTo>
                    <a:pt x="308" y="1013"/>
                  </a:lnTo>
                  <a:lnTo>
                    <a:pt x="367" y="968"/>
                  </a:lnTo>
                  <a:lnTo>
                    <a:pt x="429" y="928"/>
                  </a:lnTo>
                  <a:lnTo>
                    <a:pt x="495" y="893"/>
                  </a:lnTo>
                  <a:lnTo>
                    <a:pt x="563" y="864"/>
                  </a:lnTo>
                  <a:lnTo>
                    <a:pt x="636" y="841"/>
                  </a:lnTo>
                  <a:lnTo>
                    <a:pt x="710" y="824"/>
                  </a:lnTo>
                  <a:lnTo>
                    <a:pt x="787" y="813"/>
                  </a:lnTo>
                  <a:lnTo>
                    <a:pt x="866" y="810"/>
                  </a:lnTo>
                  <a:lnTo>
                    <a:pt x="875" y="810"/>
                  </a:lnTo>
                  <a:lnTo>
                    <a:pt x="893" y="739"/>
                  </a:lnTo>
                  <a:lnTo>
                    <a:pt x="915" y="670"/>
                  </a:lnTo>
                  <a:lnTo>
                    <a:pt x="943" y="603"/>
                  </a:lnTo>
                  <a:lnTo>
                    <a:pt x="975" y="538"/>
                  </a:lnTo>
                  <a:lnTo>
                    <a:pt x="1011" y="476"/>
                  </a:lnTo>
                  <a:lnTo>
                    <a:pt x="1053" y="416"/>
                  </a:lnTo>
                  <a:lnTo>
                    <a:pt x="1098" y="359"/>
                  </a:lnTo>
                  <a:lnTo>
                    <a:pt x="1147" y="304"/>
                  </a:lnTo>
                  <a:lnTo>
                    <a:pt x="1200" y="255"/>
                  </a:lnTo>
                  <a:lnTo>
                    <a:pt x="1258" y="207"/>
                  </a:lnTo>
                  <a:lnTo>
                    <a:pt x="1319" y="165"/>
                  </a:lnTo>
                  <a:lnTo>
                    <a:pt x="1381" y="128"/>
                  </a:lnTo>
                  <a:lnTo>
                    <a:pt x="1446" y="94"/>
                  </a:lnTo>
                  <a:lnTo>
                    <a:pt x="1514" y="66"/>
                  </a:lnTo>
                  <a:lnTo>
                    <a:pt x="1584" y="42"/>
                  </a:lnTo>
                  <a:lnTo>
                    <a:pt x="1655" y="25"/>
                  </a:lnTo>
                  <a:lnTo>
                    <a:pt x="1727" y="11"/>
                  </a:lnTo>
                  <a:lnTo>
                    <a:pt x="1800" y="4"/>
                  </a:lnTo>
                  <a:lnTo>
                    <a:pt x="18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386">
              <a:extLst>
                <a:ext uri="{FF2B5EF4-FFF2-40B4-BE49-F238E27FC236}">
                  <a16:creationId xmlns:a16="http://schemas.microsoft.com/office/drawing/2014/main" id="{163FF23F-A5ED-FD52-4EA2-35E50033F1F7}"/>
                </a:ext>
              </a:extLst>
            </p:cNvPr>
            <p:cNvSpPr>
              <a:spLocks/>
            </p:cNvSpPr>
            <p:nvPr/>
          </p:nvSpPr>
          <p:spPr bwMode="auto">
            <a:xfrm>
              <a:off x="6503988" y="5113338"/>
              <a:ext cx="114300" cy="103188"/>
            </a:xfrm>
            <a:custGeom>
              <a:avLst/>
              <a:gdLst>
                <a:gd name="T0" fmla="*/ 648 w 726"/>
                <a:gd name="T1" fmla="*/ 0 h 654"/>
                <a:gd name="T2" fmla="*/ 669 w 726"/>
                <a:gd name="T3" fmla="*/ 4 h 654"/>
                <a:gd name="T4" fmla="*/ 688 w 726"/>
                <a:gd name="T5" fmla="*/ 11 h 654"/>
                <a:gd name="T6" fmla="*/ 704 w 726"/>
                <a:gd name="T7" fmla="*/ 23 h 654"/>
                <a:gd name="T8" fmla="*/ 716 w 726"/>
                <a:gd name="T9" fmla="*/ 39 h 654"/>
                <a:gd name="T10" fmla="*/ 724 w 726"/>
                <a:gd name="T11" fmla="*/ 58 h 654"/>
                <a:gd name="T12" fmla="*/ 726 w 726"/>
                <a:gd name="T13" fmla="*/ 79 h 654"/>
                <a:gd name="T14" fmla="*/ 724 w 726"/>
                <a:gd name="T15" fmla="*/ 99 h 654"/>
                <a:gd name="T16" fmla="*/ 716 w 726"/>
                <a:gd name="T17" fmla="*/ 117 h 654"/>
                <a:gd name="T18" fmla="*/ 704 w 726"/>
                <a:gd name="T19" fmla="*/ 133 h 654"/>
                <a:gd name="T20" fmla="*/ 688 w 726"/>
                <a:gd name="T21" fmla="*/ 145 h 654"/>
                <a:gd name="T22" fmla="*/ 669 w 726"/>
                <a:gd name="T23" fmla="*/ 153 h 654"/>
                <a:gd name="T24" fmla="*/ 648 w 726"/>
                <a:gd name="T25" fmla="*/ 156 h 654"/>
                <a:gd name="T26" fmla="*/ 592 w 726"/>
                <a:gd name="T27" fmla="*/ 159 h 654"/>
                <a:gd name="T28" fmla="*/ 537 w 726"/>
                <a:gd name="T29" fmla="*/ 168 h 654"/>
                <a:gd name="T30" fmla="*/ 484 w 726"/>
                <a:gd name="T31" fmla="*/ 184 h 654"/>
                <a:gd name="T32" fmla="*/ 434 w 726"/>
                <a:gd name="T33" fmla="*/ 205 h 654"/>
                <a:gd name="T34" fmla="*/ 387 w 726"/>
                <a:gd name="T35" fmla="*/ 231 h 654"/>
                <a:gd name="T36" fmla="*/ 342 w 726"/>
                <a:gd name="T37" fmla="*/ 262 h 654"/>
                <a:gd name="T38" fmla="*/ 301 w 726"/>
                <a:gd name="T39" fmla="*/ 298 h 654"/>
                <a:gd name="T40" fmla="*/ 265 w 726"/>
                <a:gd name="T41" fmla="*/ 337 h 654"/>
                <a:gd name="T42" fmla="*/ 232 w 726"/>
                <a:gd name="T43" fmla="*/ 381 h 654"/>
                <a:gd name="T44" fmla="*/ 205 w 726"/>
                <a:gd name="T45" fmla="*/ 427 h 654"/>
                <a:gd name="T46" fmla="*/ 183 w 726"/>
                <a:gd name="T47" fmla="*/ 478 h 654"/>
                <a:gd name="T48" fmla="*/ 165 w 726"/>
                <a:gd name="T49" fmla="*/ 531 h 654"/>
                <a:gd name="T50" fmla="*/ 155 w 726"/>
                <a:gd name="T51" fmla="*/ 586 h 654"/>
                <a:gd name="T52" fmla="*/ 149 w 726"/>
                <a:gd name="T53" fmla="*/ 605 h 654"/>
                <a:gd name="T54" fmla="*/ 140 w 726"/>
                <a:gd name="T55" fmla="*/ 620 h 654"/>
                <a:gd name="T56" fmla="*/ 128 w 726"/>
                <a:gd name="T57" fmla="*/ 634 h 654"/>
                <a:gd name="T58" fmla="*/ 113 w 726"/>
                <a:gd name="T59" fmla="*/ 645 h 654"/>
                <a:gd name="T60" fmla="*/ 96 w 726"/>
                <a:gd name="T61" fmla="*/ 651 h 654"/>
                <a:gd name="T62" fmla="*/ 77 w 726"/>
                <a:gd name="T63" fmla="*/ 654 h 654"/>
                <a:gd name="T64" fmla="*/ 67 w 726"/>
                <a:gd name="T65" fmla="*/ 653 h 654"/>
                <a:gd name="T66" fmla="*/ 46 w 726"/>
                <a:gd name="T67" fmla="*/ 647 h 654"/>
                <a:gd name="T68" fmla="*/ 29 w 726"/>
                <a:gd name="T69" fmla="*/ 637 h 654"/>
                <a:gd name="T70" fmla="*/ 15 w 726"/>
                <a:gd name="T71" fmla="*/ 623 h 654"/>
                <a:gd name="T72" fmla="*/ 5 w 726"/>
                <a:gd name="T73" fmla="*/ 605 h 654"/>
                <a:gd name="T74" fmla="*/ 0 w 726"/>
                <a:gd name="T75" fmla="*/ 586 h 654"/>
                <a:gd name="T76" fmla="*/ 0 w 726"/>
                <a:gd name="T77" fmla="*/ 565 h 654"/>
                <a:gd name="T78" fmla="*/ 12 w 726"/>
                <a:gd name="T79" fmla="*/ 502 h 654"/>
                <a:gd name="T80" fmla="*/ 29 w 726"/>
                <a:gd name="T81" fmla="*/ 441 h 654"/>
                <a:gd name="T82" fmla="*/ 53 w 726"/>
                <a:gd name="T83" fmla="*/ 383 h 654"/>
                <a:gd name="T84" fmla="*/ 82 w 726"/>
                <a:gd name="T85" fmla="*/ 328 h 654"/>
                <a:gd name="T86" fmla="*/ 115 w 726"/>
                <a:gd name="T87" fmla="*/ 276 h 654"/>
                <a:gd name="T88" fmla="*/ 154 w 726"/>
                <a:gd name="T89" fmla="*/ 227 h 654"/>
                <a:gd name="T90" fmla="*/ 196 w 726"/>
                <a:gd name="T91" fmla="*/ 183 h 654"/>
                <a:gd name="T92" fmla="*/ 242 w 726"/>
                <a:gd name="T93" fmla="*/ 143 h 654"/>
                <a:gd name="T94" fmla="*/ 292 w 726"/>
                <a:gd name="T95" fmla="*/ 106 h 654"/>
                <a:gd name="T96" fmla="*/ 346 w 726"/>
                <a:gd name="T97" fmla="*/ 75 h 654"/>
                <a:gd name="T98" fmla="*/ 402 w 726"/>
                <a:gd name="T99" fmla="*/ 49 h 654"/>
                <a:gd name="T100" fmla="*/ 460 w 726"/>
                <a:gd name="T101" fmla="*/ 28 h 654"/>
                <a:gd name="T102" fmla="*/ 521 w 726"/>
                <a:gd name="T103" fmla="*/ 14 h 654"/>
                <a:gd name="T104" fmla="*/ 584 w 726"/>
                <a:gd name="T105" fmla="*/ 4 h 654"/>
                <a:gd name="T106" fmla="*/ 648 w 726"/>
                <a:gd name="T107" fmla="*/ 0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6" h="654">
                  <a:moveTo>
                    <a:pt x="648" y="0"/>
                  </a:moveTo>
                  <a:lnTo>
                    <a:pt x="669" y="4"/>
                  </a:lnTo>
                  <a:lnTo>
                    <a:pt x="688" y="11"/>
                  </a:lnTo>
                  <a:lnTo>
                    <a:pt x="704" y="23"/>
                  </a:lnTo>
                  <a:lnTo>
                    <a:pt x="716" y="39"/>
                  </a:lnTo>
                  <a:lnTo>
                    <a:pt x="724" y="58"/>
                  </a:lnTo>
                  <a:lnTo>
                    <a:pt x="726" y="79"/>
                  </a:lnTo>
                  <a:lnTo>
                    <a:pt x="724" y="99"/>
                  </a:lnTo>
                  <a:lnTo>
                    <a:pt x="716" y="117"/>
                  </a:lnTo>
                  <a:lnTo>
                    <a:pt x="704" y="133"/>
                  </a:lnTo>
                  <a:lnTo>
                    <a:pt x="688" y="145"/>
                  </a:lnTo>
                  <a:lnTo>
                    <a:pt x="669" y="153"/>
                  </a:lnTo>
                  <a:lnTo>
                    <a:pt x="648" y="156"/>
                  </a:lnTo>
                  <a:lnTo>
                    <a:pt x="592" y="159"/>
                  </a:lnTo>
                  <a:lnTo>
                    <a:pt x="537" y="168"/>
                  </a:lnTo>
                  <a:lnTo>
                    <a:pt x="484" y="184"/>
                  </a:lnTo>
                  <a:lnTo>
                    <a:pt x="434" y="205"/>
                  </a:lnTo>
                  <a:lnTo>
                    <a:pt x="387" y="231"/>
                  </a:lnTo>
                  <a:lnTo>
                    <a:pt x="342" y="262"/>
                  </a:lnTo>
                  <a:lnTo>
                    <a:pt x="301" y="298"/>
                  </a:lnTo>
                  <a:lnTo>
                    <a:pt x="265" y="337"/>
                  </a:lnTo>
                  <a:lnTo>
                    <a:pt x="232" y="381"/>
                  </a:lnTo>
                  <a:lnTo>
                    <a:pt x="205" y="427"/>
                  </a:lnTo>
                  <a:lnTo>
                    <a:pt x="183" y="478"/>
                  </a:lnTo>
                  <a:lnTo>
                    <a:pt x="165" y="531"/>
                  </a:lnTo>
                  <a:lnTo>
                    <a:pt x="155" y="586"/>
                  </a:lnTo>
                  <a:lnTo>
                    <a:pt x="149" y="605"/>
                  </a:lnTo>
                  <a:lnTo>
                    <a:pt x="140" y="620"/>
                  </a:lnTo>
                  <a:lnTo>
                    <a:pt x="128" y="634"/>
                  </a:lnTo>
                  <a:lnTo>
                    <a:pt x="113" y="645"/>
                  </a:lnTo>
                  <a:lnTo>
                    <a:pt x="96" y="651"/>
                  </a:lnTo>
                  <a:lnTo>
                    <a:pt x="77" y="654"/>
                  </a:lnTo>
                  <a:lnTo>
                    <a:pt x="67" y="653"/>
                  </a:lnTo>
                  <a:lnTo>
                    <a:pt x="46" y="647"/>
                  </a:lnTo>
                  <a:lnTo>
                    <a:pt x="29" y="637"/>
                  </a:lnTo>
                  <a:lnTo>
                    <a:pt x="15" y="623"/>
                  </a:lnTo>
                  <a:lnTo>
                    <a:pt x="5" y="605"/>
                  </a:lnTo>
                  <a:lnTo>
                    <a:pt x="0" y="586"/>
                  </a:lnTo>
                  <a:lnTo>
                    <a:pt x="0" y="565"/>
                  </a:lnTo>
                  <a:lnTo>
                    <a:pt x="12" y="502"/>
                  </a:lnTo>
                  <a:lnTo>
                    <a:pt x="29" y="441"/>
                  </a:lnTo>
                  <a:lnTo>
                    <a:pt x="53" y="383"/>
                  </a:lnTo>
                  <a:lnTo>
                    <a:pt x="82" y="328"/>
                  </a:lnTo>
                  <a:lnTo>
                    <a:pt x="115" y="276"/>
                  </a:lnTo>
                  <a:lnTo>
                    <a:pt x="154" y="227"/>
                  </a:lnTo>
                  <a:lnTo>
                    <a:pt x="196" y="183"/>
                  </a:lnTo>
                  <a:lnTo>
                    <a:pt x="242" y="143"/>
                  </a:lnTo>
                  <a:lnTo>
                    <a:pt x="292" y="106"/>
                  </a:lnTo>
                  <a:lnTo>
                    <a:pt x="346" y="75"/>
                  </a:lnTo>
                  <a:lnTo>
                    <a:pt x="402" y="49"/>
                  </a:lnTo>
                  <a:lnTo>
                    <a:pt x="460" y="28"/>
                  </a:lnTo>
                  <a:lnTo>
                    <a:pt x="521" y="14"/>
                  </a:lnTo>
                  <a:lnTo>
                    <a:pt x="584" y="4"/>
                  </a:lnTo>
                  <a:lnTo>
                    <a:pt x="64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387">
              <a:extLst>
                <a:ext uri="{FF2B5EF4-FFF2-40B4-BE49-F238E27FC236}">
                  <a16:creationId xmlns:a16="http://schemas.microsoft.com/office/drawing/2014/main" id="{4C9C6D8D-6B8B-C20D-5BA0-3CCCEEF3C600}"/>
                </a:ext>
              </a:extLst>
            </p:cNvPr>
            <p:cNvSpPr>
              <a:spLocks/>
            </p:cNvSpPr>
            <p:nvPr/>
          </p:nvSpPr>
          <p:spPr bwMode="auto">
            <a:xfrm>
              <a:off x="6542088" y="5310188"/>
              <a:ext cx="123825" cy="201613"/>
            </a:xfrm>
            <a:custGeom>
              <a:avLst/>
              <a:gdLst>
                <a:gd name="T0" fmla="*/ 382 w 790"/>
                <a:gd name="T1" fmla="*/ 0 h 1267"/>
                <a:gd name="T2" fmla="*/ 408 w 790"/>
                <a:gd name="T3" fmla="*/ 0 h 1267"/>
                <a:gd name="T4" fmla="*/ 434 w 790"/>
                <a:gd name="T5" fmla="*/ 6 h 1267"/>
                <a:gd name="T6" fmla="*/ 458 w 790"/>
                <a:gd name="T7" fmla="*/ 17 h 1267"/>
                <a:gd name="T8" fmla="*/ 480 w 790"/>
                <a:gd name="T9" fmla="*/ 32 h 1267"/>
                <a:gd name="T10" fmla="*/ 764 w 790"/>
                <a:gd name="T11" fmla="*/ 284 h 1267"/>
                <a:gd name="T12" fmla="*/ 778 w 790"/>
                <a:gd name="T13" fmla="*/ 301 h 1267"/>
                <a:gd name="T14" fmla="*/ 786 w 790"/>
                <a:gd name="T15" fmla="*/ 318 h 1267"/>
                <a:gd name="T16" fmla="*/ 790 w 790"/>
                <a:gd name="T17" fmla="*/ 338 h 1267"/>
                <a:gd name="T18" fmla="*/ 789 w 790"/>
                <a:gd name="T19" fmla="*/ 358 h 1267"/>
                <a:gd name="T20" fmla="*/ 782 w 790"/>
                <a:gd name="T21" fmla="*/ 377 h 1267"/>
                <a:gd name="T22" fmla="*/ 770 w 790"/>
                <a:gd name="T23" fmla="*/ 395 h 1267"/>
                <a:gd name="T24" fmla="*/ 758 w 790"/>
                <a:gd name="T25" fmla="*/ 406 h 1267"/>
                <a:gd name="T26" fmla="*/ 743 w 790"/>
                <a:gd name="T27" fmla="*/ 414 h 1267"/>
                <a:gd name="T28" fmla="*/ 728 w 790"/>
                <a:gd name="T29" fmla="*/ 419 h 1267"/>
                <a:gd name="T30" fmla="*/ 712 w 790"/>
                <a:gd name="T31" fmla="*/ 420 h 1267"/>
                <a:gd name="T32" fmla="*/ 693 w 790"/>
                <a:gd name="T33" fmla="*/ 418 h 1267"/>
                <a:gd name="T34" fmla="*/ 676 w 790"/>
                <a:gd name="T35" fmla="*/ 411 h 1267"/>
                <a:gd name="T36" fmla="*/ 660 w 790"/>
                <a:gd name="T37" fmla="*/ 400 h 1267"/>
                <a:gd name="T38" fmla="*/ 473 w 790"/>
                <a:gd name="T39" fmla="*/ 233 h 1267"/>
                <a:gd name="T40" fmla="*/ 473 w 790"/>
                <a:gd name="T41" fmla="*/ 1189 h 1267"/>
                <a:gd name="T42" fmla="*/ 470 w 790"/>
                <a:gd name="T43" fmla="*/ 1210 h 1267"/>
                <a:gd name="T44" fmla="*/ 463 w 790"/>
                <a:gd name="T45" fmla="*/ 1228 h 1267"/>
                <a:gd name="T46" fmla="*/ 450 w 790"/>
                <a:gd name="T47" fmla="*/ 1244 h 1267"/>
                <a:gd name="T48" fmla="*/ 434 w 790"/>
                <a:gd name="T49" fmla="*/ 1256 h 1267"/>
                <a:gd name="T50" fmla="*/ 416 w 790"/>
                <a:gd name="T51" fmla="*/ 1264 h 1267"/>
                <a:gd name="T52" fmla="*/ 395 w 790"/>
                <a:gd name="T53" fmla="*/ 1267 h 1267"/>
                <a:gd name="T54" fmla="*/ 374 w 790"/>
                <a:gd name="T55" fmla="*/ 1264 h 1267"/>
                <a:gd name="T56" fmla="*/ 355 w 790"/>
                <a:gd name="T57" fmla="*/ 1256 h 1267"/>
                <a:gd name="T58" fmla="*/ 339 w 790"/>
                <a:gd name="T59" fmla="*/ 1244 h 1267"/>
                <a:gd name="T60" fmla="*/ 327 w 790"/>
                <a:gd name="T61" fmla="*/ 1228 h 1267"/>
                <a:gd name="T62" fmla="*/ 320 w 790"/>
                <a:gd name="T63" fmla="*/ 1210 h 1267"/>
                <a:gd name="T64" fmla="*/ 317 w 790"/>
                <a:gd name="T65" fmla="*/ 1189 h 1267"/>
                <a:gd name="T66" fmla="*/ 317 w 790"/>
                <a:gd name="T67" fmla="*/ 233 h 1267"/>
                <a:gd name="T68" fmla="*/ 130 w 790"/>
                <a:gd name="T69" fmla="*/ 400 h 1267"/>
                <a:gd name="T70" fmla="*/ 112 w 790"/>
                <a:gd name="T71" fmla="*/ 412 h 1267"/>
                <a:gd name="T72" fmla="*/ 93 w 790"/>
                <a:gd name="T73" fmla="*/ 419 h 1267"/>
                <a:gd name="T74" fmla="*/ 73 w 790"/>
                <a:gd name="T75" fmla="*/ 420 h 1267"/>
                <a:gd name="T76" fmla="*/ 53 w 790"/>
                <a:gd name="T77" fmla="*/ 417 h 1267"/>
                <a:gd name="T78" fmla="*/ 36 w 790"/>
                <a:gd name="T79" fmla="*/ 408 h 1267"/>
                <a:gd name="T80" fmla="*/ 20 w 790"/>
                <a:gd name="T81" fmla="*/ 395 h 1267"/>
                <a:gd name="T82" fmla="*/ 8 w 790"/>
                <a:gd name="T83" fmla="*/ 377 h 1267"/>
                <a:gd name="T84" fmla="*/ 1 w 790"/>
                <a:gd name="T85" fmla="*/ 358 h 1267"/>
                <a:gd name="T86" fmla="*/ 0 w 790"/>
                <a:gd name="T87" fmla="*/ 338 h 1267"/>
                <a:gd name="T88" fmla="*/ 3 w 790"/>
                <a:gd name="T89" fmla="*/ 318 h 1267"/>
                <a:gd name="T90" fmla="*/ 12 w 790"/>
                <a:gd name="T91" fmla="*/ 301 h 1267"/>
                <a:gd name="T92" fmla="*/ 26 w 790"/>
                <a:gd name="T93" fmla="*/ 284 h 1267"/>
                <a:gd name="T94" fmla="*/ 310 w 790"/>
                <a:gd name="T95" fmla="*/ 32 h 1267"/>
                <a:gd name="T96" fmla="*/ 332 w 790"/>
                <a:gd name="T97" fmla="*/ 17 h 1267"/>
                <a:gd name="T98" fmla="*/ 356 w 790"/>
                <a:gd name="T99" fmla="*/ 6 h 1267"/>
                <a:gd name="T100" fmla="*/ 382 w 790"/>
                <a:gd name="T101" fmla="*/ 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90" h="1267">
                  <a:moveTo>
                    <a:pt x="382" y="0"/>
                  </a:moveTo>
                  <a:lnTo>
                    <a:pt x="408" y="0"/>
                  </a:lnTo>
                  <a:lnTo>
                    <a:pt x="434" y="6"/>
                  </a:lnTo>
                  <a:lnTo>
                    <a:pt x="458" y="17"/>
                  </a:lnTo>
                  <a:lnTo>
                    <a:pt x="480" y="32"/>
                  </a:lnTo>
                  <a:lnTo>
                    <a:pt x="764" y="284"/>
                  </a:lnTo>
                  <a:lnTo>
                    <a:pt x="778" y="301"/>
                  </a:lnTo>
                  <a:lnTo>
                    <a:pt x="786" y="318"/>
                  </a:lnTo>
                  <a:lnTo>
                    <a:pt x="790" y="338"/>
                  </a:lnTo>
                  <a:lnTo>
                    <a:pt x="789" y="358"/>
                  </a:lnTo>
                  <a:lnTo>
                    <a:pt x="782" y="377"/>
                  </a:lnTo>
                  <a:lnTo>
                    <a:pt x="770" y="395"/>
                  </a:lnTo>
                  <a:lnTo>
                    <a:pt x="758" y="406"/>
                  </a:lnTo>
                  <a:lnTo>
                    <a:pt x="743" y="414"/>
                  </a:lnTo>
                  <a:lnTo>
                    <a:pt x="728" y="419"/>
                  </a:lnTo>
                  <a:lnTo>
                    <a:pt x="712" y="420"/>
                  </a:lnTo>
                  <a:lnTo>
                    <a:pt x="693" y="418"/>
                  </a:lnTo>
                  <a:lnTo>
                    <a:pt x="676" y="411"/>
                  </a:lnTo>
                  <a:lnTo>
                    <a:pt x="660" y="400"/>
                  </a:lnTo>
                  <a:lnTo>
                    <a:pt x="473" y="233"/>
                  </a:lnTo>
                  <a:lnTo>
                    <a:pt x="473" y="1189"/>
                  </a:lnTo>
                  <a:lnTo>
                    <a:pt x="470" y="1210"/>
                  </a:lnTo>
                  <a:lnTo>
                    <a:pt x="463" y="1228"/>
                  </a:lnTo>
                  <a:lnTo>
                    <a:pt x="450" y="1244"/>
                  </a:lnTo>
                  <a:lnTo>
                    <a:pt x="434" y="1256"/>
                  </a:lnTo>
                  <a:lnTo>
                    <a:pt x="416" y="1264"/>
                  </a:lnTo>
                  <a:lnTo>
                    <a:pt x="395" y="1267"/>
                  </a:lnTo>
                  <a:lnTo>
                    <a:pt x="374" y="1264"/>
                  </a:lnTo>
                  <a:lnTo>
                    <a:pt x="355" y="1256"/>
                  </a:lnTo>
                  <a:lnTo>
                    <a:pt x="339" y="1244"/>
                  </a:lnTo>
                  <a:lnTo>
                    <a:pt x="327" y="1228"/>
                  </a:lnTo>
                  <a:lnTo>
                    <a:pt x="320" y="1210"/>
                  </a:lnTo>
                  <a:lnTo>
                    <a:pt x="317" y="1189"/>
                  </a:lnTo>
                  <a:lnTo>
                    <a:pt x="317" y="233"/>
                  </a:lnTo>
                  <a:lnTo>
                    <a:pt x="130" y="400"/>
                  </a:lnTo>
                  <a:lnTo>
                    <a:pt x="112" y="412"/>
                  </a:lnTo>
                  <a:lnTo>
                    <a:pt x="93" y="419"/>
                  </a:lnTo>
                  <a:lnTo>
                    <a:pt x="73" y="420"/>
                  </a:lnTo>
                  <a:lnTo>
                    <a:pt x="53" y="417"/>
                  </a:lnTo>
                  <a:lnTo>
                    <a:pt x="36" y="408"/>
                  </a:lnTo>
                  <a:lnTo>
                    <a:pt x="20" y="395"/>
                  </a:lnTo>
                  <a:lnTo>
                    <a:pt x="8" y="377"/>
                  </a:lnTo>
                  <a:lnTo>
                    <a:pt x="1" y="358"/>
                  </a:lnTo>
                  <a:lnTo>
                    <a:pt x="0" y="338"/>
                  </a:lnTo>
                  <a:lnTo>
                    <a:pt x="3" y="318"/>
                  </a:lnTo>
                  <a:lnTo>
                    <a:pt x="12" y="301"/>
                  </a:lnTo>
                  <a:lnTo>
                    <a:pt x="26" y="284"/>
                  </a:lnTo>
                  <a:lnTo>
                    <a:pt x="310" y="32"/>
                  </a:lnTo>
                  <a:lnTo>
                    <a:pt x="332" y="17"/>
                  </a:lnTo>
                  <a:lnTo>
                    <a:pt x="356" y="6"/>
                  </a:lnTo>
                  <a:lnTo>
                    <a:pt x="38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9" name="Group 168">
            <a:extLst>
              <a:ext uri="{FF2B5EF4-FFF2-40B4-BE49-F238E27FC236}">
                <a16:creationId xmlns:a16="http://schemas.microsoft.com/office/drawing/2014/main" id="{49ACC7F1-566C-05AF-9AB1-71860C1A4357}"/>
              </a:ext>
            </a:extLst>
          </p:cNvPr>
          <p:cNvGrpSpPr/>
          <p:nvPr userDrawn="1"/>
        </p:nvGrpSpPr>
        <p:grpSpPr>
          <a:xfrm>
            <a:off x="517286" y="3786596"/>
            <a:ext cx="505383" cy="460253"/>
            <a:chOff x="433387" y="638175"/>
            <a:chExt cx="1062038" cy="1092200"/>
          </a:xfrm>
          <a:solidFill>
            <a:schemeClr val="tx1"/>
          </a:solidFill>
        </p:grpSpPr>
        <p:sp>
          <p:nvSpPr>
            <p:cNvPr id="170" name="Freeform 6">
              <a:extLst>
                <a:ext uri="{FF2B5EF4-FFF2-40B4-BE49-F238E27FC236}">
                  <a16:creationId xmlns:a16="http://schemas.microsoft.com/office/drawing/2014/main" id="{3ED24079-4D1D-C671-0CE7-6B90414E3D2A}"/>
                </a:ext>
              </a:extLst>
            </p:cNvPr>
            <p:cNvSpPr>
              <a:spLocks noEditPoints="1"/>
            </p:cNvSpPr>
            <p:nvPr/>
          </p:nvSpPr>
          <p:spPr bwMode="auto">
            <a:xfrm>
              <a:off x="433387" y="638175"/>
              <a:ext cx="1062038" cy="1092200"/>
            </a:xfrm>
            <a:custGeom>
              <a:avLst/>
              <a:gdLst>
                <a:gd name="T0" fmla="*/ 77 w 459"/>
                <a:gd name="T1" fmla="*/ 61 h 471"/>
                <a:gd name="T2" fmla="*/ 54 w 459"/>
                <a:gd name="T3" fmla="*/ 66 h 471"/>
                <a:gd name="T4" fmla="*/ 6 w 459"/>
                <a:gd name="T5" fmla="*/ 126 h 471"/>
                <a:gd name="T6" fmla="*/ 10 w 459"/>
                <a:gd name="T7" fmla="*/ 147 h 471"/>
                <a:gd name="T8" fmla="*/ 31 w 459"/>
                <a:gd name="T9" fmla="*/ 142 h 471"/>
                <a:gd name="T10" fmla="*/ 77 w 459"/>
                <a:gd name="T11" fmla="*/ 61 h 471"/>
                <a:gd name="T12" fmla="*/ 370 w 459"/>
                <a:gd name="T13" fmla="*/ 0 h 471"/>
                <a:gd name="T14" fmla="*/ 296 w 459"/>
                <a:gd name="T15" fmla="*/ 15 h 471"/>
                <a:gd name="T16" fmla="*/ 251 w 459"/>
                <a:gd name="T17" fmla="*/ 96 h 471"/>
                <a:gd name="T18" fmla="*/ 324 w 459"/>
                <a:gd name="T19" fmla="*/ 80 h 471"/>
                <a:gd name="T20" fmla="*/ 370 w 459"/>
                <a:gd name="T21" fmla="*/ 0 h 471"/>
                <a:gd name="T22" fmla="*/ 445 w 459"/>
                <a:gd name="T23" fmla="*/ 34 h 471"/>
                <a:gd name="T24" fmla="*/ 429 w 459"/>
                <a:gd name="T25" fmla="*/ 9 h 471"/>
                <a:gd name="T26" fmla="*/ 397 w 459"/>
                <a:gd name="T27" fmla="*/ 65 h 471"/>
                <a:gd name="T28" fmla="*/ 449 w 459"/>
                <a:gd name="T29" fmla="*/ 54 h 471"/>
                <a:gd name="T30" fmla="*/ 445 w 459"/>
                <a:gd name="T31" fmla="*/ 34 h 471"/>
                <a:gd name="T32" fmla="*/ 223 w 459"/>
                <a:gd name="T33" fmla="*/ 30 h 471"/>
                <a:gd name="T34" fmla="*/ 150 w 459"/>
                <a:gd name="T35" fmla="*/ 46 h 471"/>
                <a:gd name="T36" fmla="*/ 104 w 459"/>
                <a:gd name="T37" fmla="*/ 127 h 471"/>
                <a:gd name="T38" fmla="*/ 177 w 459"/>
                <a:gd name="T39" fmla="*/ 111 h 471"/>
                <a:gd name="T40" fmla="*/ 223 w 459"/>
                <a:gd name="T41" fmla="*/ 30 h 471"/>
                <a:gd name="T42" fmla="*/ 406 w 459"/>
                <a:gd name="T43" fmla="*/ 150 h 471"/>
                <a:gd name="T44" fmla="*/ 459 w 459"/>
                <a:gd name="T45" fmla="*/ 210 h 471"/>
                <a:gd name="T46" fmla="*/ 459 w 459"/>
                <a:gd name="T47" fmla="*/ 150 h 471"/>
                <a:gd name="T48" fmla="*/ 406 w 459"/>
                <a:gd name="T49" fmla="*/ 150 h 471"/>
                <a:gd name="T50" fmla="*/ 331 w 459"/>
                <a:gd name="T51" fmla="*/ 150 h 471"/>
                <a:gd name="T52" fmla="*/ 257 w 459"/>
                <a:gd name="T53" fmla="*/ 150 h 471"/>
                <a:gd name="T54" fmla="*/ 316 w 459"/>
                <a:gd name="T55" fmla="*/ 217 h 471"/>
                <a:gd name="T56" fmla="*/ 241 w 459"/>
                <a:gd name="T57" fmla="*/ 217 h 471"/>
                <a:gd name="T58" fmla="*/ 182 w 459"/>
                <a:gd name="T59" fmla="*/ 150 h 471"/>
                <a:gd name="T60" fmla="*/ 107 w 459"/>
                <a:gd name="T61" fmla="*/ 150 h 471"/>
                <a:gd name="T62" fmla="*/ 166 w 459"/>
                <a:gd name="T63" fmla="*/ 217 h 471"/>
                <a:gd name="T64" fmla="*/ 91 w 459"/>
                <a:gd name="T65" fmla="*/ 217 h 471"/>
                <a:gd name="T66" fmla="*/ 32 w 459"/>
                <a:gd name="T67" fmla="*/ 150 h 471"/>
                <a:gd name="T68" fmla="*/ 10 w 459"/>
                <a:gd name="T69" fmla="*/ 150 h 471"/>
                <a:gd name="T70" fmla="*/ 10 w 459"/>
                <a:gd name="T71" fmla="*/ 412 h 471"/>
                <a:gd name="T72" fmla="*/ 69 w 459"/>
                <a:gd name="T73" fmla="*/ 471 h 471"/>
                <a:gd name="T74" fmla="*/ 400 w 459"/>
                <a:gd name="T75" fmla="*/ 471 h 471"/>
                <a:gd name="T76" fmla="*/ 459 w 459"/>
                <a:gd name="T77" fmla="*/ 412 h 471"/>
                <a:gd name="T78" fmla="*/ 459 w 459"/>
                <a:gd name="T79" fmla="*/ 217 h 471"/>
                <a:gd name="T80" fmla="*/ 391 w 459"/>
                <a:gd name="T81" fmla="*/ 217 h 471"/>
                <a:gd name="T82" fmla="*/ 331 w 459"/>
                <a:gd name="T83" fmla="*/ 150 h 471"/>
                <a:gd name="T84" fmla="*/ 408 w 459"/>
                <a:gd name="T85" fmla="*/ 304 h 471"/>
                <a:gd name="T86" fmla="*/ 408 w 459"/>
                <a:gd name="T87" fmla="*/ 384 h 471"/>
                <a:gd name="T88" fmla="*/ 367 w 459"/>
                <a:gd name="T89" fmla="*/ 424 h 471"/>
                <a:gd name="T90" fmla="*/ 99 w 459"/>
                <a:gd name="T91" fmla="*/ 424 h 471"/>
                <a:gd name="T92" fmla="*/ 59 w 459"/>
                <a:gd name="T93" fmla="*/ 384 h 471"/>
                <a:gd name="T94" fmla="*/ 59 w 459"/>
                <a:gd name="T95" fmla="*/ 304 h 471"/>
                <a:gd name="T96" fmla="*/ 99 w 459"/>
                <a:gd name="T97" fmla="*/ 263 h 471"/>
                <a:gd name="T98" fmla="*/ 367 w 459"/>
                <a:gd name="T99" fmla="*/ 263 h 471"/>
                <a:gd name="T100" fmla="*/ 408 w 459"/>
                <a:gd name="T101" fmla="*/ 30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9" h="471">
                  <a:moveTo>
                    <a:pt x="77" y="61"/>
                  </a:moveTo>
                  <a:cubicBezTo>
                    <a:pt x="54" y="66"/>
                    <a:pt x="54" y="66"/>
                    <a:pt x="54" y="66"/>
                  </a:cubicBezTo>
                  <a:cubicBezTo>
                    <a:pt x="22" y="73"/>
                    <a:pt x="0" y="100"/>
                    <a:pt x="6" y="126"/>
                  </a:cubicBezTo>
                  <a:cubicBezTo>
                    <a:pt x="10" y="147"/>
                    <a:pt x="10" y="147"/>
                    <a:pt x="10" y="147"/>
                  </a:cubicBezTo>
                  <a:cubicBezTo>
                    <a:pt x="31" y="142"/>
                    <a:pt x="31" y="142"/>
                    <a:pt x="31" y="142"/>
                  </a:cubicBezTo>
                  <a:lnTo>
                    <a:pt x="77" y="61"/>
                  </a:lnTo>
                  <a:close/>
                  <a:moveTo>
                    <a:pt x="370" y="0"/>
                  </a:moveTo>
                  <a:cubicBezTo>
                    <a:pt x="296" y="15"/>
                    <a:pt x="296" y="15"/>
                    <a:pt x="296" y="15"/>
                  </a:cubicBezTo>
                  <a:cubicBezTo>
                    <a:pt x="251" y="96"/>
                    <a:pt x="251" y="96"/>
                    <a:pt x="251" y="96"/>
                  </a:cubicBezTo>
                  <a:cubicBezTo>
                    <a:pt x="324" y="80"/>
                    <a:pt x="324" y="80"/>
                    <a:pt x="324" y="80"/>
                  </a:cubicBezTo>
                  <a:lnTo>
                    <a:pt x="370" y="0"/>
                  </a:lnTo>
                  <a:close/>
                  <a:moveTo>
                    <a:pt x="445" y="34"/>
                  </a:moveTo>
                  <a:cubicBezTo>
                    <a:pt x="443" y="24"/>
                    <a:pt x="437" y="15"/>
                    <a:pt x="429" y="9"/>
                  </a:cubicBezTo>
                  <a:cubicBezTo>
                    <a:pt x="397" y="65"/>
                    <a:pt x="397" y="65"/>
                    <a:pt x="397" y="65"/>
                  </a:cubicBezTo>
                  <a:cubicBezTo>
                    <a:pt x="449" y="54"/>
                    <a:pt x="449" y="54"/>
                    <a:pt x="449" y="54"/>
                  </a:cubicBezTo>
                  <a:lnTo>
                    <a:pt x="445" y="34"/>
                  </a:lnTo>
                  <a:close/>
                  <a:moveTo>
                    <a:pt x="223" y="30"/>
                  </a:moveTo>
                  <a:cubicBezTo>
                    <a:pt x="150" y="46"/>
                    <a:pt x="150" y="46"/>
                    <a:pt x="150" y="46"/>
                  </a:cubicBezTo>
                  <a:cubicBezTo>
                    <a:pt x="104" y="127"/>
                    <a:pt x="104" y="127"/>
                    <a:pt x="104" y="127"/>
                  </a:cubicBezTo>
                  <a:cubicBezTo>
                    <a:pt x="177" y="111"/>
                    <a:pt x="177" y="111"/>
                    <a:pt x="177" y="111"/>
                  </a:cubicBezTo>
                  <a:lnTo>
                    <a:pt x="223" y="30"/>
                  </a:lnTo>
                  <a:close/>
                  <a:moveTo>
                    <a:pt x="406" y="150"/>
                  </a:moveTo>
                  <a:cubicBezTo>
                    <a:pt x="459" y="210"/>
                    <a:pt x="459" y="210"/>
                    <a:pt x="459" y="210"/>
                  </a:cubicBezTo>
                  <a:cubicBezTo>
                    <a:pt x="459" y="150"/>
                    <a:pt x="459" y="150"/>
                    <a:pt x="459" y="150"/>
                  </a:cubicBezTo>
                  <a:lnTo>
                    <a:pt x="406" y="150"/>
                  </a:lnTo>
                  <a:close/>
                  <a:moveTo>
                    <a:pt x="331" y="150"/>
                  </a:moveTo>
                  <a:cubicBezTo>
                    <a:pt x="257" y="150"/>
                    <a:pt x="257" y="150"/>
                    <a:pt x="257" y="150"/>
                  </a:cubicBezTo>
                  <a:cubicBezTo>
                    <a:pt x="316" y="217"/>
                    <a:pt x="316" y="217"/>
                    <a:pt x="316" y="217"/>
                  </a:cubicBezTo>
                  <a:cubicBezTo>
                    <a:pt x="241" y="217"/>
                    <a:pt x="241" y="217"/>
                    <a:pt x="241" y="217"/>
                  </a:cubicBezTo>
                  <a:cubicBezTo>
                    <a:pt x="182" y="150"/>
                    <a:pt x="182" y="150"/>
                    <a:pt x="182" y="150"/>
                  </a:cubicBezTo>
                  <a:cubicBezTo>
                    <a:pt x="107" y="150"/>
                    <a:pt x="107" y="150"/>
                    <a:pt x="107" y="150"/>
                  </a:cubicBezTo>
                  <a:cubicBezTo>
                    <a:pt x="166" y="217"/>
                    <a:pt x="166" y="217"/>
                    <a:pt x="166" y="217"/>
                  </a:cubicBezTo>
                  <a:cubicBezTo>
                    <a:pt x="91" y="217"/>
                    <a:pt x="91" y="217"/>
                    <a:pt x="91" y="217"/>
                  </a:cubicBezTo>
                  <a:cubicBezTo>
                    <a:pt x="32" y="150"/>
                    <a:pt x="32" y="150"/>
                    <a:pt x="32" y="150"/>
                  </a:cubicBezTo>
                  <a:cubicBezTo>
                    <a:pt x="10" y="150"/>
                    <a:pt x="10" y="150"/>
                    <a:pt x="10" y="150"/>
                  </a:cubicBezTo>
                  <a:cubicBezTo>
                    <a:pt x="10" y="412"/>
                    <a:pt x="10" y="412"/>
                    <a:pt x="10" y="412"/>
                  </a:cubicBezTo>
                  <a:cubicBezTo>
                    <a:pt x="10" y="444"/>
                    <a:pt x="37" y="471"/>
                    <a:pt x="69" y="471"/>
                  </a:cubicBezTo>
                  <a:cubicBezTo>
                    <a:pt x="400" y="471"/>
                    <a:pt x="400" y="471"/>
                    <a:pt x="400" y="471"/>
                  </a:cubicBezTo>
                  <a:cubicBezTo>
                    <a:pt x="433" y="471"/>
                    <a:pt x="459" y="444"/>
                    <a:pt x="459" y="412"/>
                  </a:cubicBezTo>
                  <a:cubicBezTo>
                    <a:pt x="459" y="217"/>
                    <a:pt x="459" y="217"/>
                    <a:pt x="459" y="217"/>
                  </a:cubicBezTo>
                  <a:cubicBezTo>
                    <a:pt x="391" y="217"/>
                    <a:pt x="391" y="217"/>
                    <a:pt x="391" y="217"/>
                  </a:cubicBezTo>
                  <a:lnTo>
                    <a:pt x="331" y="150"/>
                  </a:lnTo>
                  <a:close/>
                  <a:moveTo>
                    <a:pt x="408" y="304"/>
                  </a:moveTo>
                  <a:cubicBezTo>
                    <a:pt x="408" y="384"/>
                    <a:pt x="408" y="384"/>
                    <a:pt x="408" y="384"/>
                  </a:cubicBezTo>
                  <a:cubicBezTo>
                    <a:pt x="408" y="406"/>
                    <a:pt x="390" y="424"/>
                    <a:pt x="367" y="424"/>
                  </a:cubicBezTo>
                  <a:cubicBezTo>
                    <a:pt x="99" y="424"/>
                    <a:pt x="99" y="424"/>
                    <a:pt x="99" y="424"/>
                  </a:cubicBezTo>
                  <a:cubicBezTo>
                    <a:pt x="77" y="424"/>
                    <a:pt x="59" y="406"/>
                    <a:pt x="59" y="384"/>
                  </a:cubicBezTo>
                  <a:cubicBezTo>
                    <a:pt x="59" y="304"/>
                    <a:pt x="59" y="304"/>
                    <a:pt x="59" y="304"/>
                  </a:cubicBezTo>
                  <a:cubicBezTo>
                    <a:pt x="59" y="281"/>
                    <a:pt x="77" y="263"/>
                    <a:pt x="99" y="263"/>
                  </a:cubicBezTo>
                  <a:cubicBezTo>
                    <a:pt x="367" y="263"/>
                    <a:pt x="367" y="263"/>
                    <a:pt x="367" y="263"/>
                  </a:cubicBezTo>
                  <a:cubicBezTo>
                    <a:pt x="390" y="263"/>
                    <a:pt x="408" y="281"/>
                    <a:pt x="408" y="304"/>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1" name="Freeform 7">
              <a:extLst>
                <a:ext uri="{FF2B5EF4-FFF2-40B4-BE49-F238E27FC236}">
                  <a16:creationId xmlns:a16="http://schemas.microsoft.com/office/drawing/2014/main" id="{4D261076-DCB1-D97E-1702-06C8373A2A3C}"/>
                </a:ext>
              </a:extLst>
            </p:cNvPr>
            <p:cNvSpPr>
              <a:spLocks noEditPoints="1"/>
            </p:cNvSpPr>
            <p:nvPr/>
          </p:nvSpPr>
          <p:spPr bwMode="auto">
            <a:xfrm>
              <a:off x="646113" y="1352550"/>
              <a:ext cx="652463" cy="173038"/>
            </a:xfrm>
            <a:custGeom>
              <a:avLst/>
              <a:gdLst>
                <a:gd name="T0" fmla="*/ 9 w 282"/>
                <a:gd name="T1" fmla="*/ 0 h 75"/>
                <a:gd name="T2" fmla="*/ 273 w 282"/>
                <a:gd name="T3" fmla="*/ 0 h 75"/>
                <a:gd name="T4" fmla="*/ 282 w 282"/>
                <a:gd name="T5" fmla="*/ 9 h 75"/>
                <a:gd name="T6" fmla="*/ 273 w 282"/>
                <a:gd name="T7" fmla="*/ 18 h 75"/>
                <a:gd name="T8" fmla="*/ 9 w 282"/>
                <a:gd name="T9" fmla="*/ 18 h 75"/>
                <a:gd name="T10" fmla="*/ 0 w 282"/>
                <a:gd name="T11" fmla="*/ 9 h 75"/>
                <a:gd name="T12" fmla="*/ 9 w 282"/>
                <a:gd name="T13" fmla="*/ 0 h 75"/>
                <a:gd name="T14" fmla="*/ 273 w 282"/>
                <a:gd name="T15" fmla="*/ 75 h 75"/>
                <a:gd name="T16" fmla="*/ 9 w 282"/>
                <a:gd name="T17" fmla="*/ 75 h 75"/>
                <a:gd name="T18" fmla="*/ 0 w 282"/>
                <a:gd name="T19" fmla="*/ 66 h 75"/>
                <a:gd name="T20" fmla="*/ 9 w 282"/>
                <a:gd name="T21" fmla="*/ 57 h 75"/>
                <a:gd name="T22" fmla="*/ 273 w 282"/>
                <a:gd name="T23" fmla="*/ 57 h 75"/>
                <a:gd name="T24" fmla="*/ 282 w 282"/>
                <a:gd name="T25" fmla="*/ 66 h 75"/>
                <a:gd name="T26" fmla="*/ 273 w 282"/>
                <a:gd name="T27"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2" h="75">
                  <a:moveTo>
                    <a:pt x="9" y="0"/>
                  </a:moveTo>
                  <a:cubicBezTo>
                    <a:pt x="273" y="0"/>
                    <a:pt x="273" y="0"/>
                    <a:pt x="273" y="0"/>
                  </a:cubicBezTo>
                  <a:cubicBezTo>
                    <a:pt x="278" y="0"/>
                    <a:pt x="282" y="4"/>
                    <a:pt x="282" y="9"/>
                  </a:cubicBezTo>
                  <a:cubicBezTo>
                    <a:pt x="282" y="14"/>
                    <a:pt x="278" y="18"/>
                    <a:pt x="273" y="18"/>
                  </a:cubicBezTo>
                  <a:cubicBezTo>
                    <a:pt x="9" y="18"/>
                    <a:pt x="9" y="18"/>
                    <a:pt x="9" y="18"/>
                  </a:cubicBezTo>
                  <a:cubicBezTo>
                    <a:pt x="4" y="18"/>
                    <a:pt x="0" y="14"/>
                    <a:pt x="0" y="9"/>
                  </a:cubicBezTo>
                  <a:cubicBezTo>
                    <a:pt x="0" y="4"/>
                    <a:pt x="4" y="0"/>
                    <a:pt x="9" y="0"/>
                  </a:cubicBezTo>
                  <a:close/>
                  <a:moveTo>
                    <a:pt x="273" y="75"/>
                  </a:moveTo>
                  <a:cubicBezTo>
                    <a:pt x="9" y="75"/>
                    <a:pt x="9" y="75"/>
                    <a:pt x="9" y="75"/>
                  </a:cubicBezTo>
                  <a:cubicBezTo>
                    <a:pt x="4" y="75"/>
                    <a:pt x="0" y="71"/>
                    <a:pt x="0" y="66"/>
                  </a:cubicBezTo>
                  <a:cubicBezTo>
                    <a:pt x="0" y="61"/>
                    <a:pt x="4" y="57"/>
                    <a:pt x="9" y="57"/>
                  </a:cubicBezTo>
                  <a:cubicBezTo>
                    <a:pt x="273" y="57"/>
                    <a:pt x="273" y="57"/>
                    <a:pt x="273" y="57"/>
                  </a:cubicBezTo>
                  <a:cubicBezTo>
                    <a:pt x="278" y="57"/>
                    <a:pt x="282" y="61"/>
                    <a:pt x="282" y="66"/>
                  </a:cubicBezTo>
                  <a:cubicBezTo>
                    <a:pt x="282" y="71"/>
                    <a:pt x="278" y="75"/>
                    <a:pt x="273" y="75"/>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grpSp>
      <p:sp>
        <p:nvSpPr>
          <p:cNvPr id="201" name="Freeform 144">
            <a:extLst>
              <a:ext uri="{FF2B5EF4-FFF2-40B4-BE49-F238E27FC236}">
                <a16:creationId xmlns:a16="http://schemas.microsoft.com/office/drawing/2014/main" id="{84DF914A-F6FC-A76F-A956-3D702749342D}"/>
              </a:ext>
            </a:extLst>
          </p:cNvPr>
          <p:cNvSpPr>
            <a:spLocks noEditPoints="1"/>
          </p:cNvSpPr>
          <p:nvPr userDrawn="1"/>
        </p:nvSpPr>
        <p:spPr bwMode="auto">
          <a:xfrm>
            <a:off x="500581" y="4716126"/>
            <a:ext cx="538792" cy="527182"/>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8" name="Group 7">
            <a:extLst>
              <a:ext uri="{FF2B5EF4-FFF2-40B4-BE49-F238E27FC236}">
                <a16:creationId xmlns:a16="http://schemas.microsoft.com/office/drawing/2014/main" id="{AD3E589F-B0C1-7C16-FB42-38D9288C8922}"/>
              </a:ext>
            </a:extLst>
          </p:cNvPr>
          <p:cNvGrpSpPr/>
          <p:nvPr/>
        </p:nvGrpSpPr>
        <p:grpSpPr>
          <a:xfrm>
            <a:off x="1490583" y="1621524"/>
            <a:ext cx="516871" cy="591925"/>
            <a:chOff x="9990138" y="2690813"/>
            <a:chExt cx="481013" cy="550863"/>
          </a:xfrm>
          <a:solidFill>
            <a:schemeClr val="tx1"/>
          </a:solidFill>
        </p:grpSpPr>
        <p:sp>
          <p:nvSpPr>
            <p:cNvPr id="14" name="Freeform 107">
              <a:extLst>
                <a:ext uri="{FF2B5EF4-FFF2-40B4-BE49-F238E27FC236}">
                  <a16:creationId xmlns:a16="http://schemas.microsoft.com/office/drawing/2014/main" id="{6C81940A-E06F-1530-EC4C-E9F0CC7DD9C5}"/>
                </a:ext>
              </a:extLst>
            </p:cNvPr>
            <p:cNvSpPr>
              <a:spLocks/>
            </p:cNvSpPr>
            <p:nvPr/>
          </p:nvSpPr>
          <p:spPr bwMode="auto">
            <a:xfrm>
              <a:off x="10121901" y="3182938"/>
              <a:ext cx="219075" cy="58738"/>
            </a:xfrm>
            <a:custGeom>
              <a:avLst/>
              <a:gdLst>
                <a:gd name="T0" fmla="*/ 689 w 1378"/>
                <a:gd name="T1" fmla="*/ 0 h 371"/>
                <a:gd name="T2" fmla="*/ 708 w 1378"/>
                <a:gd name="T3" fmla="*/ 2 h 371"/>
                <a:gd name="T4" fmla="*/ 724 w 1378"/>
                <a:gd name="T5" fmla="*/ 10 h 371"/>
                <a:gd name="T6" fmla="*/ 739 w 1378"/>
                <a:gd name="T7" fmla="*/ 20 h 371"/>
                <a:gd name="T8" fmla="*/ 749 w 1378"/>
                <a:gd name="T9" fmla="*/ 35 h 371"/>
                <a:gd name="T10" fmla="*/ 757 w 1378"/>
                <a:gd name="T11" fmla="*/ 51 h 371"/>
                <a:gd name="T12" fmla="*/ 759 w 1378"/>
                <a:gd name="T13" fmla="*/ 70 h 371"/>
                <a:gd name="T14" fmla="*/ 759 w 1378"/>
                <a:gd name="T15" fmla="*/ 230 h 371"/>
                <a:gd name="T16" fmla="*/ 1307 w 1378"/>
                <a:gd name="T17" fmla="*/ 230 h 371"/>
                <a:gd name="T18" fmla="*/ 1326 w 1378"/>
                <a:gd name="T19" fmla="*/ 232 h 371"/>
                <a:gd name="T20" fmla="*/ 1343 w 1378"/>
                <a:gd name="T21" fmla="*/ 239 h 371"/>
                <a:gd name="T22" fmla="*/ 1357 w 1378"/>
                <a:gd name="T23" fmla="*/ 250 h 371"/>
                <a:gd name="T24" fmla="*/ 1368 w 1378"/>
                <a:gd name="T25" fmla="*/ 265 h 371"/>
                <a:gd name="T26" fmla="*/ 1375 w 1378"/>
                <a:gd name="T27" fmla="*/ 282 h 371"/>
                <a:gd name="T28" fmla="*/ 1378 w 1378"/>
                <a:gd name="T29" fmla="*/ 300 h 371"/>
                <a:gd name="T30" fmla="*/ 1376 w 1378"/>
                <a:gd name="T31" fmla="*/ 319 h 371"/>
                <a:gd name="T32" fmla="*/ 1368 w 1378"/>
                <a:gd name="T33" fmla="*/ 336 h 371"/>
                <a:gd name="T34" fmla="*/ 1358 w 1378"/>
                <a:gd name="T35" fmla="*/ 349 h 371"/>
                <a:gd name="T36" fmla="*/ 1343 w 1378"/>
                <a:gd name="T37" fmla="*/ 361 h 371"/>
                <a:gd name="T38" fmla="*/ 1326 w 1378"/>
                <a:gd name="T39" fmla="*/ 367 h 371"/>
                <a:gd name="T40" fmla="*/ 1308 w 1378"/>
                <a:gd name="T41" fmla="*/ 371 h 371"/>
                <a:gd name="T42" fmla="*/ 71 w 1378"/>
                <a:gd name="T43" fmla="*/ 371 h 371"/>
                <a:gd name="T44" fmla="*/ 52 w 1378"/>
                <a:gd name="T45" fmla="*/ 367 h 371"/>
                <a:gd name="T46" fmla="*/ 35 w 1378"/>
                <a:gd name="T47" fmla="*/ 361 h 371"/>
                <a:gd name="T48" fmla="*/ 21 w 1378"/>
                <a:gd name="T49" fmla="*/ 349 h 371"/>
                <a:gd name="T50" fmla="*/ 9 w 1378"/>
                <a:gd name="T51" fmla="*/ 336 h 371"/>
                <a:gd name="T52" fmla="*/ 3 w 1378"/>
                <a:gd name="T53" fmla="*/ 319 h 371"/>
                <a:gd name="T54" fmla="*/ 0 w 1378"/>
                <a:gd name="T55" fmla="*/ 300 h 371"/>
                <a:gd name="T56" fmla="*/ 3 w 1378"/>
                <a:gd name="T57" fmla="*/ 282 h 371"/>
                <a:gd name="T58" fmla="*/ 9 w 1378"/>
                <a:gd name="T59" fmla="*/ 265 h 371"/>
                <a:gd name="T60" fmla="*/ 21 w 1378"/>
                <a:gd name="T61" fmla="*/ 250 h 371"/>
                <a:gd name="T62" fmla="*/ 35 w 1378"/>
                <a:gd name="T63" fmla="*/ 239 h 371"/>
                <a:gd name="T64" fmla="*/ 52 w 1378"/>
                <a:gd name="T65" fmla="*/ 232 h 371"/>
                <a:gd name="T66" fmla="*/ 71 w 1378"/>
                <a:gd name="T67" fmla="*/ 230 h 371"/>
                <a:gd name="T68" fmla="*/ 618 w 1378"/>
                <a:gd name="T69" fmla="*/ 230 h 371"/>
                <a:gd name="T70" fmla="*/ 618 w 1378"/>
                <a:gd name="T71" fmla="*/ 70 h 371"/>
                <a:gd name="T72" fmla="*/ 621 w 1378"/>
                <a:gd name="T73" fmla="*/ 51 h 371"/>
                <a:gd name="T74" fmla="*/ 627 w 1378"/>
                <a:gd name="T75" fmla="*/ 35 h 371"/>
                <a:gd name="T76" fmla="*/ 639 w 1378"/>
                <a:gd name="T77" fmla="*/ 20 h 371"/>
                <a:gd name="T78" fmla="*/ 653 w 1378"/>
                <a:gd name="T79" fmla="*/ 10 h 371"/>
                <a:gd name="T80" fmla="*/ 670 w 1378"/>
                <a:gd name="T81" fmla="*/ 2 h 371"/>
                <a:gd name="T82" fmla="*/ 689 w 1378"/>
                <a:gd name="T83" fmla="*/ 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78" h="371">
                  <a:moveTo>
                    <a:pt x="689" y="0"/>
                  </a:moveTo>
                  <a:lnTo>
                    <a:pt x="708" y="2"/>
                  </a:lnTo>
                  <a:lnTo>
                    <a:pt x="724" y="10"/>
                  </a:lnTo>
                  <a:lnTo>
                    <a:pt x="739" y="20"/>
                  </a:lnTo>
                  <a:lnTo>
                    <a:pt x="749" y="35"/>
                  </a:lnTo>
                  <a:lnTo>
                    <a:pt x="757" y="51"/>
                  </a:lnTo>
                  <a:lnTo>
                    <a:pt x="759" y="70"/>
                  </a:lnTo>
                  <a:lnTo>
                    <a:pt x="759" y="230"/>
                  </a:lnTo>
                  <a:lnTo>
                    <a:pt x="1307" y="230"/>
                  </a:lnTo>
                  <a:lnTo>
                    <a:pt x="1326" y="232"/>
                  </a:lnTo>
                  <a:lnTo>
                    <a:pt x="1343" y="239"/>
                  </a:lnTo>
                  <a:lnTo>
                    <a:pt x="1357" y="250"/>
                  </a:lnTo>
                  <a:lnTo>
                    <a:pt x="1368" y="265"/>
                  </a:lnTo>
                  <a:lnTo>
                    <a:pt x="1375" y="282"/>
                  </a:lnTo>
                  <a:lnTo>
                    <a:pt x="1378" y="300"/>
                  </a:lnTo>
                  <a:lnTo>
                    <a:pt x="1376" y="319"/>
                  </a:lnTo>
                  <a:lnTo>
                    <a:pt x="1368" y="336"/>
                  </a:lnTo>
                  <a:lnTo>
                    <a:pt x="1358" y="349"/>
                  </a:lnTo>
                  <a:lnTo>
                    <a:pt x="1343" y="361"/>
                  </a:lnTo>
                  <a:lnTo>
                    <a:pt x="1326" y="367"/>
                  </a:lnTo>
                  <a:lnTo>
                    <a:pt x="1308" y="371"/>
                  </a:lnTo>
                  <a:lnTo>
                    <a:pt x="71" y="371"/>
                  </a:lnTo>
                  <a:lnTo>
                    <a:pt x="52" y="367"/>
                  </a:lnTo>
                  <a:lnTo>
                    <a:pt x="35" y="361"/>
                  </a:lnTo>
                  <a:lnTo>
                    <a:pt x="21" y="349"/>
                  </a:lnTo>
                  <a:lnTo>
                    <a:pt x="9" y="336"/>
                  </a:lnTo>
                  <a:lnTo>
                    <a:pt x="3" y="319"/>
                  </a:lnTo>
                  <a:lnTo>
                    <a:pt x="0" y="300"/>
                  </a:lnTo>
                  <a:lnTo>
                    <a:pt x="3" y="282"/>
                  </a:lnTo>
                  <a:lnTo>
                    <a:pt x="9" y="265"/>
                  </a:lnTo>
                  <a:lnTo>
                    <a:pt x="21" y="250"/>
                  </a:lnTo>
                  <a:lnTo>
                    <a:pt x="35" y="239"/>
                  </a:lnTo>
                  <a:lnTo>
                    <a:pt x="52" y="232"/>
                  </a:lnTo>
                  <a:lnTo>
                    <a:pt x="71" y="230"/>
                  </a:lnTo>
                  <a:lnTo>
                    <a:pt x="618" y="230"/>
                  </a:lnTo>
                  <a:lnTo>
                    <a:pt x="618" y="70"/>
                  </a:lnTo>
                  <a:lnTo>
                    <a:pt x="621" y="51"/>
                  </a:lnTo>
                  <a:lnTo>
                    <a:pt x="627" y="35"/>
                  </a:lnTo>
                  <a:lnTo>
                    <a:pt x="639" y="20"/>
                  </a:lnTo>
                  <a:lnTo>
                    <a:pt x="653" y="10"/>
                  </a:lnTo>
                  <a:lnTo>
                    <a:pt x="670" y="2"/>
                  </a:lnTo>
                  <a:lnTo>
                    <a:pt x="6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5" name="Freeform 108">
              <a:extLst>
                <a:ext uri="{FF2B5EF4-FFF2-40B4-BE49-F238E27FC236}">
                  <a16:creationId xmlns:a16="http://schemas.microsoft.com/office/drawing/2014/main" id="{B4F5A366-AAC8-1D27-20F5-10D3D5C9B021}"/>
                </a:ext>
              </a:extLst>
            </p:cNvPr>
            <p:cNvSpPr>
              <a:spLocks noEditPoints="1"/>
            </p:cNvSpPr>
            <p:nvPr/>
          </p:nvSpPr>
          <p:spPr bwMode="auto">
            <a:xfrm>
              <a:off x="9990138" y="2809875"/>
              <a:ext cx="481013" cy="347663"/>
            </a:xfrm>
            <a:custGeom>
              <a:avLst/>
              <a:gdLst>
                <a:gd name="T0" fmla="*/ 1388 w 3034"/>
                <a:gd name="T1" fmla="*/ 1364 h 2187"/>
                <a:gd name="T2" fmla="*/ 1263 w 3034"/>
                <a:gd name="T3" fmla="*/ 1465 h 2187"/>
                <a:gd name="T4" fmla="*/ 1808 w 3034"/>
                <a:gd name="T5" fmla="*/ 1577 h 2187"/>
                <a:gd name="T6" fmla="*/ 1732 w 3034"/>
                <a:gd name="T7" fmla="*/ 1434 h 2187"/>
                <a:gd name="T8" fmla="*/ 1594 w 3034"/>
                <a:gd name="T9" fmla="*/ 1351 h 2187"/>
                <a:gd name="T10" fmla="*/ 2873 w 3034"/>
                <a:gd name="T11" fmla="*/ 0 h 2187"/>
                <a:gd name="T12" fmla="*/ 2986 w 3034"/>
                <a:gd name="T13" fmla="*/ 47 h 2187"/>
                <a:gd name="T14" fmla="*/ 3034 w 3034"/>
                <a:gd name="T15" fmla="*/ 160 h 2187"/>
                <a:gd name="T16" fmla="*/ 3006 w 3034"/>
                <a:gd name="T17" fmla="*/ 2117 h 2187"/>
                <a:gd name="T18" fmla="*/ 2906 w 3034"/>
                <a:gd name="T19" fmla="*/ 2184 h 2187"/>
                <a:gd name="T20" fmla="*/ 98 w 3034"/>
                <a:gd name="T21" fmla="*/ 2175 h 2187"/>
                <a:gd name="T22" fmla="*/ 13 w 3034"/>
                <a:gd name="T23" fmla="*/ 2089 h 2187"/>
                <a:gd name="T24" fmla="*/ 2 w 3034"/>
                <a:gd name="T25" fmla="*/ 1625 h 2187"/>
                <a:gd name="T26" fmla="*/ 51 w 3034"/>
                <a:gd name="T27" fmla="*/ 1576 h 2187"/>
                <a:gd name="T28" fmla="*/ 645 w 3034"/>
                <a:gd name="T29" fmla="*/ 1577 h 2187"/>
                <a:gd name="T30" fmla="*/ 716 w 3034"/>
                <a:gd name="T31" fmla="*/ 1411 h 2187"/>
                <a:gd name="T32" fmla="*/ 851 w 3034"/>
                <a:gd name="T33" fmla="*/ 1296 h 2187"/>
                <a:gd name="T34" fmla="*/ 1030 w 3034"/>
                <a:gd name="T35" fmla="*/ 1252 h 2187"/>
                <a:gd name="T36" fmla="*/ 1090 w 3034"/>
                <a:gd name="T37" fmla="*/ 1287 h 2187"/>
                <a:gd name="T38" fmla="*/ 1090 w 3034"/>
                <a:gd name="T39" fmla="*/ 1358 h 2187"/>
                <a:gd name="T40" fmla="*/ 1030 w 3034"/>
                <a:gd name="T41" fmla="*/ 1393 h 2187"/>
                <a:gd name="T42" fmla="*/ 892 w 3034"/>
                <a:gd name="T43" fmla="*/ 1434 h 2187"/>
                <a:gd name="T44" fmla="*/ 801 w 3034"/>
                <a:gd name="T45" fmla="*/ 1542 h 2187"/>
                <a:gd name="T46" fmla="*/ 1096 w 3034"/>
                <a:gd name="T47" fmla="*/ 1482 h 2187"/>
                <a:gd name="T48" fmla="*/ 1200 w 3034"/>
                <a:gd name="T49" fmla="*/ 1324 h 2187"/>
                <a:gd name="T50" fmla="*/ 1362 w 3034"/>
                <a:gd name="T51" fmla="*/ 1224 h 2187"/>
                <a:gd name="T52" fmla="*/ 1432 w 3034"/>
                <a:gd name="T53" fmla="*/ 1206 h 2187"/>
                <a:gd name="T54" fmla="*/ 1519 w 3034"/>
                <a:gd name="T55" fmla="*/ 1199 h 2187"/>
                <a:gd name="T56" fmla="*/ 1695 w 3034"/>
                <a:gd name="T57" fmla="*/ 1238 h 2187"/>
                <a:gd name="T58" fmla="*/ 1849 w 3034"/>
                <a:gd name="T59" fmla="*/ 1356 h 2187"/>
                <a:gd name="T60" fmla="*/ 1940 w 3034"/>
                <a:gd name="T61" fmla="*/ 1528 h 2187"/>
                <a:gd name="T62" fmla="*/ 2201 w 3034"/>
                <a:gd name="T63" fmla="*/ 1511 h 2187"/>
                <a:gd name="T64" fmla="*/ 2096 w 3034"/>
                <a:gd name="T65" fmla="*/ 1417 h 2187"/>
                <a:gd name="T66" fmla="*/ 1970 w 3034"/>
                <a:gd name="T67" fmla="*/ 1391 h 2187"/>
                <a:gd name="T68" fmla="*/ 1920 w 3034"/>
                <a:gd name="T69" fmla="*/ 1342 h 2187"/>
                <a:gd name="T70" fmla="*/ 1938 w 3034"/>
                <a:gd name="T71" fmla="*/ 1273 h 2187"/>
                <a:gd name="T72" fmla="*/ 2035 w 3034"/>
                <a:gd name="T73" fmla="*/ 1255 h 2187"/>
                <a:gd name="T74" fmla="*/ 2206 w 3034"/>
                <a:gd name="T75" fmla="*/ 1319 h 2187"/>
                <a:gd name="T76" fmla="*/ 2328 w 3034"/>
                <a:gd name="T77" fmla="*/ 1449 h 2187"/>
                <a:gd name="T78" fmla="*/ 2674 w 3034"/>
                <a:gd name="T79" fmla="*/ 1577 h 2187"/>
                <a:gd name="T80" fmla="*/ 2734 w 3034"/>
                <a:gd name="T81" fmla="*/ 1612 h 2187"/>
                <a:gd name="T82" fmla="*/ 2734 w 3034"/>
                <a:gd name="T83" fmla="*/ 1683 h 2187"/>
                <a:gd name="T84" fmla="*/ 2674 w 3034"/>
                <a:gd name="T85" fmla="*/ 1718 h 2187"/>
                <a:gd name="T86" fmla="*/ 150 w 3034"/>
                <a:gd name="T87" fmla="*/ 2045 h 2187"/>
                <a:gd name="T88" fmla="*/ 2891 w 3034"/>
                <a:gd name="T89" fmla="*/ 2037 h 2187"/>
                <a:gd name="T90" fmla="*/ 2883 w 3034"/>
                <a:gd name="T91" fmla="*/ 143 h 2187"/>
                <a:gd name="T92" fmla="*/ 2078 w 3034"/>
                <a:gd name="T93" fmla="*/ 131 h 2187"/>
                <a:gd name="T94" fmla="*/ 2044 w 3034"/>
                <a:gd name="T95" fmla="*/ 70 h 2187"/>
                <a:gd name="T96" fmla="*/ 2078 w 3034"/>
                <a:gd name="T97" fmla="*/ 9 h 2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034" h="2187">
                  <a:moveTo>
                    <a:pt x="1510" y="1339"/>
                  </a:moveTo>
                  <a:lnTo>
                    <a:pt x="1467" y="1342"/>
                  </a:lnTo>
                  <a:lnTo>
                    <a:pt x="1427" y="1351"/>
                  </a:lnTo>
                  <a:lnTo>
                    <a:pt x="1388" y="1364"/>
                  </a:lnTo>
                  <a:lnTo>
                    <a:pt x="1352" y="1383"/>
                  </a:lnTo>
                  <a:lnTo>
                    <a:pt x="1318" y="1407"/>
                  </a:lnTo>
                  <a:lnTo>
                    <a:pt x="1288" y="1434"/>
                  </a:lnTo>
                  <a:lnTo>
                    <a:pt x="1263" y="1465"/>
                  </a:lnTo>
                  <a:lnTo>
                    <a:pt x="1242" y="1500"/>
                  </a:lnTo>
                  <a:lnTo>
                    <a:pt x="1225" y="1537"/>
                  </a:lnTo>
                  <a:lnTo>
                    <a:pt x="1213" y="1577"/>
                  </a:lnTo>
                  <a:lnTo>
                    <a:pt x="1808" y="1577"/>
                  </a:lnTo>
                  <a:lnTo>
                    <a:pt x="1795" y="1537"/>
                  </a:lnTo>
                  <a:lnTo>
                    <a:pt x="1778" y="1500"/>
                  </a:lnTo>
                  <a:lnTo>
                    <a:pt x="1757" y="1465"/>
                  </a:lnTo>
                  <a:lnTo>
                    <a:pt x="1732" y="1434"/>
                  </a:lnTo>
                  <a:lnTo>
                    <a:pt x="1702" y="1407"/>
                  </a:lnTo>
                  <a:lnTo>
                    <a:pt x="1669" y="1383"/>
                  </a:lnTo>
                  <a:lnTo>
                    <a:pt x="1633" y="1364"/>
                  </a:lnTo>
                  <a:lnTo>
                    <a:pt x="1594" y="1351"/>
                  </a:lnTo>
                  <a:lnTo>
                    <a:pt x="1553" y="1342"/>
                  </a:lnTo>
                  <a:lnTo>
                    <a:pt x="1510" y="1339"/>
                  </a:lnTo>
                  <a:close/>
                  <a:moveTo>
                    <a:pt x="2114" y="0"/>
                  </a:moveTo>
                  <a:lnTo>
                    <a:pt x="2873" y="0"/>
                  </a:lnTo>
                  <a:lnTo>
                    <a:pt x="2906" y="3"/>
                  </a:lnTo>
                  <a:lnTo>
                    <a:pt x="2935" y="12"/>
                  </a:lnTo>
                  <a:lnTo>
                    <a:pt x="2963" y="27"/>
                  </a:lnTo>
                  <a:lnTo>
                    <a:pt x="2986" y="47"/>
                  </a:lnTo>
                  <a:lnTo>
                    <a:pt x="3006" y="71"/>
                  </a:lnTo>
                  <a:lnTo>
                    <a:pt x="3021" y="98"/>
                  </a:lnTo>
                  <a:lnTo>
                    <a:pt x="3030" y="128"/>
                  </a:lnTo>
                  <a:lnTo>
                    <a:pt x="3034" y="160"/>
                  </a:lnTo>
                  <a:lnTo>
                    <a:pt x="3034" y="2027"/>
                  </a:lnTo>
                  <a:lnTo>
                    <a:pt x="3030" y="2058"/>
                  </a:lnTo>
                  <a:lnTo>
                    <a:pt x="3021" y="2089"/>
                  </a:lnTo>
                  <a:lnTo>
                    <a:pt x="3006" y="2117"/>
                  </a:lnTo>
                  <a:lnTo>
                    <a:pt x="2986" y="2140"/>
                  </a:lnTo>
                  <a:lnTo>
                    <a:pt x="2963" y="2160"/>
                  </a:lnTo>
                  <a:lnTo>
                    <a:pt x="2935" y="2175"/>
                  </a:lnTo>
                  <a:lnTo>
                    <a:pt x="2906" y="2184"/>
                  </a:lnTo>
                  <a:lnTo>
                    <a:pt x="2873" y="2187"/>
                  </a:lnTo>
                  <a:lnTo>
                    <a:pt x="161" y="2187"/>
                  </a:lnTo>
                  <a:lnTo>
                    <a:pt x="128" y="2184"/>
                  </a:lnTo>
                  <a:lnTo>
                    <a:pt x="98" y="2175"/>
                  </a:lnTo>
                  <a:lnTo>
                    <a:pt x="71" y="2160"/>
                  </a:lnTo>
                  <a:lnTo>
                    <a:pt x="47" y="2140"/>
                  </a:lnTo>
                  <a:lnTo>
                    <a:pt x="28" y="2117"/>
                  </a:lnTo>
                  <a:lnTo>
                    <a:pt x="13" y="2089"/>
                  </a:lnTo>
                  <a:lnTo>
                    <a:pt x="3" y="2058"/>
                  </a:lnTo>
                  <a:lnTo>
                    <a:pt x="0" y="2027"/>
                  </a:lnTo>
                  <a:lnTo>
                    <a:pt x="0" y="1644"/>
                  </a:lnTo>
                  <a:lnTo>
                    <a:pt x="2" y="1625"/>
                  </a:lnTo>
                  <a:lnTo>
                    <a:pt x="10" y="1608"/>
                  </a:lnTo>
                  <a:lnTo>
                    <a:pt x="20" y="1594"/>
                  </a:lnTo>
                  <a:lnTo>
                    <a:pt x="34" y="1582"/>
                  </a:lnTo>
                  <a:lnTo>
                    <a:pt x="51" y="1576"/>
                  </a:lnTo>
                  <a:lnTo>
                    <a:pt x="70" y="1573"/>
                  </a:lnTo>
                  <a:lnTo>
                    <a:pt x="80" y="1574"/>
                  </a:lnTo>
                  <a:lnTo>
                    <a:pt x="91" y="1577"/>
                  </a:lnTo>
                  <a:lnTo>
                    <a:pt x="645" y="1577"/>
                  </a:lnTo>
                  <a:lnTo>
                    <a:pt x="655" y="1532"/>
                  </a:lnTo>
                  <a:lnTo>
                    <a:pt x="671" y="1489"/>
                  </a:lnTo>
                  <a:lnTo>
                    <a:pt x="691" y="1448"/>
                  </a:lnTo>
                  <a:lnTo>
                    <a:pt x="716" y="1411"/>
                  </a:lnTo>
                  <a:lnTo>
                    <a:pt x="744" y="1376"/>
                  </a:lnTo>
                  <a:lnTo>
                    <a:pt x="777" y="1345"/>
                  </a:lnTo>
                  <a:lnTo>
                    <a:pt x="813" y="1318"/>
                  </a:lnTo>
                  <a:lnTo>
                    <a:pt x="851" y="1296"/>
                  </a:lnTo>
                  <a:lnTo>
                    <a:pt x="893" y="1277"/>
                  </a:lnTo>
                  <a:lnTo>
                    <a:pt x="937" y="1264"/>
                  </a:lnTo>
                  <a:lnTo>
                    <a:pt x="982" y="1255"/>
                  </a:lnTo>
                  <a:lnTo>
                    <a:pt x="1030" y="1252"/>
                  </a:lnTo>
                  <a:lnTo>
                    <a:pt x="1049" y="1254"/>
                  </a:lnTo>
                  <a:lnTo>
                    <a:pt x="1066" y="1262"/>
                  </a:lnTo>
                  <a:lnTo>
                    <a:pt x="1080" y="1272"/>
                  </a:lnTo>
                  <a:lnTo>
                    <a:pt x="1090" y="1287"/>
                  </a:lnTo>
                  <a:lnTo>
                    <a:pt x="1098" y="1304"/>
                  </a:lnTo>
                  <a:lnTo>
                    <a:pt x="1100" y="1322"/>
                  </a:lnTo>
                  <a:lnTo>
                    <a:pt x="1098" y="1341"/>
                  </a:lnTo>
                  <a:lnTo>
                    <a:pt x="1090" y="1358"/>
                  </a:lnTo>
                  <a:lnTo>
                    <a:pt x="1080" y="1372"/>
                  </a:lnTo>
                  <a:lnTo>
                    <a:pt x="1066" y="1383"/>
                  </a:lnTo>
                  <a:lnTo>
                    <a:pt x="1049" y="1390"/>
                  </a:lnTo>
                  <a:lnTo>
                    <a:pt x="1030" y="1393"/>
                  </a:lnTo>
                  <a:lnTo>
                    <a:pt x="993" y="1395"/>
                  </a:lnTo>
                  <a:lnTo>
                    <a:pt x="957" y="1404"/>
                  </a:lnTo>
                  <a:lnTo>
                    <a:pt x="923" y="1416"/>
                  </a:lnTo>
                  <a:lnTo>
                    <a:pt x="892" y="1434"/>
                  </a:lnTo>
                  <a:lnTo>
                    <a:pt x="864" y="1456"/>
                  </a:lnTo>
                  <a:lnTo>
                    <a:pt x="838" y="1482"/>
                  </a:lnTo>
                  <a:lnTo>
                    <a:pt x="818" y="1510"/>
                  </a:lnTo>
                  <a:lnTo>
                    <a:pt x="801" y="1542"/>
                  </a:lnTo>
                  <a:lnTo>
                    <a:pt x="789" y="1577"/>
                  </a:lnTo>
                  <a:lnTo>
                    <a:pt x="1070" y="1577"/>
                  </a:lnTo>
                  <a:lnTo>
                    <a:pt x="1080" y="1528"/>
                  </a:lnTo>
                  <a:lnTo>
                    <a:pt x="1096" y="1482"/>
                  </a:lnTo>
                  <a:lnTo>
                    <a:pt x="1116" y="1438"/>
                  </a:lnTo>
                  <a:lnTo>
                    <a:pt x="1140" y="1397"/>
                  </a:lnTo>
                  <a:lnTo>
                    <a:pt x="1169" y="1359"/>
                  </a:lnTo>
                  <a:lnTo>
                    <a:pt x="1200" y="1324"/>
                  </a:lnTo>
                  <a:lnTo>
                    <a:pt x="1236" y="1292"/>
                  </a:lnTo>
                  <a:lnTo>
                    <a:pt x="1275" y="1265"/>
                  </a:lnTo>
                  <a:lnTo>
                    <a:pt x="1318" y="1242"/>
                  </a:lnTo>
                  <a:lnTo>
                    <a:pt x="1362" y="1224"/>
                  </a:lnTo>
                  <a:lnTo>
                    <a:pt x="1410" y="1210"/>
                  </a:lnTo>
                  <a:lnTo>
                    <a:pt x="1412" y="1209"/>
                  </a:lnTo>
                  <a:lnTo>
                    <a:pt x="1419" y="1208"/>
                  </a:lnTo>
                  <a:lnTo>
                    <a:pt x="1432" y="1206"/>
                  </a:lnTo>
                  <a:lnTo>
                    <a:pt x="1448" y="1204"/>
                  </a:lnTo>
                  <a:lnTo>
                    <a:pt x="1468" y="1201"/>
                  </a:lnTo>
                  <a:lnTo>
                    <a:pt x="1492" y="1199"/>
                  </a:lnTo>
                  <a:lnTo>
                    <a:pt x="1519" y="1199"/>
                  </a:lnTo>
                  <a:lnTo>
                    <a:pt x="1550" y="1200"/>
                  </a:lnTo>
                  <a:lnTo>
                    <a:pt x="1600" y="1208"/>
                  </a:lnTo>
                  <a:lnTo>
                    <a:pt x="1648" y="1220"/>
                  </a:lnTo>
                  <a:lnTo>
                    <a:pt x="1695" y="1238"/>
                  </a:lnTo>
                  <a:lnTo>
                    <a:pt x="1738" y="1262"/>
                  </a:lnTo>
                  <a:lnTo>
                    <a:pt x="1778" y="1289"/>
                  </a:lnTo>
                  <a:lnTo>
                    <a:pt x="1815" y="1320"/>
                  </a:lnTo>
                  <a:lnTo>
                    <a:pt x="1849" y="1356"/>
                  </a:lnTo>
                  <a:lnTo>
                    <a:pt x="1879" y="1394"/>
                  </a:lnTo>
                  <a:lnTo>
                    <a:pt x="1903" y="1436"/>
                  </a:lnTo>
                  <a:lnTo>
                    <a:pt x="1924" y="1481"/>
                  </a:lnTo>
                  <a:lnTo>
                    <a:pt x="1940" y="1528"/>
                  </a:lnTo>
                  <a:lnTo>
                    <a:pt x="1950" y="1577"/>
                  </a:lnTo>
                  <a:lnTo>
                    <a:pt x="2229" y="1577"/>
                  </a:lnTo>
                  <a:lnTo>
                    <a:pt x="2218" y="1543"/>
                  </a:lnTo>
                  <a:lnTo>
                    <a:pt x="2201" y="1511"/>
                  </a:lnTo>
                  <a:lnTo>
                    <a:pt x="2179" y="1483"/>
                  </a:lnTo>
                  <a:lnTo>
                    <a:pt x="2155" y="1456"/>
                  </a:lnTo>
                  <a:lnTo>
                    <a:pt x="2127" y="1435"/>
                  </a:lnTo>
                  <a:lnTo>
                    <a:pt x="2096" y="1417"/>
                  </a:lnTo>
                  <a:lnTo>
                    <a:pt x="2062" y="1405"/>
                  </a:lnTo>
                  <a:lnTo>
                    <a:pt x="2026" y="1396"/>
                  </a:lnTo>
                  <a:lnTo>
                    <a:pt x="1988" y="1393"/>
                  </a:lnTo>
                  <a:lnTo>
                    <a:pt x="1970" y="1391"/>
                  </a:lnTo>
                  <a:lnTo>
                    <a:pt x="1953" y="1383"/>
                  </a:lnTo>
                  <a:lnTo>
                    <a:pt x="1938" y="1373"/>
                  </a:lnTo>
                  <a:lnTo>
                    <a:pt x="1928" y="1359"/>
                  </a:lnTo>
                  <a:lnTo>
                    <a:pt x="1920" y="1342"/>
                  </a:lnTo>
                  <a:lnTo>
                    <a:pt x="1918" y="1323"/>
                  </a:lnTo>
                  <a:lnTo>
                    <a:pt x="1920" y="1304"/>
                  </a:lnTo>
                  <a:lnTo>
                    <a:pt x="1928" y="1287"/>
                  </a:lnTo>
                  <a:lnTo>
                    <a:pt x="1938" y="1273"/>
                  </a:lnTo>
                  <a:lnTo>
                    <a:pt x="1953" y="1263"/>
                  </a:lnTo>
                  <a:lnTo>
                    <a:pt x="1970" y="1255"/>
                  </a:lnTo>
                  <a:lnTo>
                    <a:pt x="1988" y="1253"/>
                  </a:lnTo>
                  <a:lnTo>
                    <a:pt x="2035" y="1255"/>
                  </a:lnTo>
                  <a:lnTo>
                    <a:pt x="2082" y="1264"/>
                  </a:lnTo>
                  <a:lnTo>
                    <a:pt x="2125" y="1278"/>
                  </a:lnTo>
                  <a:lnTo>
                    <a:pt x="2167" y="1296"/>
                  </a:lnTo>
                  <a:lnTo>
                    <a:pt x="2206" y="1319"/>
                  </a:lnTo>
                  <a:lnTo>
                    <a:pt x="2242" y="1346"/>
                  </a:lnTo>
                  <a:lnTo>
                    <a:pt x="2274" y="1377"/>
                  </a:lnTo>
                  <a:lnTo>
                    <a:pt x="2302" y="1412"/>
                  </a:lnTo>
                  <a:lnTo>
                    <a:pt x="2328" y="1449"/>
                  </a:lnTo>
                  <a:lnTo>
                    <a:pt x="2348" y="1489"/>
                  </a:lnTo>
                  <a:lnTo>
                    <a:pt x="2363" y="1533"/>
                  </a:lnTo>
                  <a:lnTo>
                    <a:pt x="2373" y="1577"/>
                  </a:lnTo>
                  <a:lnTo>
                    <a:pt x="2674" y="1577"/>
                  </a:lnTo>
                  <a:lnTo>
                    <a:pt x="2692" y="1580"/>
                  </a:lnTo>
                  <a:lnTo>
                    <a:pt x="2709" y="1588"/>
                  </a:lnTo>
                  <a:lnTo>
                    <a:pt x="2724" y="1598"/>
                  </a:lnTo>
                  <a:lnTo>
                    <a:pt x="2734" y="1612"/>
                  </a:lnTo>
                  <a:lnTo>
                    <a:pt x="2742" y="1629"/>
                  </a:lnTo>
                  <a:lnTo>
                    <a:pt x="2744" y="1648"/>
                  </a:lnTo>
                  <a:lnTo>
                    <a:pt x="2742" y="1667"/>
                  </a:lnTo>
                  <a:lnTo>
                    <a:pt x="2734" y="1683"/>
                  </a:lnTo>
                  <a:lnTo>
                    <a:pt x="2724" y="1698"/>
                  </a:lnTo>
                  <a:lnTo>
                    <a:pt x="2709" y="1708"/>
                  </a:lnTo>
                  <a:lnTo>
                    <a:pt x="2692" y="1716"/>
                  </a:lnTo>
                  <a:lnTo>
                    <a:pt x="2674" y="1718"/>
                  </a:lnTo>
                  <a:lnTo>
                    <a:pt x="140" y="1718"/>
                  </a:lnTo>
                  <a:lnTo>
                    <a:pt x="140" y="2027"/>
                  </a:lnTo>
                  <a:lnTo>
                    <a:pt x="143" y="2037"/>
                  </a:lnTo>
                  <a:lnTo>
                    <a:pt x="150" y="2045"/>
                  </a:lnTo>
                  <a:lnTo>
                    <a:pt x="161" y="2048"/>
                  </a:lnTo>
                  <a:lnTo>
                    <a:pt x="2873" y="2048"/>
                  </a:lnTo>
                  <a:lnTo>
                    <a:pt x="2883" y="2045"/>
                  </a:lnTo>
                  <a:lnTo>
                    <a:pt x="2891" y="2037"/>
                  </a:lnTo>
                  <a:lnTo>
                    <a:pt x="2893" y="2027"/>
                  </a:lnTo>
                  <a:lnTo>
                    <a:pt x="2893" y="160"/>
                  </a:lnTo>
                  <a:lnTo>
                    <a:pt x="2891" y="150"/>
                  </a:lnTo>
                  <a:lnTo>
                    <a:pt x="2883" y="143"/>
                  </a:lnTo>
                  <a:lnTo>
                    <a:pt x="2873" y="140"/>
                  </a:lnTo>
                  <a:lnTo>
                    <a:pt x="2114" y="140"/>
                  </a:lnTo>
                  <a:lnTo>
                    <a:pt x="2095" y="137"/>
                  </a:lnTo>
                  <a:lnTo>
                    <a:pt x="2078" y="131"/>
                  </a:lnTo>
                  <a:lnTo>
                    <a:pt x="2064" y="119"/>
                  </a:lnTo>
                  <a:lnTo>
                    <a:pt x="2053" y="105"/>
                  </a:lnTo>
                  <a:lnTo>
                    <a:pt x="2046" y="89"/>
                  </a:lnTo>
                  <a:lnTo>
                    <a:pt x="2044" y="70"/>
                  </a:lnTo>
                  <a:lnTo>
                    <a:pt x="2046" y="52"/>
                  </a:lnTo>
                  <a:lnTo>
                    <a:pt x="2053" y="35"/>
                  </a:lnTo>
                  <a:lnTo>
                    <a:pt x="2064" y="20"/>
                  </a:lnTo>
                  <a:lnTo>
                    <a:pt x="2078" y="9"/>
                  </a:lnTo>
                  <a:lnTo>
                    <a:pt x="2095" y="2"/>
                  </a:lnTo>
                  <a:lnTo>
                    <a:pt x="21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6" name="Freeform 109">
              <a:extLst>
                <a:ext uri="{FF2B5EF4-FFF2-40B4-BE49-F238E27FC236}">
                  <a16:creationId xmlns:a16="http://schemas.microsoft.com/office/drawing/2014/main" id="{9D33231E-5D1D-05E8-818D-5FBE45123D7F}"/>
                </a:ext>
              </a:extLst>
            </p:cNvPr>
            <p:cNvSpPr>
              <a:spLocks/>
            </p:cNvSpPr>
            <p:nvPr/>
          </p:nvSpPr>
          <p:spPr bwMode="auto">
            <a:xfrm>
              <a:off x="9990144" y="2809875"/>
              <a:ext cx="157163" cy="231775"/>
            </a:xfrm>
            <a:custGeom>
              <a:avLst/>
              <a:gdLst>
                <a:gd name="T0" fmla="*/ 161 w 993"/>
                <a:gd name="T1" fmla="*/ 0 h 1455"/>
                <a:gd name="T2" fmla="*/ 922 w 993"/>
                <a:gd name="T3" fmla="*/ 0 h 1455"/>
                <a:gd name="T4" fmla="*/ 941 w 993"/>
                <a:gd name="T5" fmla="*/ 2 h 1455"/>
                <a:gd name="T6" fmla="*/ 958 w 993"/>
                <a:gd name="T7" fmla="*/ 9 h 1455"/>
                <a:gd name="T8" fmla="*/ 972 w 993"/>
                <a:gd name="T9" fmla="*/ 20 h 1455"/>
                <a:gd name="T10" fmla="*/ 983 w 993"/>
                <a:gd name="T11" fmla="*/ 35 h 1455"/>
                <a:gd name="T12" fmla="*/ 990 w 993"/>
                <a:gd name="T13" fmla="*/ 52 h 1455"/>
                <a:gd name="T14" fmla="*/ 993 w 993"/>
                <a:gd name="T15" fmla="*/ 70 h 1455"/>
                <a:gd name="T16" fmla="*/ 990 w 993"/>
                <a:gd name="T17" fmla="*/ 89 h 1455"/>
                <a:gd name="T18" fmla="*/ 983 w 993"/>
                <a:gd name="T19" fmla="*/ 105 h 1455"/>
                <a:gd name="T20" fmla="*/ 972 w 993"/>
                <a:gd name="T21" fmla="*/ 119 h 1455"/>
                <a:gd name="T22" fmla="*/ 958 w 993"/>
                <a:gd name="T23" fmla="*/ 131 h 1455"/>
                <a:gd name="T24" fmla="*/ 941 w 993"/>
                <a:gd name="T25" fmla="*/ 137 h 1455"/>
                <a:gd name="T26" fmla="*/ 922 w 993"/>
                <a:gd name="T27" fmla="*/ 140 h 1455"/>
                <a:gd name="T28" fmla="*/ 161 w 993"/>
                <a:gd name="T29" fmla="*/ 140 h 1455"/>
                <a:gd name="T30" fmla="*/ 150 w 993"/>
                <a:gd name="T31" fmla="*/ 143 h 1455"/>
                <a:gd name="T32" fmla="*/ 143 w 993"/>
                <a:gd name="T33" fmla="*/ 150 h 1455"/>
                <a:gd name="T34" fmla="*/ 140 w 993"/>
                <a:gd name="T35" fmla="*/ 160 h 1455"/>
                <a:gd name="T36" fmla="*/ 140 w 993"/>
                <a:gd name="T37" fmla="*/ 1384 h 1455"/>
                <a:gd name="T38" fmla="*/ 138 w 993"/>
                <a:gd name="T39" fmla="*/ 1404 h 1455"/>
                <a:gd name="T40" fmla="*/ 130 w 993"/>
                <a:gd name="T41" fmla="*/ 1420 h 1455"/>
                <a:gd name="T42" fmla="*/ 120 w 993"/>
                <a:gd name="T43" fmla="*/ 1434 h 1455"/>
                <a:gd name="T44" fmla="*/ 105 w 993"/>
                <a:gd name="T45" fmla="*/ 1446 h 1455"/>
                <a:gd name="T46" fmla="*/ 89 w 993"/>
                <a:gd name="T47" fmla="*/ 1452 h 1455"/>
                <a:gd name="T48" fmla="*/ 70 w 993"/>
                <a:gd name="T49" fmla="*/ 1455 h 1455"/>
                <a:gd name="T50" fmla="*/ 51 w 993"/>
                <a:gd name="T51" fmla="*/ 1452 h 1455"/>
                <a:gd name="T52" fmla="*/ 34 w 993"/>
                <a:gd name="T53" fmla="*/ 1446 h 1455"/>
                <a:gd name="T54" fmla="*/ 20 w 993"/>
                <a:gd name="T55" fmla="*/ 1434 h 1455"/>
                <a:gd name="T56" fmla="*/ 10 w 993"/>
                <a:gd name="T57" fmla="*/ 1420 h 1455"/>
                <a:gd name="T58" fmla="*/ 2 w 993"/>
                <a:gd name="T59" fmla="*/ 1404 h 1455"/>
                <a:gd name="T60" fmla="*/ 0 w 993"/>
                <a:gd name="T61" fmla="*/ 1384 h 1455"/>
                <a:gd name="T62" fmla="*/ 0 w 993"/>
                <a:gd name="T63" fmla="*/ 160 h 1455"/>
                <a:gd name="T64" fmla="*/ 3 w 993"/>
                <a:gd name="T65" fmla="*/ 128 h 1455"/>
                <a:gd name="T66" fmla="*/ 13 w 993"/>
                <a:gd name="T67" fmla="*/ 98 h 1455"/>
                <a:gd name="T68" fmla="*/ 28 w 993"/>
                <a:gd name="T69" fmla="*/ 71 h 1455"/>
                <a:gd name="T70" fmla="*/ 47 w 993"/>
                <a:gd name="T71" fmla="*/ 47 h 1455"/>
                <a:gd name="T72" fmla="*/ 71 w 993"/>
                <a:gd name="T73" fmla="*/ 27 h 1455"/>
                <a:gd name="T74" fmla="*/ 98 w 993"/>
                <a:gd name="T75" fmla="*/ 12 h 1455"/>
                <a:gd name="T76" fmla="*/ 128 w 993"/>
                <a:gd name="T77" fmla="*/ 3 h 1455"/>
                <a:gd name="T78" fmla="*/ 161 w 993"/>
                <a:gd name="T79" fmla="*/ 0 h 1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93" h="1455">
                  <a:moveTo>
                    <a:pt x="161" y="0"/>
                  </a:moveTo>
                  <a:lnTo>
                    <a:pt x="922" y="0"/>
                  </a:lnTo>
                  <a:lnTo>
                    <a:pt x="941" y="2"/>
                  </a:lnTo>
                  <a:lnTo>
                    <a:pt x="958" y="9"/>
                  </a:lnTo>
                  <a:lnTo>
                    <a:pt x="972" y="20"/>
                  </a:lnTo>
                  <a:lnTo>
                    <a:pt x="983" y="35"/>
                  </a:lnTo>
                  <a:lnTo>
                    <a:pt x="990" y="52"/>
                  </a:lnTo>
                  <a:lnTo>
                    <a:pt x="993" y="70"/>
                  </a:lnTo>
                  <a:lnTo>
                    <a:pt x="990" y="89"/>
                  </a:lnTo>
                  <a:lnTo>
                    <a:pt x="983" y="105"/>
                  </a:lnTo>
                  <a:lnTo>
                    <a:pt x="972" y="119"/>
                  </a:lnTo>
                  <a:lnTo>
                    <a:pt x="958" y="131"/>
                  </a:lnTo>
                  <a:lnTo>
                    <a:pt x="941" y="137"/>
                  </a:lnTo>
                  <a:lnTo>
                    <a:pt x="922" y="140"/>
                  </a:lnTo>
                  <a:lnTo>
                    <a:pt x="161" y="140"/>
                  </a:lnTo>
                  <a:lnTo>
                    <a:pt x="150" y="143"/>
                  </a:lnTo>
                  <a:lnTo>
                    <a:pt x="143" y="150"/>
                  </a:lnTo>
                  <a:lnTo>
                    <a:pt x="140" y="160"/>
                  </a:lnTo>
                  <a:lnTo>
                    <a:pt x="140" y="1384"/>
                  </a:lnTo>
                  <a:lnTo>
                    <a:pt x="138" y="1404"/>
                  </a:lnTo>
                  <a:lnTo>
                    <a:pt x="130" y="1420"/>
                  </a:lnTo>
                  <a:lnTo>
                    <a:pt x="120" y="1434"/>
                  </a:lnTo>
                  <a:lnTo>
                    <a:pt x="105" y="1446"/>
                  </a:lnTo>
                  <a:lnTo>
                    <a:pt x="89" y="1452"/>
                  </a:lnTo>
                  <a:lnTo>
                    <a:pt x="70" y="1455"/>
                  </a:lnTo>
                  <a:lnTo>
                    <a:pt x="51" y="1452"/>
                  </a:lnTo>
                  <a:lnTo>
                    <a:pt x="34" y="1446"/>
                  </a:lnTo>
                  <a:lnTo>
                    <a:pt x="20" y="1434"/>
                  </a:lnTo>
                  <a:lnTo>
                    <a:pt x="10" y="1420"/>
                  </a:lnTo>
                  <a:lnTo>
                    <a:pt x="2" y="1404"/>
                  </a:lnTo>
                  <a:lnTo>
                    <a:pt x="0" y="1384"/>
                  </a:lnTo>
                  <a:lnTo>
                    <a:pt x="0" y="160"/>
                  </a:lnTo>
                  <a:lnTo>
                    <a:pt x="3" y="128"/>
                  </a:lnTo>
                  <a:lnTo>
                    <a:pt x="13" y="98"/>
                  </a:lnTo>
                  <a:lnTo>
                    <a:pt x="28" y="71"/>
                  </a:lnTo>
                  <a:lnTo>
                    <a:pt x="47" y="47"/>
                  </a:lnTo>
                  <a:lnTo>
                    <a:pt x="71" y="27"/>
                  </a:lnTo>
                  <a:lnTo>
                    <a:pt x="98" y="12"/>
                  </a:lnTo>
                  <a:lnTo>
                    <a:pt x="128" y="3"/>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7" name="Freeform 110">
              <a:extLst>
                <a:ext uri="{FF2B5EF4-FFF2-40B4-BE49-F238E27FC236}">
                  <a16:creationId xmlns:a16="http://schemas.microsoft.com/office/drawing/2014/main" id="{3345E44F-4456-35A5-39F0-748E83131272}"/>
                </a:ext>
              </a:extLst>
            </p:cNvPr>
            <p:cNvSpPr>
              <a:spLocks/>
            </p:cNvSpPr>
            <p:nvPr/>
          </p:nvSpPr>
          <p:spPr bwMode="auto">
            <a:xfrm>
              <a:off x="10139363" y="2690813"/>
              <a:ext cx="179388" cy="300038"/>
            </a:xfrm>
            <a:custGeom>
              <a:avLst/>
              <a:gdLst>
                <a:gd name="T0" fmla="*/ 603 w 1137"/>
                <a:gd name="T1" fmla="*/ 7 h 1894"/>
                <a:gd name="T2" fmla="*/ 887 w 1137"/>
                <a:gd name="T3" fmla="*/ 325 h 1894"/>
                <a:gd name="T4" fmla="*/ 951 w 1137"/>
                <a:gd name="T5" fmla="*/ 433 h 1894"/>
                <a:gd name="T6" fmla="*/ 974 w 1137"/>
                <a:gd name="T7" fmla="*/ 557 h 1894"/>
                <a:gd name="T8" fmla="*/ 980 w 1137"/>
                <a:gd name="T9" fmla="*/ 1155 h 1894"/>
                <a:gd name="T10" fmla="*/ 1114 w 1137"/>
                <a:gd name="T11" fmla="*/ 1375 h 1894"/>
                <a:gd name="T12" fmla="*/ 1137 w 1137"/>
                <a:gd name="T13" fmla="*/ 1477 h 1894"/>
                <a:gd name="T14" fmla="*/ 1127 w 1137"/>
                <a:gd name="T15" fmla="*/ 1653 h 1894"/>
                <a:gd name="T16" fmla="*/ 1086 w 1137"/>
                <a:gd name="T17" fmla="*/ 1685 h 1894"/>
                <a:gd name="T18" fmla="*/ 912 w 1137"/>
                <a:gd name="T19" fmla="*/ 1823 h 1894"/>
                <a:gd name="T20" fmla="*/ 891 w 1137"/>
                <a:gd name="T21" fmla="*/ 1873 h 1894"/>
                <a:gd name="T22" fmla="*/ 841 w 1137"/>
                <a:gd name="T23" fmla="*/ 1893 h 1894"/>
                <a:gd name="T24" fmla="*/ 793 w 1137"/>
                <a:gd name="T25" fmla="*/ 1873 h 1894"/>
                <a:gd name="T26" fmla="*/ 771 w 1137"/>
                <a:gd name="T27" fmla="*/ 1823 h 1894"/>
                <a:gd name="T28" fmla="*/ 747 w 1137"/>
                <a:gd name="T29" fmla="*/ 1652 h 1894"/>
                <a:gd name="T30" fmla="*/ 740 w 1137"/>
                <a:gd name="T31" fmla="*/ 1598 h 1894"/>
                <a:gd name="T32" fmla="*/ 772 w 1137"/>
                <a:gd name="T33" fmla="*/ 1556 h 1894"/>
                <a:gd name="T34" fmla="*/ 996 w 1137"/>
                <a:gd name="T35" fmla="*/ 1546 h 1894"/>
                <a:gd name="T36" fmla="*/ 988 w 1137"/>
                <a:gd name="T37" fmla="*/ 1436 h 1894"/>
                <a:gd name="T38" fmla="*/ 854 w 1137"/>
                <a:gd name="T39" fmla="*/ 1216 h 1894"/>
                <a:gd name="T40" fmla="*/ 833 w 1137"/>
                <a:gd name="T41" fmla="*/ 1116 h 1894"/>
                <a:gd name="T42" fmla="*/ 824 w 1137"/>
                <a:gd name="T43" fmla="*/ 497 h 1894"/>
                <a:gd name="T44" fmla="*/ 781 w 1137"/>
                <a:gd name="T45" fmla="*/ 416 h 1894"/>
                <a:gd name="T46" fmla="*/ 352 w 1137"/>
                <a:gd name="T47" fmla="*/ 442 h 1894"/>
                <a:gd name="T48" fmla="*/ 321 w 1137"/>
                <a:gd name="T49" fmla="*/ 526 h 1894"/>
                <a:gd name="T50" fmla="*/ 316 w 1137"/>
                <a:gd name="T51" fmla="*/ 1149 h 1894"/>
                <a:gd name="T52" fmla="*/ 276 w 1137"/>
                <a:gd name="T53" fmla="*/ 1252 h 1894"/>
                <a:gd name="T54" fmla="*/ 143 w 1137"/>
                <a:gd name="T55" fmla="*/ 1459 h 1894"/>
                <a:gd name="T56" fmla="*/ 338 w 1137"/>
                <a:gd name="T57" fmla="*/ 1547 h 1894"/>
                <a:gd name="T58" fmla="*/ 388 w 1137"/>
                <a:gd name="T59" fmla="*/ 1567 h 1894"/>
                <a:gd name="T60" fmla="*/ 409 w 1137"/>
                <a:gd name="T61" fmla="*/ 1617 h 1894"/>
                <a:gd name="T62" fmla="*/ 388 w 1137"/>
                <a:gd name="T63" fmla="*/ 1667 h 1894"/>
                <a:gd name="T64" fmla="*/ 338 w 1137"/>
                <a:gd name="T65" fmla="*/ 1688 h 1894"/>
                <a:gd name="T66" fmla="*/ 335 w 1137"/>
                <a:gd name="T67" fmla="*/ 1842 h 1894"/>
                <a:gd name="T68" fmla="*/ 303 w 1137"/>
                <a:gd name="T69" fmla="*/ 1885 h 1894"/>
                <a:gd name="T70" fmla="*/ 250 w 1137"/>
                <a:gd name="T71" fmla="*/ 1891 h 1894"/>
                <a:gd name="T72" fmla="*/ 207 w 1137"/>
                <a:gd name="T73" fmla="*/ 1859 h 1894"/>
                <a:gd name="T74" fmla="*/ 198 w 1137"/>
                <a:gd name="T75" fmla="*/ 1688 h 1894"/>
                <a:gd name="T76" fmla="*/ 35 w 1137"/>
                <a:gd name="T77" fmla="*/ 1678 h 1894"/>
                <a:gd name="T78" fmla="*/ 2 w 1137"/>
                <a:gd name="T79" fmla="*/ 1636 h 1894"/>
                <a:gd name="T80" fmla="*/ 3 w 1137"/>
                <a:gd name="T81" fmla="*/ 1443 h 1894"/>
                <a:gd name="T82" fmla="*/ 45 w 1137"/>
                <a:gd name="T83" fmla="*/ 1338 h 1894"/>
                <a:gd name="T84" fmla="*/ 178 w 1137"/>
                <a:gd name="T85" fmla="*/ 1134 h 1894"/>
                <a:gd name="T86" fmla="*/ 182 w 1137"/>
                <a:gd name="T87" fmla="*/ 515 h 1894"/>
                <a:gd name="T88" fmla="*/ 218 w 1137"/>
                <a:gd name="T89" fmla="*/ 395 h 1894"/>
                <a:gd name="T90" fmla="*/ 522 w 1137"/>
                <a:gd name="T91" fmla="*/ 25 h 1894"/>
                <a:gd name="T92" fmla="*/ 574 w 1137"/>
                <a:gd name="T93" fmla="*/ 0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37" h="1894">
                  <a:moveTo>
                    <a:pt x="574" y="0"/>
                  </a:moveTo>
                  <a:lnTo>
                    <a:pt x="589" y="3"/>
                  </a:lnTo>
                  <a:lnTo>
                    <a:pt x="603" y="7"/>
                  </a:lnTo>
                  <a:lnTo>
                    <a:pt x="617" y="14"/>
                  </a:lnTo>
                  <a:lnTo>
                    <a:pt x="627" y="25"/>
                  </a:lnTo>
                  <a:lnTo>
                    <a:pt x="887" y="325"/>
                  </a:lnTo>
                  <a:lnTo>
                    <a:pt x="913" y="359"/>
                  </a:lnTo>
                  <a:lnTo>
                    <a:pt x="934" y="395"/>
                  </a:lnTo>
                  <a:lnTo>
                    <a:pt x="951" y="433"/>
                  </a:lnTo>
                  <a:lnTo>
                    <a:pt x="964" y="473"/>
                  </a:lnTo>
                  <a:lnTo>
                    <a:pt x="971" y="515"/>
                  </a:lnTo>
                  <a:lnTo>
                    <a:pt x="974" y="557"/>
                  </a:lnTo>
                  <a:lnTo>
                    <a:pt x="974" y="1118"/>
                  </a:lnTo>
                  <a:lnTo>
                    <a:pt x="976" y="1137"/>
                  </a:lnTo>
                  <a:lnTo>
                    <a:pt x="980" y="1155"/>
                  </a:lnTo>
                  <a:lnTo>
                    <a:pt x="989" y="1173"/>
                  </a:lnTo>
                  <a:lnTo>
                    <a:pt x="1097" y="1343"/>
                  </a:lnTo>
                  <a:lnTo>
                    <a:pt x="1114" y="1375"/>
                  </a:lnTo>
                  <a:lnTo>
                    <a:pt x="1127" y="1407"/>
                  </a:lnTo>
                  <a:lnTo>
                    <a:pt x="1134" y="1442"/>
                  </a:lnTo>
                  <a:lnTo>
                    <a:pt x="1137" y="1477"/>
                  </a:lnTo>
                  <a:lnTo>
                    <a:pt x="1137" y="1617"/>
                  </a:lnTo>
                  <a:lnTo>
                    <a:pt x="1134" y="1636"/>
                  </a:lnTo>
                  <a:lnTo>
                    <a:pt x="1127" y="1653"/>
                  </a:lnTo>
                  <a:lnTo>
                    <a:pt x="1116" y="1667"/>
                  </a:lnTo>
                  <a:lnTo>
                    <a:pt x="1102" y="1678"/>
                  </a:lnTo>
                  <a:lnTo>
                    <a:pt x="1086" y="1685"/>
                  </a:lnTo>
                  <a:lnTo>
                    <a:pt x="1067" y="1688"/>
                  </a:lnTo>
                  <a:lnTo>
                    <a:pt x="912" y="1688"/>
                  </a:lnTo>
                  <a:lnTo>
                    <a:pt x="912" y="1823"/>
                  </a:lnTo>
                  <a:lnTo>
                    <a:pt x="909" y="1841"/>
                  </a:lnTo>
                  <a:lnTo>
                    <a:pt x="903" y="1858"/>
                  </a:lnTo>
                  <a:lnTo>
                    <a:pt x="891" y="1873"/>
                  </a:lnTo>
                  <a:lnTo>
                    <a:pt x="877" y="1883"/>
                  </a:lnTo>
                  <a:lnTo>
                    <a:pt x="860" y="1891"/>
                  </a:lnTo>
                  <a:lnTo>
                    <a:pt x="841" y="1893"/>
                  </a:lnTo>
                  <a:lnTo>
                    <a:pt x="823" y="1891"/>
                  </a:lnTo>
                  <a:lnTo>
                    <a:pt x="806" y="1883"/>
                  </a:lnTo>
                  <a:lnTo>
                    <a:pt x="793" y="1873"/>
                  </a:lnTo>
                  <a:lnTo>
                    <a:pt x="781" y="1858"/>
                  </a:lnTo>
                  <a:lnTo>
                    <a:pt x="773" y="1841"/>
                  </a:lnTo>
                  <a:lnTo>
                    <a:pt x="771" y="1823"/>
                  </a:lnTo>
                  <a:lnTo>
                    <a:pt x="771" y="1676"/>
                  </a:lnTo>
                  <a:lnTo>
                    <a:pt x="758" y="1666"/>
                  </a:lnTo>
                  <a:lnTo>
                    <a:pt x="747" y="1652"/>
                  </a:lnTo>
                  <a:lnTo>
                    <a:pt x="740" y="1635"/>
                  </a:lnTo>
                  <a:lnTo>
                    <a:pt x="737" y="1617"/>
                  </a:lnTo>
                  <a:lnTo>
                    <a:pt x="740" y="1598"/>
                  </a:lnTo>
                  <a:lnTo>
                    <a:pt x="747" y="1581"/>
                  </a:lnTo>
                  <a:lnTo>
                    <a:pt x="758" y="1567"/>
                  </a:lnTo>
                  <a:lnTo>
                    <a:pt x="772" y="1556"/>
                  </a:lnTo>
                  <a:lnTo>
                    <a:pt x="789" y="1549"/>
                  </a:lnTo>
                  <a:lnTo>
                    <a:pt x="807" y="1546"/>
                  </a:lnTo>
                  <a:lnTo>
                    <a:pt x="996" y="1546"/>
                  </a:lnTo>
                  <a:lnTo>
                    <a:pt x="996" y="1477"/>
                  </a:lnTo>
                  <a:lnTo>
                    <a:pt x="995" y="1456"/>
                  </a:lnTo>
                  <a:lnTo>
                    <a:pt x="988" y="1436"/>
                  </a:lnTo>
                  <a:lnTo>
                    <a:pt x="979" y="1417"/>
                  </a:lnTo>
                  <a:lnTo>
                    <a:pt x="871" y="1247"/>
                  </a:lnTo>
                  <a:lnTo>
                    <a:pt x="854" y="1216"/>
                  </a:lnTo>
                  <a:lnTo>
                    <a:pt x="842" y="1184"/>
                  </a:lnTo>
                  <a:lnTo>
                    <a:pt x="836" y="1151"/>
                  </a:lnTo>
                  <a:lnTo>
                    <a:pt x="833" y="1116"/>
                  </a:lnTo>
                  <a:lnTo>
                    <a:pt x="833" y="556"/>
                  </a:lnTo>
                  <a:lnTo>
                    <a:pt x="831" y="526"/>
                  </a:lnTo>
                  <a:lnTo>
                    <a:pt x="824" y="497"/>
                  </a:lnTo>
                  <a:lnTo>
                    <a:pt x="814" y="468"/>
                  </a:lnTo>
                  <a:lnTo>
                    <a:pt x="800" y="442"/>
                  </a:lnTo>
                  <a:lnTo>
                    <a:pt x="781" y="416"/>
                  </a:lnTo>
                  <a:lnTo>
                    <a:pt x="576" y="178"/>
                  </a:lnTo>
                  <a:lnTo>
                    <a:pt x="370" y="417"/>
                  </a:lnTo>
                  <a:lnTo>
                    <a:pt x="352" y="442"/>
                  </a:lnTo>
                  <a:lnTo>
                    <a:pt x="338" y="468"/>
                  </a:lnTo>
                  <a:lnTo>
                    <a:pt x="328" y="497"/>
                  </a:lnTo>
                  <a:lnTo>
                    <a:pt x="321" y="526"/>
                  </a:lnTo>
                  <a:lnTo>
                    <a:pt x="319" y="556"/>
                  </a:lnTo>
                  <a:lnTo>
                    <a:pt x="319" y="1112"/>
                  </a:lnTo>
                  <a:lnTo>
                    <a:pt x="316" y="1149"/>
                  </a:lnTo>
                  <a:lnTo>
                    <a:pt x="308" y="1185"/>
                  </a:lnTo>
                  <a:lnTo>
                    <a:pt x="294" y="1219"/>
                  </a:lnTo>
                  <a:lnTo>
                    <a:pt x="276" y="1252"/>
                  </a:lnTo>
                  <a:lnTo>
                    <a:pt x="160" y="1418"/>
                  </a:lnTo>
                  <a:lnTo>
                    <a:pt x="149" y="1438"/>
                  </a:lnTo>
                  <a:lnTo>
                    <a:pt x="143" y="1459"/>
                  </a:lnTo>
                  <a:lnTo>
                    <a:pt x="140" y="1481"/>
                  </a:lnTo>
                  <a:lnTo>
                    <a:pt x="140" y="1547"/>
                  </a:lnTo>
                  <a:lnTo>
                    <a:pt x="338" y="1547"/>
                  </a:lnTo>
                  <a:lnTo>
                    <a:pt x="357" y="1549"/>
                  </a:lnTo>
                  <a:lnTo>
                    <a:pt x="374" y="1557"/>
                  </a:lnTo>
                  <a:lnTo>
                    <a:pt x="388" y="1567"/>
                  </a:lnTo>
                  <a:lnTo>
                    <a:pt x="400" y="1582"/>
                  </a:lnTo>
                  <a:lnTo>
                    <a:pt x="406" y="1599"/>
                  </a:lnTo>
                  <a:lnTo>
                    <a:pt x="409" y="1617"/>
                  </a:lnTo>
                  <a:lnTo>
                    <a:pt x="406" y="1636"/>
                  </a:lnTo>
                  <a:lnTo>
                    <a:pt x="400" y="1653"/>
                  </a:lnTo>
                  <a:lnTo>
                    <a:pt x="388" y="1667"/>
                  </a:lnTo>
                  <a:lnTo>
                    <a:pt x="374" y="1678"/>
                  </a:lnTo>
                  <a:lnTo>
                    <a:pt x="357" y="1685"/>
                  </a:lnTo>
                  <a:lnTo>
                    <a:pt x="338" y="1688"/>
                  </a:lnTo>
                  <a:lnTo>
                    <a:pt x="338" y="1688"/>
                  </a:lnTo>
                  <a:lnTo>
                    <a:pt x="338" y="1823"/>
                  </a:lnTo>
                  <a:lnTo>
                    <a:pt x="335" y="1842"/>
                  </a:lnTo>
                  <a:lnTo>
                    <a:pt x="329" y="1859"/>
                  </a:lnTo>
                  <a:lnTo>
                    <a:pt x="317" y="1873"/>
                  </a:lnTo>
                  <a:lnTo>
                    <a:pt x="303" y="1885"/>
                  </a:lnTo>
                  <a:lnTo>
                    <a:pt x="287" y="1891"/>
                  </a:lnTo>
                  <a:lnTo>
                    <a:pt x="268" y="1894"/>
                  </a:lnTo>
                  <a:lnTo>
                    <a:pt x="250" y="1891"/>
                  </a:lnTo>
                  <a:lnTo>
                    <a:pt x="233" y="1885"/>
                  </a:lnTo>
                  <a:lnTo>
                    <a:pt x="218" y="1873"/>
                  </a:lnTo>
                  <a:lnTo>
                    <a:pt x="207" y="1859"/>
                  </a:lnTo>
                  <a:lnTo>
                    <a:pt x="200" y="1842"/>
                  </a:lnTo>
                  <a:lnTo>
                    <a:pt x="198" y="1823"/>
                  </a:lnTo>
                  <a:lnTo>
                    <a:pt x="198" y="1688"/>
                  </a:lnTo>
                  <a:lnTo>
                    <a:pt x="70" y="1688"/>
                  </a:lnTo>
                  <a:lnTo>
                    <a:pt x="52" y="1685"/>
                  </a:lnTo>
                  <a:lnTo>
                    <a:pt x="35" y="1678"/>
                  </a:lnTo>
                  <a:lnTo>
                    <a:pt x="20" y="1667"/>
                  </a:lnTo>
                  <a:lnTo>
                    <a:pt x="9" y="1653"/>
                  </a:lnTo>
                  <a:lnTo>
                    <a:pt x="2" y="1636"/>
                  </a:lnTo>
                  <a:lnTo>
                    <a:pt x="0" y="1617"/>
                  </a:lnTo>
                  <a:lnTo>
                    <a:pt x="0" y="1481"/>
                  </a:lnTo>
                  <a:lnTo>
                    <a:pt x="3" y="1443"/>
                  </a:lnTo>
                  <a:lnTo>
                    <a:pt x="11" y="1406"/>
                  </a:lnTo>
                  <a:lnTo>
                    <a:pt x="25" y="1371"/>
                  </a:lnTo>
                  <a:lnTo>
                    <a:pt x="45" y="1338"/>
                  </a:lnTo>
                  <a:lnTo>
                    <a:pt x="161" y="1171"/>
                  </a:lnTo>
                  <a:lnTo>
                    <a:pt x="171" y="1154"/>
                  </a:lnTo>
                  <a:lnTo>
                    <a:pt x="178" y="1134"/>
                  </a:lnTo>
                  <a:lnTo>
                    <a:pt x="180" y="1113"/>
                  </a:lnTo>
                  <a:lnTo>
                    <a:pt x="180" y="556"/>
                  </a:lnTo>
                  <a:lnTo>
                    <a:pt x="182" y="515"/>
                  </a:lnTo>
                  <a:lnTo>
                    <a:pt x="189" y="473"/>
                  </a:lnTo>
                  <a:lnTo>
                    <a:pt x="201" y="433"/>
                  </a:lnTo>
                  <a:lnTo>
                    <a:pt x="218" y="395"/>
                  </a:lnTo>
                  <a:lnTo>
                    <a:pt x="239" y="359"/>
                  </a:lnTo>
                  <a:lnTo>
                    <a:pt x="264" y="326"/>
                  </a:lnTo>
                  <a:lnTo>
                    <a:pt x="522" y="25"/>
                  </a:lnTo>
                  <a:lnTo>
                    <a:pt x="536" y="12"/>
                  </a:lnTo>
                  <a:lnTo>
                    <a:pt x="554" y="4"/>
                  </a:lnTo>
                  <a:lnTo>
                    <a:pt x="5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18" name="Freeform 111">
              <a:extLst>
                <a:ext uri="{FF2B5EF4-FFF2-40B4-BE49-F238E27FC236}">
                  <a16:creationId xmlns:a16="http://schemas.microsoft.com/office/drawing/2014/main" id="{D148BA2C-ADBC-320A-79AD-1495E4E16C56}"/>
                </a:ext>
              </a:extLst>
            </p:cNvPr>
            <p:cNvSpPr>
              <a:spLocks/>
            </p:cNvSpPr>
            <p:nvPr/>
          </p:nvSpPr>
          <p:spPr bwMode="auto">
            <a:xfrm>
              <a:off x="10217151" y="2943225"/>
              <a:ext cx="22225" cy="71438"/>
            </a:xfrm>
            <a:custGeom>
              <a:avLst/>
              <a:gdLst>
                <a:gd name="T0" fmla="*/ 70 w 140"/>
                <a:gd name="T1" fmla="*/ 0 h 445"/>
                <a:gd name="T2" fmla="*/ 89 w 140"/>
                <a:gd name="T3" fmla="*/ 2 h 445"/>
                <a:gd name="T4" fmla="*/ 106 w 140"/>
                <a:gd name="T5" fmla="*/ 9 h 445"/>
                <a:gd name="T6" fmla="*/ 120 w 140"/>
                <a:gd name="T7" fmla="*/ 20 h 445"/>
                <a:gd name="T8" fmla="*/ 130 w 140"/>
                <a:gd name="T9" fmla="*/ 35 h 445"/>
                <a:gd name="T10" fmla="*/ 138 w 140"/>
                <a:gd name="T11" fmla="*/ 52 h 445"/>
                <a:gd name="T12" fmla="*/ 140 w 140"/>
                <a:gd name="T13" fmla="*/ 70 h 445"/>
                <a:gd name="T14" fmla="*/ 140 w 140"/>
                <a:gd name="T15" fmla="*/ 375 h 445"/>
                <a:gd name="T16" fmla="*/ 138 w 140"/>
                <a:gd name="T17" fmla="*/ 394 h 445"/>
                <a:gd name="T18" fmla="*/ 130 w 140"/>
                <a:gd name="T19" fmla="*/ 412 h 445"/>
                <a:gd name="T20" fmla="*/ 119 w 140"/>
                <a:gd name="T21" fmla="*/ 426 h 445"/>
                <a:gd name="T22" fmla="*/ 103 w 140"/>
                <a:gd name="T23" fmla="*/ 438 h 445"/>
                <a:gd name="T24" fmla="*/ 86 w 140"/>
                <a:gd name="T25" fmla="*/ 444 h 445"/>
                <a:gd name="T26" fmla="*/ 66 w 140"/>
                <a:gd name="T27" fmla="*/ 445 h 445"/>
                <a:gd name="T28" fmla="*/ 48 w 140"/>
                <a:gd name="T29" fmla="*/ 442 h 445"/>
                <a:gd name="T30" fmla="*/ 32 w 140"/>
                <a:gd name="T31" fmla="*/ 435 h 445"/>
                <a:gd name="T32" fmla="*/ 19 w 140"/>
                <a:gd name="T33" fmla="*/ 422 h 445"/>
                <a:gd name="T34" fmla="*/ 9 w 140"/>
                <a:gd name="T35" fmla="*/ 408 h 445"/>
                <a:gd name="T36" fmla="*/ 2 w 140"/>
                <a:gd name="T37" fmla="*/ 391 h 445"/>
                <a:gd name="T38" fmla="*/ 0 w 140"/>
                <a:gd name="T39" fmla="*/ 372 h 445"/>
                <a:gd name="T40" fmla="*/ 0 w 140"/>
                <a:gd name="T41" fmla="*/ 70 h 445"/>
                <a:gd name="T42" fmla="*/ 2 w 140"/>
                <a:gd name="T43" fmla="*/ 52 h 445"/>
                <a:gd name="T44" fmla="*/ 10 w 140"/>
                <a:gd name="T45" fmla="*/ 35 h 445"/>
                <a:gd name="T46" fmla="*/ 20 w 140"/>
                <a:gd name="T47" fmla="*/ 20 h 445"/>
                <a:gd name="T48" fmla="*/ 35 w 140"/>
                <a:gd name="T49" fmla="*/ 9 h 445"/>
                <a:gd name="T50" fmla="*/ 51 w 140"/>
                <a:gd name="T51" fmla="*/ 2 h 445"/>
                <a:gd name="T52" fmla="*/ 70 w 140"/>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0" h="445">
                  <a:moveTo>
                    <a:pt x="70" y="0"/>
                  </a:moveTo>
                  <a:lnTo>
                    <a:pt x="89" y="2"/>
                  </a:lnTo>
                  <a:lnTo>
                    <a:pt x="106" y="9"/>
                  </a:lnTo>
                  <a:lnTo>
                    <a:pt x="120" y="20"/>
                  </a:lnTo>
                  <a:lnTo>
                    <a:pt x="130" y="35"/>
                  </a:lnTo>
                  <a:lnTo>
                    <a:pt x="138" y="52"/>
                  </a:lnTo>
                  <a:lnTo>
                    <a:pt x="140" y="70"/>
                  </a:lnTo>
                  <a:lnTo>
                    <a:pt x="140" y="375"/>
                  </a:lnTo>
                  <a:lnTo>
                    <a:pt x="138" y="394"/>
                  </a:lnTo>
                  <a:lnTo>
                    <a:pt x="130" y="412"/>
                  </a:lnTo>
                  <a:lnTo>
                    <a:pt x="119" y="426"/>
                  </a:lnTo>
                  <a:lnTo>
                    <a:pt x="103" y="438"/>
                  </a:lnTo>
                  <a:lnTo>
                    <a:pt x="86" y="444"/>
                  </a:lnTo>
                  <a:lnTo>
                    <a:pt x="66" y="445"/>
                  </a:lnTo>
                  <a:lnTo>
                    <a:pt x="48" y="442"/>
                  </a:lnTo>
                  <a:lnTo>
                    <a:pt x="32" y="435"/>
                  </a:lnTo>
                  <a:lnTo>
                    <a:pt x="19" y="422"/>
                  </a:lnTo>
                  <a:lnTo>
                    <a:pt x="9" y="408"/>
                  </a:lnTo>
                  <a:lnTo>
                    <a:pt x="2" y="391"/>
                  </a:lnTo>
                  <a:lnTo>
                    <a:pt x="0" y="372"/>
                  </a:lnTo>
                  <a:lnTo>
                    <a:pt x="0" y="70"/>
                  </a:lnTo>
                  <a:lnTo>
                    <a:pt x="2" y="52"/>
                  </a:lnTo>
                  <a:lnTo>
                    <a:pt x="10" y="35"/>
                  </a:lnTo>
                  <a:lnTo>
                    <a:pt x="20" y="20"/>
                  </a:lnTo>
                  <a:lnTo>
                    <a:pt x="35" y="9"/>
                  </a:lnTo>
                  <a:lnTo>
                    <a:pt x="51"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82" name="Group 81">
            <a:extLst>
              <a:ext uri="{FF2B5EF4-FFF2-40B4-BE49-F238E27FC236}">
                <a16:creationId xmlns:a16="http://schemas.microsoft.com/office/drawing/2014/main" id="{194A2796-01DE-1263-BCF7-B2DE160444A4}"/>
              </a:ext>
            </a:extLst>
          </p:cNvPr>
          <p:cNvGrpSpPr/>
          <p:nvPr userDrawn="1"/>
        </p:nvGrpSpPr>
        <p:grpSpPr>
          <a:xfrm>
            <a:off x="1459299" y="2737803"/>
            <a:ext cx="579438" cy="471488"/>
            <a:chOff x="10945813" y="2730500"/>
            <a:chExt cx="579438" cy="471488"/>
          </a:xfrm>
          <a:solidFill>
            <a:schemeClr val="tx1"/>
          </a:solidFill>
        </p:grpSpPr>
        <p:sp>
          <p:nvSpPr>
            <p:cNvPr id="83" name="Freeform 85">
              <a:extLst>
                <a:ext uri="{FF2B5EF4-FFF2-40B4-BE49-F238E27FC236}">
                  <a16:creationId xmlns:a16="http://schemas.microsoft.com/office/drawing/2014/main" id="{BCD77726-E6D5-236E-C67A-75945D2855B7}"/>
                </a:ext>
              </a:extLst>
            </p:cNvPr>
            <p:cNvSpPr>
              <a:spLocks/>
            </p:cNvSpPr>
            <p:nvPr/>
          </p:nvSpPr>
          <p:spPr bwMode="auto">
            <a:xfrm>
              <a:off x="11050588" y="3103563"/>
              <a:ext cx="39688" cy="39688"/>
            </a:xfrm>
            <a:custGeom>
              <a:avLst/>
              <a:gdLst>
                <a:gd name="T0" fmla="*/ 123 w 246"/>
                <a:gd name="T1" fmla="*/ 0 h 247"/>
                <a:gd name="T2" fmla="*/ 151 w 246"/>
                <a:gd name="T3" fmla="*/ 3 h 247"/>
                <a:gd name="T4" fmla="*/ 178 w 246"/>
                <a:gd name="T5" fmla="*/ 13 h 247"/>
                <a:gd name="T6" fmla="*/ 201 w 246"/>
                <a:gd name="T7" fmla="*/ 28 h 247"/>
                <a:gd name="T8" fmla="*/ 220 w 246"/>
                <a:gd name="T9" fmla="*/ 46 h 247"/>
                <a:gd name="T10" fmla="*/ 234 w 246"/>
                <a:gd name="T11" fmla="*/ 70 h 247"/>
                <a:gd name="T12" fmla="*/ 243 w 246"/>
                <a:gd name="T13" fmla="*/ 95 h 247"/>
                <a:gd name="T14" fmla="*/ 246 w 246"/>
                <a:gd name="T15" fmla="*/ 124 h 247"/>
                <a:gd name="T16" fmla="*/ 243 w 246"/>
                <a:gd name="T17" fmla="*/ 152 h 247"/>
                <a:gd name="T18" fmla="*/ 234 w 246"/>
                <a:gd name="T19" fmla="*/ 178 h 247"/>
                <a:gd name="T20" fmla="*/ 220 w 246"/>
                <a:gd name="T21" fmla="*/ 200 h 247"/>
                <a:gd name="T22" fmla="*/ 201 w 246"/>
                <a:gd name="T23" fmla="*/ 220 h 247"/>
                <a:gd name="T24" fmla="*/ 178 w 246"/>
                <a:gd name="T25" fmla="*/ 235 h 247"/>
                <a:gd name="T26" fmla="*/ 151 w 246"/>
                <a:gd name="T27" fmla="*/ 244 h 247"/>
                <a:gd name="T28" fmla="*/ 123 w 246"/>
                <a:gd name="T29" fmla="*/ 247 h 247"/>
                <a:gd name="T30" fmla="*/ 95 w 246"/>
                <a:gd name="T31" fmla="*/ 244 h 247"/>
                <a:gd name="T32" fmla="*/ 69 w 246"/>
                <a:gd name="T33" fmla="*/ 235 h 247"/>
                <a:gd name="T34" fmla="*/ 46 w 246"/>
                <a:gd name="T35" fmla="*/ 220 h 247"/>
                <a:gd name="T36" fmla="*/ 27 w 246"/>
                <a:gd name="T37" fmla="*/ 200 h 247"/>
                <a:gd name="T38" fmla="*/ 12 w 246"/>
                <a:gd name="T39" fmla="*/ 178 h 247"/>
                <a:gd name="T40" fmla="*/ 4 w 246"/>
                <a:gd name="T41" fmla="*/ 152 h 247"/>
                <a:gd name="T42" fmla="*/ 0 w 246"/>
                <a:gd name="T43" fmla="*/ 124 h 247"/>
                <a:gd name="T44" fmla="*/ 4 w 246"/>
                <a:gd name="T45" fmla="*/ 95 h 247"/>
                <a:gd name="T46" fmla="*/ 12 w 246"/>
                <a:gd name="T47" fmla="*/ 70 h 247"/>
                <a:gd name="T48" fmla="*/ 27 w 246"/>
                <a:gd name="T49" fmla="*/ 46 h 247"/>
                <a:gd name="T50" fmla="*/ 46 w 246"/>
                <a:gd name="T51" fmla="*/ 28 h 247"/>
                <a:gd name="T52" fmla="*/ 69 w 246"/>
                <a:gd name="T53" fmla="*/ 13 h 247"/>
                <a:gd name="T54" fmla="*/ 95 w 246"/>
                <a:gd name="T55" fmla="*/ 3 h 247"/>
                <a:gd name="T56" fmla="*/ 123 w 246"/>
                <a:gd name="T57"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6" h="247">
                  <a:moveTo>
                    <a:pt x="123" y="0"/>
                  </a:moveTo>
                  <a:lnTo>
                    <a:pt x="151" y="3"/>
                  </a:lnTo>
                  <a:lnTo>
                    <a:pt x="178" y="13"/>
                  </a:lnTo>
                  <a:lnTo>
                    <a:pt x="201" y="28"/>
                  </a:lnTo>
                  <a:lnTo>
                    <a:pt x="220" y="46"/>
                  </a:lnTo>
                  <a:lnTo>
                    <a:pt x="234" y="70"/>
                  </a:lnTo>
                  <a:lnTo>
                    <a:pt x="243" y="95"/>
                  </a:lnTo>
                  <a:lnTo>
                    <a:pt x="246" y="124"/>
                  </a:lnTo>
                  <a:lnTo>
                    <a:pt x="243" y="152"/>
                  </a:lnTo>
                  <a:lnTo>
                    <a:pt x="234" y="178"/>
                  </a:lnTo>
                  <a:lnTo>
                    <a:pt x="220" y="200"/>
                  </a:lnTo>
                  <a:lnTo>
                    <a:pt x="201" y="220"/>
                  </a:lnTo>
                  <a:lnTo>
                    <a:pt x="178" y="235"/>
                  </a:lnTo>
                  <a:lnTo>
                    <a:pt x="151" y="244"/>
                  </a:lnTo>
                  <a:lnTo>
                    <a:pt x="123" y="247"/>
                  </a:lnTo>
                  <a:lnTo>
                    <a:pt x="95" y="244"/>
                  </a:lnTo>
                  <a:lnTo>
                    <a:pt x="69" y="235"/>
                  </a:lnTo>
                  <a:lnTo>
                    <a:pt x="46" y="220"/>
                  </a:lnTo>
                  <a:lnTo>
                    <a:pt x="27" y="200"/>
                  </a:lnTo>
                  <a:lnTo>
                    <a:pt x="12" y="178"/>
                  </a:lnTo>
                  <a:lnTo>
                    <a:pt x="4" y="152"/>
                  </a:lnTo>
                  <a:lnTo>
                    <a:pt x="0" y="124"/>
                  </a:lnTo>
                  <a:lnTo>
                    <a:pt x="4" y="95"/>
                  </a:lnTo>
                  <a:lnTo>
                    <a:pt x="12" y="70"/>
                  </a:lnTo>
                  <a:lnTo>
                    <a:pt x="27" y="46"/>
                  </a:lnTo>
                  <a:lnTo>
                    <a:pt x="46" y="28"/>
                  </a:lnTo>
                  <a:lnTo>
                    <a:pt x="69" y="13"/>
                  </a:lnTo>
                  <a:lnTo>
                    <a:pt x="95" y="3"/>
                  </a:lnTo>
                  <a:lnTo>
                    <a:pt x="12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86">
              <a:extLst>
                <a:ext uri="{FF2B5EF4-FFF2-40B4-BE49-F238E27FC236}">
                  <a16:creationId xmlns:a16="http://schemas.microsoft.com/office/drawing/2014/main" id="{CCE4F8F9-96FC-EE2E-B05D-4475676974A8}"/>
                </a:ext>
              </a:extLst>
            </p:cNvPr>
            <p:cNvSpPr>
              <a:spLocks noEditPoints="1"/>
            </p:cNvSpPr>
            <p:nvPr/>
          </p:nvSpPr>
          <p:spPr bwMode="auto">
            <a:xfrm>
              <a:off x="10945813" y="2730500"/>
              <a:ext cx="579438" cy="471488"/>
            </a:xfrm>
            <a:custGeom>
              <a:avLst/>
              <a:gdLst>
                <a:gd name="T0" fmla="*/ 177 w 3653"/>
                <a:gd name="T1" fmla="*/ 1061 h 2966"/>
                <a:gd name="T2" fmla="*/ 2363 w 3653"/>
                <a:gd name="T3" fmla="*/ 226 h 2966"/>
                <a:gd name="T4" fmla="*/ 2330 w 3653"/>
                <a:gd name="T5" fmla="*/ 307 h 2966"/>
                <a:gd name="T6" fmla="*/ 2289 w 3653"/>
                <a:gd name="T7" fmla="*/ 428 h 2966"/>
                <a:gd name="T8" fmla="*/ 2175 w 3653"/>
                <a:gd name="T9" fmla="*/ 679 h 2966"/>
                <a:gd name="T10" fmla="*/ 1528 w 3653"/>
                <a:gd name="T11" fmla="*/ 1312 h 2966"/>
                <a:gd name="T12" fmla="*/ 1366 w 3653"/>
                <a:gd name="T13" fmla="*/ 2473 h 2966"/>
                <a:gd name="T14" fmla="*/ 1812 w 3653"/>
                <a:gd name="T15" fmla="*/ 2650 h 2966"/>
                <a:gd name="T16" fmla="*/ 3141 w 3653"/>
                <a:gd name="T17" fmla="*/ 2719 h 2966"/>
                <a:gd name="T18" fmla="*/ 3250 w 3653"/>
                <a:gd name="T19" fmla="*/ 2634 h 2966"/>
                <a:gd name="T20" fmla="*/ 3191 w 3653"/>
                <a:gd name="T21" fmla="*/ 2508 h 2966"/>
                <a:gd name="T22" fmla="*/ 3026 w 3653"/>
                <a:gd name="T23" fmla="*/ 2470 h 2966"/>
                <a:gd name="T24" fmla="*/ 3026 w 3653"/>
                <a:gd name="T25" fmla="*/ 2345 h 2966"/>
                <a:gd name="T26" fmla="*/ 3264 w 3653"/>
                <a:gd name="T27" fmla="*/ 2307 h 2966"/>
                <a:gd name="T28" fmla="*/ 3324 w 3653"/>
                <a:gd name="T29" fmla="*/ 2181 h 2966"/>
                <a:gd name="T30" fmla="*/ 3215 w 3653"/>
                <a:gd name="T31" fmla="*/ 2094 h 2966"/>
                <a:gd name="T32" fmla="*/ 3078 w 3653"/>
                <a:gd name="T33" fmla="*/ 2030 h 2966"/>
                <a:gd name="T34" fmla="*/ 3140 w 3653"/>
                <a:gd name="T35" fmla="*/ 1921 h 2966"/>
                <a:gd name="T36" fmla="*/ 3377 w 3653"/>
                <a:gd name="T37" fmla="*/ 1875 h 2966"/>
                <a:gd name="T38" fmla="*/ 3377 w 3653"/>
                <a:gd name="T39" fmla="*/ 1736 h 2966"/>
                <a:gd name="T40" fmla="*/ 3213 w 3653"/>
                <a:gd name="T41" fmla="*/ 1690 h 2966"/>
                <a:gd name="T42" fmla="*/ 3151 w 3653"/>
                <a:gd name="T43" fmla="*/ 1582 h 2966"/>
                <a:gd name="T44" fmla="*/ 3364 w 3653"/>
                <a:gd name="T45" fmla="*/ 1516 h 2966"/>
                <a:gd name="T46" fmla="*/ 3473 w 3653"/>
                <a:gd name="T47" fmla="*/ 1430 h 2966"/>
                <a:gd name="T48" fmla="*/ 3413 w 3653"/>
                <a:gd name="T49" fmla="*/ 1305 h 2966"/>
                <a:gd name="T50" fmla="*/ 2416 w 3653"/>
                <a:gd name="T51" fmla="*/ 1277 h 2966"/>
                <a:gd name="T52" fmla="*/ 2381 w 3653"/>
                <a:gd name="T53" fmla="*/ 1229 h 2966"/>
                <a:gd name="T54" fmla="*/ 2539 w 3653"/>
                <a:gd name="T55" fmla="*/ 798 h 2966"/>
                <a:gd name="T56" fmla="*/ 2580 w 3653"/>
                <a:gd name="T57" fmla="*/ 493 h 2966"/>
                <a:gd name="T58" fmla="*/ 2580 w 3653"/>
                <a:gd name="T59" fmla="*/ 353 h 2966"/>
                <a:gd name="T60" fmla="*/ 2568 w 3653"/>
                <a:gd name="T61" fmla="*/ 245 h 2966"/>
                <a:gd name="T62" fmla="*/ 2460 w 3653"/>
                <a:gd name="T63" fmla="*/ 0 h 2966"/>
                <a:gd name="T64" fmla="*/ 2684 w 3653"/>
                <a:gd name="T65" fmla="*/ 102 h 2966"/>
                <a:gd name="T66" fmla="*/ 2757 w 3653"/>
                <a:gd name="T67" fmla="*/ 302 h 2966"/>
                <a:gd name="T68" fmla="*/ 2757 w 3653"/>
                <a:gd name="T69" fmla="*/ 430 h 2966"/>
                <a:gd name="T70" fmla="*/ 2754 w 3653"/>
                <a:gd name="T71" fmla="*/ 595 h 2966"/>
                <a:gd name="T72" fmla="*/ 2602 w 3653"/>
                <a:gd name="T73" fmla="*/ 1116 h 2966"/>
                <a:gd name="T74" fmla="*/ 3554 w 3653"/>
                <a:gd name="T75" fmla="*/ 1186 h 2966"/>
                <a:gd name="T76" fmla="*/ 3653 w 3653"/>
                <a:gd name="T77" fmla="*/ 1405 h 2966"/>
                <a:gd name="T78" fmla="*/ 3559 w 3653"/>
                <a:gd name="T79" fmla="*/ 1618 h 2966"/>
                <a:gd name="T80" fmla="*/ 3576 w 3653"/>
                <a:gd name="T81" fmla="*/ 1848 h 2966"/>
                <a:gd name="T82" fmla="*/ 3454 w 3653"/>
                <a:gd name="T83" fmla="*/ 2044 h 2966"/>
                <a:gd name="T84" fmla="*/ 3494 w 3653"/>
                <a:gd name="T85" fmla="*/ 2287 h 2966"/>
                <a:gd name="T86" fmla="*/ 3402 w 3653"/>
                <a:gd name="T87" fmla="*/ 2481 h 2966"/>
                <a:gd name="T88" fmla="*/ 3404 w 3653"/>
                <a:gd name="T89" fmla="*/ 2729 h 2966"/>
                <a:gd name="T90" fmla="*/ 3224 w 3653"/>
                <a:gd name="T91" fmla="*/ 2884 h 2966"/>
                <a:gd name="T92" fmla="*/ 1975 w 3653"/>
                <a:gd name="T93" fmla="*/ 2869 h 2966"/>
                <a:gd name="T94" fmla="*/ 1346 w 3653"/>
                <a:gd name="T95" fmla="*/ 2650 h 2966"/>
                <a:gd name="T96" fmla="*/ 1193 w 3653"/>
                <a:gd name="T97" fmla="*/ 2903 h 2966"/>
                <a:gd name="T98" fmla="*/ 177 w 3653"/>
                <a:gd name="T99" fmla="*/ 2966 h 2966"/>
                <a:gd name="T100" fmla="*/ 24 w 3653"/>
                <a:gd name="T101" fmla="*/ 2879 h 2966"/>
                <a:gd name="T102" fmla="*/ 11 w 3653"/>
                <a:gd name="T103" fmla="*/ 999 h 2966"/>
                <a:gd name="T104" fmla="*/ 145 w 3653"/>
                <a:gd name="T105" fmla="*/ 887 h 2966"/>
                <a:gd name="T106" fmla="*/ 1172 w 3653"/>
                <a:gd name="T107" fmla="*/ 926 h 2966"/>
                <a:gd name="T108" fmla="*/ 1236 w 3653"/>
                <a:gd name="T109" fmla="*/ 1154 h 2966"/>
                <a:gd name="T110" fmla="*/ 1984 w 3653"/>
                <a:gd name="T111" fmla="*/ 649 h 2966"/>
                <a:gd name="T112" fmla="*/ 2116 w 3653"/>
                <a:gd name="T113" fmla="*/ 384 h 2966"/>
                <a:gd name="T114" fmla="*/ 2155 w 3653"/>
                <a:gd name="T115" fmla="*/ 271 h 2966"/>
                <a:gd name="T116" fmla="*/ 2184 w 3653"/>
                <a:gd name="T117" fmla="*/ 186 h 2966"/>
                <a:gd name="T118" fmla="*/ 2345 w 3653"/>
                <a:gd name="T119" fmla="*/ 24 h 29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653" h="2966">
                  <a:moveTo>
                    <a:pt x="177" y="1061"/>
                  </a:moveTo>
                  <a:lnTo>
                    <a:pt x="177" y="2789"/>
                  </a:lnTo>
                  <a:lnTo>
                    <a:pt x="1057" y="2789"/>
                  </a:lnTo>
                  <a:lnTo>
                    <a:pt x="1058" y="2789"/>
                  </a:lnTo>
                  <a:lnTo>
                    <a:pt x="1057" y="1061"/>
                  </a:lnTo>
                  <a:lnTo>
                    <a:pt x="177" y="1061"/>
                  </a:lnTo>
                  <a:close/>
                  <a:moveTo>
                    <a:pt x="2460" y="178"/>
                  </a:moveTo>
                  <a:lnTo>
                    <a:pt x="2437" y="180"/>
                  </a:lnTo>
                  <a:lnTo>
                    <a:pt x="2416" y="186"/>
                  </a:lnTo>
                  <a:lnTo>
                    <a:pt x="2396" y="196"/>
                  </a:lnTo>
                  <a:lnTo>
                    <a:pt x="2378" y="210"/>
                  </a:lnTo>
                  <a:lnTo>
                    <a:pt x="2363" y="226"/>
                  </a:lnTo>
                  <a:lnTo>
                    <a:pt x="2351" y="246"/>
                  </a:lnTo>
                  <a:lnTo>
                    <a:pt x="2350" y="250"/>
                  </a:lnTo>
                  <a:lnTo>
                    <a:pt x="2348" y="257"/>
                  </a:lnTo>
                  <a:lnTo>
                    <a:pt x="2344" y="271"/>
                  </a:lnTo>
                  <a:lnTo>
                    <a:pt x="2337" y="287"/>
                  </a:lnTo>
                  <a:lnTo>
                    <a:pt x="2330" y="307"/>
                  </a:lnTo>
                  <a:lnTo>
                    <a:pt x="2324" y="328"/>
                  </a:lnTo>
                  <a:lnTo>
                    <a:pt x="2316" y="349"/>
                  </a:lnTo>
                  <a:lnTo>
                    <a:pt x="2308" y="371"/>
                  </a:lnTo>
                  <a:lnTo>
                    <a:pt x="2301" y="392"/>
                  </a:lnTo>
                  <a:lnTo>
                    <a:pt x="2295" y="411"/>
                  </a:lnTo>
                  <a:lnTo>
                    <a:pt x="2289" y="428"/>
                  </a:lnTo>
                  <a:lnTo>
                    <a:pt x="2285" y="441"/>
                  </a:lnTo>
                  <a:lnTo>
                    <a:pt x="2281" y="450"/>
                  </a:lnTo>
                  <a:lnTo>
                    <a:pt x="2280" y="452"/>
                  </a:lnTo>
                  <a:lnTo>
                    <a:pt x="2250" y="531"/>
                  </a:lnTo>
                  <a:lnTo>
                    <a:pt x="2216" y="606"/>
                  </a:lnTo>
                  <a:lnTo>
                    <a:pt x="2175" y="679"/>
                  </a:lnTo>
                  <a:lnTo>
                    <a:pt x="2131" y="749"/>
                  </a:lnTo>
                  <a:lnTo>
                    <a:pt x="2081" y="817"/>
                  </a:lnTo>
                  <a:lnTo>
                    <a:pt x="2027" y="880"/>
                  </a:lnTo>
                  <a:lnTo>
                    <a:pt x="1969" y="939"/>
                  </a:lnTo>
                  <a:lnTo>
                    <a:pt x="1907" y="996"/>
                  </a:lnTo>
                  <a:lnTo>
                    <a:pt x="1528" y="1312"/>
                  </a:lnTo>
                  <a:lnTo>
                    <a:pt x="1511" y="1323"/>
                  </a:lnTo>
                  <a:lnTo>
                    <a:pt x="1492" y="1329"/>
                  </a:lnTo>
                  <a:lnTo>
                    <a:pt x="1472" y="1332"/>
                  </a:lnTo>
                  <a:lnTo>
                    <a:pt x="1236" y="1332"/>
                  </a:lnTo>
                  <a:lnTo>
                    <a:pt x="1236" y="2473"/>
                  </a:lnTo>
                  <a:lnTo>
                    <a:pt x="1366" y="2473"/>
                  </a:lnTo>
                  <a:lnTo>
                    <a:pt x="1386" y="2475"/>
                  </a:lnTo>
                  <a:lnTo>
                    <a:pt x="1405" y="2482"/>
                  </a:lnTo>
                  <a:lnTo>
                    <a:pt x="1534" y="2544"/>
                  </a:lnTo>
                  <a:lnTo>
                    <a:pt x="1625" y="2585"/>
                  </a:lnTo>
                  <a:lnTo>
                    <a:pt x="1718" y="2619"/>
                  </a:lnTo>
                  <a:lnTo>
                    <a:pt x="1812" y="2650"/>
                  </a:lnTo>
                  <a:lnTo>
                    <a:pt x="1908" y="2675"/>
                  </a:lnTo>
                  <a:lnTo>
                    <a:pt x="2005" y="2695"/>
                  </a:lnTo>
                  <a:lnTo>
                    <a:pt x="2104" y="2708"/>
                  </a:lnTo>
                  <a:lnTo>
                    <a:pt x="2203" y="2717"/>
                  </a:lnTo>
                  <a:lnTo>
                    <a:pt x="2301" y="2719"/>
                  </a:lnTo>
                  <a:lnTo>
                    <a:pt x="3141" y="2719"/>
                  </a:lnTo>
                  <a:lnTo>
                    <a:pt x="3166" y="2717"/>
                  </a:lnTo>
                  <a:lnTo>
                    <a:pt x="3191" y="2708"/>
                  </a:lnTo>
                  <a:lnTo>
                    <a:pt x="3211" y="2695"/>
                  </a:lnTo>
                  <a:lnTo>
                    <a:pt x="3229" y="2678"/>
                  </a:lnTo>
                  <a:lnTo>
                    <a:pt x="3242" y="2657"/>
                  </a:lnTo>
                  <a:lnTo>
                    <a:pt x="3250" y="2634"/>
                  </a:lnTo>
                  <a:lnTo>
                    <a:pt x="3253" y="2607"/>
                  </a:lnTo>
                  <a:lnTo>
                    <a:pt x="3250" y="2582"/>
                  </a:lnTo>
                  <a:lnTo>
                    <a:pt x="3242" y="2558"/>
                  </a:lnTo>
                  <a:lnTo>
                    <a:pt x="3229" y="2537"/>
                  </a:lnTo>
                  <a:lnTo>
                    <a:pt x="3211" y="2521"/>
                  </a:lnTo>
                  <a:lnTo>
                    <a:pt x="3191" y="2508"/>
                  </a:lnTo>
                  <a:lnTo>
                    <a:pt x="3166" y="2499"/>
                  </a:lnTo>
                  <a:lnTo>
                    <a:pt x="3141" y="2495"/>
                  </a:lnTo>
                  <a:lnTo>
                    <a:pt x="3089" y="2495"/>
                  </a:lnTo>
                  <a:lnTo>
                    <a:pt x="3066" y="2493"/>
                  </a:lnTo>
                  <a:lnTo>
                    <a:pt x="3044" y="2483"/>
                  </a:lnTo>
                  <a:lnTo>
                    <a:pt x="3026" y="2470"/>
                  </a:lnTo>
                  <a:lnTo>
                    <a:pt x="3012" y="2452"/>
                  </a:lnTo>
                  <a:lnTo>
                    <a:pt x="3003" y="2431"/>
                  </a:lnTo>
                  <a:lnTo>
                    <a:pt x="3000" y="2407"/>
                  </a:lnTo>
                  <a:lnTo>
                    <a:pt x="3003" y="2384"/>
                  </a:lnTo>
                  <a:lnTo>
                    <a:pt x="3012" y="2362"/>
                  </a:lnTo>
                  <a:lnTo>
                    <a:pt x="3026" y="2345"/>
                  </a:lnTo>
                  <a:lnTo>
                    <a:pt x="3044" y="2330"/>
                  </a:lnTo>
                  <a:lnTo>
                    <a:pt x="3066" y="2322"/>
                  </a:lnTo>
                  <a:lnTo>
                    <a:pt x="3089" y="2318"/>
                  </a:lnTo>
                  <a:lnTo>
                    <a:pt x="3215" y="2318"/>
                  </a:lnTo>
                  <a:lnTo>
                    <a:pt x="3241" y="2316"/>
                  </a:lnTo>
                  <a:lnTo>
                    <a:pt x="3264" y="2307"/>
                  </a:lnTo>
                  <a:lnTo>
                    <a:pt x="3285" y="2294"/>
                  </a:lnTo>
                  <a:lnTo>
                    <a:pt x="3303" y="2276"/>
                  </a:lnTo>
                  <a:lnTo>
                    <a:pt x="3316" y="2256"/>
                  </a:lnTo>
                  <a:lnTo>
                    <a:pt x="3324" y="2232"/>
                  </a:lnTo>
                  <a:lnTo>
                    <a:pt x="3327" y="2206"/>
                  </a:lnTo>
                  <a:lnTo>
                    <a:pt x="3324" y="2181"/>
                  </a:lnTo>
                  <a:lnTo>
                    <a:pt x="3316" y="2158"/>
                  </a:lnTo>
                  <a:lnTo>
                    <a:pt x="3303" y="2137"/>
                  </a:lnTo>
                  <a:lnTo>
                    <a:pt x="3285" y="2120"/>
                  </a:lnTo>
                  <a:lnTo>
                    <a:pt x="3264" y="2107"/>
                  </a:lnTo>
                  <a:lnTo>
                    <a:pt x="3241" y="2098"/>
                  </a:lnTo>
                  <a:lnTo>
                    <a:pt x="3215" y="2094"/>
                  </a:lnTo>
                  <a:lnTo>
                    <a:pt x="3163" y="2094"/>
                  </a:lnTo>
                  <a:lnTo>
                    <a:pt x="3140" y="2091"/>
                  </a:lnTo>
                  <a:lnTo>
                    <a:pt x="3118" y="2082"/>
                  </a:lnTo>
                  <a:lnTo>
                    <a:pt x="3100" y="2069"/>
                  </a:lnTo>
                  <a:lnTo>
                    <a:pt x="3087" y="2051"/>
                  </a:lnTo>
                  <a:lnTo>
                    <a:pt x="3078" y="2030"/>
                  </a:lnTo>
                  <a:lnTo>
                    <a:pt x="3074" y="2006"/>
                  </a:lnTo>
                  <a:lnTo>
                    <a:pt x="3078" y="1983"/>
                  </a:lnTo>
                  <a:lnTo>
                    <a:pt x="3087" y="1962"/>
                  </a:lnTo>
                  <a:lnTo>
                    <a:pt x="3100" y="1944"/>
                  </a:lnTo>
                  <a:lnTo>
                    <a:pt x="3118" y="1929"/>
                  </a:lnTo>
                  <a:lnTo>
                    <a:pt x="3140" y="1921"/>
                  </a:lnTo>
                  <a:lnTo>
                    <a:pt x="3163" y="1917"/>
                  </a:lnTo>
                  <a:lnTo>
                    <a:pt x="3290" y="1917"/>
                  </a:lnTo>
                  <a:lnTo>
                    <a:pt x="3315" y="1915"/>
                  </a:lnTo>
                  <a:lnTo>
                    <a:pt x="3338" y="1906"/>
                  </a:lnTo>
                  <a:lnTo>
                    <a:pt x="3359" y="1893"/>
                  </a:lnTo>
                  <a:lnTo>
                    <a:pt x="3377" y="1875"/>
                  </a:lnTo>
                  <a:lnTo>
                    <a:pt x="3389" y="1855"/>
                  </a:lnTo>
                  <a:lnTo>
                    <a:pt x="3398" y="1831"/>
                  </a:lnTo>
                  <a:lnTo>
                    <a:pt x="3402" y="1805"/>
                  </a:lnTo>
                  <a:lnTo>
                    <a:pt x="3398" y="1780"/>
                  </a:lnTo>
                  <a:lnTo>
                    <a:pt x="3389" y="1757"/>
                  </a:lnTo>
                  <a:lnTo>
                    <a:pt x="3377" y="1736"/>
                  </a:lnTo>
                  <a:lnTo>
                    <a:pt x="3359" y="1719"/>
                  </a:lnTo>
                  <a:lnTo>
                    <a:pt x="3338" y="1706"/>
                  </a:lnTo>
                  <a:lnTo>
                    <a:pt x="3315" y="1697"/>
                  </a:lnTo>
                  <a:lnTo>
                    <a:pt x="3290" y="1694"/>
                  </a:lnTo>
                  <a:lnTo>
                    <a:pt x="3237" y="1694"/>
                  </a:lnTo>
                  <a:lnTo>
                    <a:pt x="3213" y="1690"/>
                  </a:lnTo>
                  <a:lnTo>
                    <a:pt x="3192" y="1681"/>
                  </a:lnTo>
                  <a:lnTo>
                    <a:pt x="3174" y="1668"/>
                  </a:lnTo>
                  <a:lnTo>
                    <a:pt x="3161" y="1650"/>
                  </a:lnTo>
                  <a:lnTo>
                    <a:pt x="3151" y="1629"/>
                  </a:lnTo>
                  <a:lnTo>
                    <a:pt x="3149" y="1605"/>
                  </a:lnTo>
                  <a:lnTo>
                    <a:pt x="3151" y="1582"/>
                  </a:lnTo>
                  <a:lnTo>
                    <a:pt x="3161" y="1561"/>
                  </a:lnTo>
                  <a:lnTo>
                    <a:pt x="3174" y="1543"/>
                  </a:lnTo>
                  <a:lnTo>
                    <a:pt x="3192" y="1529"/>
                  </a:lnTo>
                  <a:lnTo>
                    <a:pt x="3213" y="1520"/>
                  </a:lnTo>
                  <a:lnTo>
                    <a:pt x="3237" y="1516"/>
                  </a:lnTo>
                  <a:lnTo>
                    <a:pt x="3364" y="1516"/>
                  </a:lnTo>
                  <a:lnTo>
                    <a:pt x="3389" y="1514"/>
                  </a:lnTo>
                  <a:lnTo>
                    <a:pt x="3413" y="1505"/>
                  </a:lnTo>
                  <a:lnTo>
                    <a:pt x="3434" y="1492"/>
                  </a:lnTo>
                  <a:lnTo>
                    <a:pt x="3450" y="1474"/>
                  </a:lnTo>
                  <a:lnTo>
                    <a:pt x="3464" y="1454"/>
                  </a:lnTo>
                  <a:lnTo>
                    <a:pt x="3473" y="1430"/>
                  </a:lnTo>
                  <a:lnTo>
                    <a:pt x="3475" y="1405"/>
                  </a:lnTo>
                  <a:lnTo>
                    <a:pt x="3473" y="1379"/>
                  </a:lnTo>
                  <a:lnTo>
                    <a:pt x="3464" y="1356"/>
                  </a:lnTo>
                  <a:lnTo>
                    <a:pt x="3450" y="1335"/>
                  </a:lnTo>
                  <a:lnTo>
                    <a:pt x="3434" y="1317"/>
                  </a:lnTo>
                  <a:lnTo>
                    <a:pt x="3413" y="1305"/>
                  </a:lnTo>
                  <a:lnTo>
                    <a:pt x="3389" y="1296"/>
                  </a:lnTo>
                  <a:lnTo>
                    <a:pt x="3364" y="1293"/>
                  </a:lnTo>
                  <a:lnTo>
                    <a:pt x="2467" y="1293"/>
                  </a:lnTo>
                  <a:lnTo>
                    <a:pt x="2446" y="1291"/>
                  </a:lnTo>
                  <a:lnTo>
                    <a:pt x="2429" y="1285"/>
                  </a:lnTo>
                  <a:lnTo>
                    <a:pt x="2416" y="1277"/>
                  </a:lnTo>
                  <a:lnTo>
                    <a:pt x="2403" y="1267"/>
                  </a:lnTo>
                  <a:lnTo>
                    <a:pt x="2396" y="1256"/>
                  </a:lnTo>
                  <a:lnTo>
                    <a:pt x="2389" y="1246"/>
                  </a:lnTo>
                  <a:lnTo>
                    <a:pt x="2385" y="1237"/>
                  </a:lnTo>
                  <a:lnTo>
                    <a:pt x="2382" y="1232"/>
                  </a:lnTo>
                  <a:lnTo>
                    <a:pt x="2381" y="1229"/>
                  </a:lnTo>
                  <a:lnTo>
                    <a:pt x="2377" y="1209"/>
                  </a:lnTo>
                  <a:lnTo>
                    <a:pt x="2378" y="1188"/>
                  </a:lnTo>
                  <a:lnTo>
                    <a:pt x="2385" y="1168"/>
                  </a:lnTo>
                  <a:lnTo>
                    <a:pt x="2488" y="935"/>
                  </a:lnTo>
                  <a:lnTo>
                    <a:pt x="2515" y="868"/>
                  </a:lnTo>
                  <a:lnTo>
                    <a:pt x="2539" y="798"/>
                  </a:lnTo>
                  <a:lnTo>
                    <a:pt x="2556" y="727"/>
                  </a:lnTo>
                  <a:lnTo>
                    <a:pt x="2569" y="655"/>
                  </a:lnTo>
                  <a:lnTo>
                    <a:pt x="2576" y="583"/>
                  </a:lnTo>
                  <a:lnTo>
                    <a:pt x="2580" y="509"/>
                  </a:lnTo>
                  <a:lnTo>
                    <a:pt x="2580" y="505"/>
                  </a:lnTo>
                  <a:lnTo>
                    <a:pt x="2580" y="493"/>
                  </a:lnTo>
                  <a:lnTo>
                    <a:pt x="2580" y="477"/>
                  </a:lnTo>
                  <a:lnTo>
                    <a:pt x="2580" y="454"/>
                  </a:lnTo>
                  <a:lnTo>
                    <a:pt x="2580" y="430"/>
                  </a:lnTo>
                  <a:lnTo>
                    <a:pt x="2580" y="404"/>
                  </a:lnTo>
                  <a:lnTo>
                    <a:pt x="2580" y="378"/>
                  </a:lnTo>
                  <a:lnTo>
                    <a:pt x="2580" y="353"/>
                  </a:lnTo>
                  <a:lnTo>
                    <a:pt x="2580" y="330"/>
                  </a:lnTo>
                  <a:lnTo>
                    <a:pt x="2580" y="314"/>
                  </a:lnTo>
                  <a:lnTo>
                    <a:pt x="2580" y="302"/>
                  </a:lnTo>
                  <a:lnTo>
                    <a:pt x="2580" y="297"/>
                  </a:lnTo>
                  <a:lnTo>
                    <a:pt x="2576" y="270"/>
                  </a:lnTo>
                  <a:lnTo>
                    <a:pt x="2568" y="245"/>
                  </a:lnTo>
                  <a:lnTo>
                    <a:pt x="2553" y="223"/>
                  </a:lnTo>
                  <a:lnTo>
                    <a:pt x="2535" y="204"/>
                  </a:lnTo>
                  <a:lnTo>
                    <a:pt x="2513" y="190"/>
                  </a:lnTo>
                  <a:lnTo>
                    <a:pt x="2488" y="181"/>
                  </a:lnTo>
                  <a:lnTo>
                    <a:pt x="2460" y="178"/>
                  </a:lnTo>
                  <a:close/>
                  <a:moveTo>
                    <a:pt x="2460" y="0"/>
                  </a:moveTo>
                  <a:lnTo>
                    <a:pt x="2504" y="4"/>
                  </a:lnTo>
                  <a:lnTo>
                    <a:pt x="2545" y="13"/>
                  </a:lnTo>
                  <a:lnTo>
                    <a:pt x="2585" y="28"/>
                  </a:lnTo>
                  <a:lnTo>
                    <a:pt x="2622" y="48"/>
                  </a:lnTo>
                  <a:lnTo>
                    <a:pt x="2655" y="74"/>
                  </a:lnTo>
                  <a:lnTo>
                    <a:pt x="2684" y="102"/>
                  </a:lnTo>
                  <a:lnTo>
                    <a:pt x="2710" y="136"/>
                  </a:lnTo>
                  <a:lnTo>
                    <a:pt x="2729" y="172"/>
                  </a:lnTo>
                  <a:lnTo>
                    <a:pt x="2745" y="212"/>
                  </a:lnTo>
                  <a:lnTo>
                    <a:pt x="2754" y="254"/>
                  </a:lnTo>
                  <a:lnTo>
                    <a:pt x="2757" y="297"/>
                  </a:lnTo>
                  <a:lnTo>
                    <a:pt x="2757" y="302"/>
                  </a:lnTo>
                  <a:lnTo>
                    <a:pt x="2757" y="314"/>
                  </a:lnTo>
                  <a:lnTo>
                    <a:pt x="2757" y="332"/>
                  </a:lnTo>
                  <a:lnTo>
                    <a:pt x="2757" y="353"/>
                  </a:lnTo>
                  <a:lnTo>
                    <a:pt x="2757" y="378"/>
                  </a:lnTo>
                  <a:lnTo>
                    <a:pt x="2757" y="404"/>
                  </a:lnTo>
                  <a:lnTo>
                    <a:pt x="2757" y="430"/>
                  </a:lnTo>
                  <a:lnTo>
                    <a:pt x="2757" y="454"/>
                  </a:lnTo>
                  <a:lnTo>
                    <a:pt x="2757" y="477"/>
                  </a:lnTo>
                  <a:lnTo>
                    <a:pt x="2757" y="494"/>
                  </a:lnTo>
                  <a:lnTo>
                    <a:pt x="2757" y="505"/>
                  </a:lnTo>
                  <a:lnTo>
                    <a:pt x="2757" y="510"/>
                  </a:lnTo>
                  <a:lnTo>
                    <a:pt x="2754" y="595"/>
                  </a:lnTo>
                  <a:lnTo>
                    <a:pt x="2745" y="680"/>
                  </a:lnTo>
                  <a:lnTo>
                    <a:pt x="2729" y="765"/>
                  </a:lnTo>
                  <a:lnTo>
                    <a:pt x="2710" y="846"/>
                  </a:lnTo>
                  <a:lnTo>
                    <a:pt x="2683" y="928"/>
                  </a:lnTo>
                  <a:lnTo>
                    <a:pt x="2651" y="1008"/>
                  </a:lnTo>
                  <a:lnTo>
                    <a:pt x="2602" y="1116"/>
                  </a:lnTo>
                  <a:lnTo>
                    <a:pt x="3364" y="1116"/>
                  </a:lnTo>
                  <a:lnTo>
                    <a:pt x="3406" y="1119"/>
                  </a:lnTo>
                  <a:lnTo>
                    <a:pt x="3447" y="1128"/>
                  </a:lnTo>
                  <a:lnTo>
                    <a:pt x="3485" y="1142"/>
                  </a:lnTo>
                  <a:lnTo>
                    <a:pt x="3521" y="1162"/>
                  </a:lnTo>
                  <a:lnTo>
                    <a:pt x="3554" y="1186"/>
                  </a:lnTo>
                  <a:lnTo>
                    <a:pt x="3581" y="1215"/>
                  </a:lnTo>
                  <a:lnTo>
                    <a:pt x="3606" y="1247"/>
                  </a:lnTo>
                  <a:lnTo>
                    <a:pt x="3626" y="1283"/>
                  </a:lnTo>
                  <a:lnTo>
                    <a:pt x="3641" y="1322"/>
                  </a:lnTo>
                  <a:lnTo>
                    <a:pt x="3650" y="1363"/>
                  </a:lnTo>
                  <a:lnTo>
                    <a:pt x="3653" y="1405"/>
                  </a:lnTo>
                  <a:lnTo>
                    <a:pt x="3650" y="1447"/>
                  </a:lnTo>
                  <a:lnTo>
                    <a:pt x="3641" y="1485"/>
                  </a:lnTo>
                  <a:lnTo>
                    <a:pt x="3628" y="1523"/>
                  </a:lnTo>
                  <a:lnTo>
                    <a:pt x="3609" y="1557"/>
                  </a:lnTo>
                  <a:lnTo>
                    <a:pt x="3586" y="1590"/>
                  </a:lnTo>
                  <a:lnTo>
                    <a:pt x="3559" y="1618"/>
                  </a:lnTo>
                  <a:lnTo>
                    <a:pt x="3528" y="1643"/>
                  </a:lnTo>
                  <a:lnTo>
                    <a:pt x="3549" y="1679"/>
                  </a:lnTo>
                  <a:lnTo>
                    <a:pt x="3566" y="1719"/>
                  </a:lnTo>
                  <a:lnTo>
                    <a:pt x="3576" y="1761"/>
                  </a:lnTo>
                  <a:lnTo>
                    <a:pt x="3579" y="1805"/>
                  </a:lnTo>
                  <a:lnTo>
                    <a:pt x="3576" y="1848"/>
                  </a:lnTo>
                  <a:lnTo>
                    <a:pt x="3567" y="1886"/>
                  </a:lnTo>
                  <a:lnTo>
                    <a:pt x="3554" y="1924"/>
                  </a:lnTo>
                  <a:lnTo>
                    <a:pt x="3535" y="1959"/>
                  </a:lnTo>
                  <a:lnTo>
                    <a:pt x="3511" y="1990"/>
                  </a:lnTo>
                  <a:lnTo>
                    <a:pt x="3485" y="2019"/>
                  </a:lnTo>
                  <a:lnTo>
                    <a:pt x="3454" y="2044"/>
                  </a:lnTo>
                  <a:lnTo>
                    <a:pt x="3476" y="2080"/>
                  </a:lnTo>
                  <a:lnTo>
                    <a:pt x="3491" y="2120"/>
                  </a:lnTo>
                  <a:lnTo>
                    <a:pt x="3501" y="2162"/>
                  </a:lnTo>
                  <a:lnTo>
                    <a:pt x="3505" y="2206"/>
                  </a:lnTo>
                  <a:lnTo>
                    <a:pt x="3501" y="2248"/>
                  </a:lnTo>
                  <a:lnTo>
                    <a:pt x="3494" y="2287"/>
                  </a:lnTo>
                  <a:lnTo>
                    <a:pt x="3479" y="2325"/>
                  </a:lnTo>
                  <a:lnTo>
                    <a:pt x="3460" y="2360"/>
                  </a:lnTo>
                  <a:lnTo>
                    <a:pt x="3437" y="2391"/>
                  </a:lnTo>
                  <a:lnTo>
                    <a:pt x="3410" y="2420"/>
                  </a:lnTo>
                  <a:lnTo>
                    <a:pt x="3379" y="2444"/>
                  </a:lnTo>
                  <a:lnTo>
                    <a:pt x="3402" y="2481"/>
                  </a:lnTo>
                  <a:lnTo>
                    <a:pt x="3417" y="2521"/>
                  </a:lnTo>
                  <a:lnTo>
                    <a:pt x="3427" y="2563"/>
                  </a:lnTo>
                  <a:lnTo>
                    <a:pt x="3430" y="2607"/>
                  </a:lnTo>
                  <a:lnTo>
                    <a:pt x="3427" y="2650"/>
                  </a:lnTo>
                  <a:lnTo>
                    <a:pt x="3418" y="2691"/>
                  </a:lnTo>
                  <a:lnTo>
                    <a:pt x="3404" y="2729"/>
                  </a:lnTo>
                  <a:lnTo>
                    <a:pt x="3384" y="2764"/>
                  </a:lnTo>
                  <a:lnTo>
                    <a:pt x="3359" y="2798"/>
                  </a:lnTo>
                  <a:lnTo>
                    <a:pt x="3331" y="2825"/>
                  </a:lnTo>
                  <a:lnTo>
                    <a:pt x="3298" y="2850"/>
                  </a:lnTo>
                  <a:lnTo>
                    <a:pt x="3263" y="2870"/>
                  </a:lnTo>
                  <a:lnTo>
                    <a:pt x="3224" y="2884"/>
                  </a:lnTo>
                  <a:lnTo>
                    <a:pt x="3184" y="2894"/>
                  </a:lnTo>
                  <a:lnTo>
                    <a:pt x="3141" y="2896"/>
                  </a:lnTo>
                  <a:lnTo>
                    <a:pt x="2301" y="2896"/>
                  </a:lnTo>
                  <a:lnTo>
                    <a:pt x="2193" y="2894"/>
                  </a:lnTo>
                  <a:lnTo>
                    <a:pt x="2084" y="2884"/>
                  </a:lnTo>
                  <a:lnTo>
                    <a:pt x="1975" y="2869"/>
                  </a:lnTo>
                  <a:lnTo>
                    <a:pt x="1869" y="2848"/>
                  </a:lnTo>
                  <a:lnTo>
                    <a:pt x="1762" y="2820"/>
                  </a:lnTo>
                  <a:lnTo>
                    <a:pt x="1658" y="2787"/>
                  </a:lnTo>
                  <a:lnTo>
                    <a:pt x="1557" y="2748"/>
                  </a:lnTo>
                  <a:lnTo>
                    <a:pt x="1457" y="2704"/>
                  </a:lnTo>
                  <a:lnTo>
                    <a:pt x="1346" y="2650"/>
                  </a:lnTo>
                  <a:lnTo>
                    <a:pt x="1236" y="2650"/>
                  </a:lnTo>
                  <a:lnTo>
                    <a:pt x="1236" y="2789"/>
                  </a:lnTo>
                  <a:lnTo>
                    <a:pt x="1232" y="2821"/>
                  </a:lnTo>
                  <a:lnTo>
                    <a:pt x="1224" y="2851"/>
                  </a:lnTo>
                  <a:lnTo>
                    <a:pt x="1211" y="2879"/>
                  </a:lnTo>
                  <a:lnTo>
                    <a:pt x="1193" y="2903"/>
                  </a:lnTo>
                  <a:lnTo>
                    <a:pt x="1172" y="2925"/>
                  </a:lnTo>
                  <a:lnTo>
                    <a:pt x="1147" y="2942"/>
                  </a:lnTo>
                  <a:lnTo>
                    <a:pt x="1119" y="2955"/>
                  </a:lnTo>
                  <a:lnTo>
                    <a:pt x="1089" y="2964"/>
                  </a:lnTo>
                  <a:lnTo>
                    <a:pt x="1057" y="2966"/>
                  </a:lnTo>
                  <a:lnTo>
                    <a:pt x="177" y="2966"/>
                  </a:lnTo>
                  <a:lnTo>
                    <a:pt x="145" y="2964"/>
                  </a:lnTo>
                  <a:lnTo>
                    <a:pt x="115" y="2955"/>
                  </a:lnTo>
                  <a:lnTo>
                    <a:pt x="88" y="2942"/>
                  </a:lnTo>
                  <a:lnTo>
                    <a:pt x="63" y="2925"/>
                  </a:lnTo>
                  <a:lnTo>
                    <a:pt x="42" y="2903"/>
                  </a:lnTo>
                  <a:lnTo>
                    <a:pt x="24" y="2879"/>
                  </a:lnTo>
                  <a:lnTo>
                    <a:pt x="11" y="2851"/>
                  </a:lnTo>
                  <a:lnTo>
                    <a:pt x="3" y="2821"/>
                  </a:lnTo>
                  <a:lnTo>
                    <a:pt x="0" y="2789"/>
                  </a:lnTo>
                  <a:lnTo>
                    <a:pt x="0" y="1061"/>
                  </a:lnTo>
                  <a:lnTo>
                    <a:pt x="3" y="1029"/>
                  </a:lnTo>
                  <a:lnTo>
                    <a:pt x="11" y="999"/>
                  </a:lnTo>
                  <a:lnTo>
                    <a:pt x="24" y="972"/>
                  </a:lnTo>
                  <a:lnTo>
                    <a:pt x="42" y="947"/>
                  </a:lnTo>
                  <a:lnTo>
                    <a:pt x="63" y="926"/>
                  </a:lnTo>
                  <a:lnTo>
                    <a:pt x="88" y="908"/>
                  </a:lnTo>
                  <a:lnTo>
                    <a:pt x="115" y="895"/>
                  </a:lnTo>
                  <a:lnTo>
                    <a:pt x="145" y="887"/>
                  </a:lnTo>
                  <a:lnTo>
                    <a:pt x="177" y="884"/>
                  </a:lnTo>
                  <a:lnTo>
                    <a:pt x="1057" y="884"/>
                  </a:lnTo>
                  <a:lnTo>
                    <a:pt x="1089" y="887"/>
                  </a:lnTo>
                  <a:lnTo>
                    <a:pt x="1119" y="895"/>
                  </a:lnTo>
                  <a:lnTo>
                    <a:pt x="1147" y="908"/>
                  </a:lnTo>
                  <a:lnTo>
                    <a:pt x="1172" y="926"/>
                  </a:lnTo>
                  <a:lnTo>
                    <a:pt x="1193" y="947"/>
                  </a:lnTo>
                  <a:lnTo>
                    <a:pt x="1211" y="972"/>
                  </a:lnTo>
                  <a:lnTo>
                    <a:pt x="1224" y="999"/>
                  </a:lnTo>
                  <a:lnTo>
                    <a:pt x="1232" y="1029"/>
                  </a:lnTo>
                  <a:lnTo>
                    <a:pt x="1236" y="1061"/>
                  </a:lnTo>
                  <a:lnTo>
                    <a:pt x="1236" y="1154"/>
                  </a:lnTo>
                  <a:lnTo>
                    <a:pt x="1440" y="1154"/>
                  </a:lnTo>
                  <a:lnTo>
                    <a:pt x="1792" y="860"/>
                  </a:lnTo>
                  <a:lnTo>
                    <a:pt x="1846" y="812"/>
                  </a:lnTo>
                  <a:lnTo>
                    <a:pt x="1895" y="760"/>
                  </a:lnTo>
                  <a:lnTo>
                    <a:pt x="1942" y="706"/>
                  </a:lnTo>
                  <a:lnTo>
                    <a:pt x="1984" y="649"/>
                  </a:lnTo>
                  <a:lnTo>
                    <a:pt x="2023" y="590"/>
                  </a:lnTo>
                  <a:lnTo>
                    <a:pt x="2057" y="526"/>
                  </a:lnTo>
                  <a:lnTo>
                    <a:pt x="2087" y="462"/>
                  </a:lnTo>
                  <a:lnTo>
                    <a:pt x="2113" y="395"/>
                  </a:lnTo>
                  <a:lnTo>
                    <a:pt x="2114" y="391"/>
                  </a:lnTo>
                  <a:lnTo>
                    <a:pt x="2116" y="384"/>
                  </a:lnTo>
                  <a:lnTo>
                    <a:pt x="2121" y="370"/>
                  </a:lnTo>
                  <a:lnTo>
                    <a:pt x="2126" y="355"/>
                  </a:lnTo>
                  <a:lnTo>
                    <a:pt x="2133" y="335"/>
                  </a:lnTo>
                  <a:lnTo>
                    <a:pt x="2141" y="314"/>
                  </a:lnTo>
                  <a:lnTo>
                    <a:pt x="2147" y="293"/>
                  </a:lnTo>
                  <a:lnTo>
                    <a:pt x="2155" y="271"/>
                  </a:lnTo>
                  <a:lnTo>
                    <a:pt x="2163" y="250"/>
                  </a:lnTo>
                  <a:lnTo>
                    <a:pt x="2169" y="230"/>
                  </a:lnTo>
                  <a:lnTo>
                    <a:pt x="2175" y="213"/>
                  </a:lnTo>
                  <a:lnTo>
                    <a:pt x="2179" y="200"/>
                  </a:lnTo>
                  <a:lnTo>
                    <a:pt x="2183" y="190"/>
                  </a:lnTo>
                  <a:lnTo>
                    <a:pt x="2184" y="186"/>
                  </a:lnTo>
                  <a:lnTo>
                    <a:pt x="2202" y="150"/>
                  </a:lnTo>
                  <a:lnTo>
                    <a:pt x="2223" y="117"/>
                  </a:lnTo>
                  <a:lnTo>
                    <a:pt x="2249" y="88"/>
                  </a:lnTo>
                  <a:lnTo>
                    <a:pt x="2278" y="62"/>
                  </a:lnTo>
                  <a:lnTo>
                    <a:pt x="2310" y="40"/>
                  </a:lnTo>
                  <a:lnTo>
                    <a:pt x="2345" y="24"/>
                  </a:lnTo>
                  <a:lnTo>
                    <a:pt x="2381" y="10"/>
                  </a:lnTo>
                  <a:lnTo>
                    <a:pt x="2420" y="3"/>
                  </a:lnTo>
                  <a:lnTo>
                    <a:pt x="246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72" name="Group 171">
            <a:extLst>
              <a:ext uri="{FF2B5EF4-FFF2-40B4-BE49-F238E27FC236}">
                <a16:creationId xmlns:a16="http://schemas.microsoft.com/office/drawing/2014/main" id="{E99AA46F-0439-85DF-9C78-9206205157B7}"/>
              </a:ext>
            </a:extLst>
          </p:cNvPr>
          <p:cNvGrpSpPr/>
          <p:nvPr userDrawn="1"/>
        </p:nvGrpSpPr>
        <p:grpSpPr>
          <a:xfrm>
            <a:off x="1478940" y="3816697"/>
            <a:ext cx="540156" cy="400051"/>
            <a:chOff x="430213" y="3795713"/>
            <a:chExt cx="1071562" cy="730250"/>
          </a:xfrm>
          <a:solidFill>
            <a:schemeClr val="tx1"/>
          </a:solidFill>
        </p:grpSpPr>
        <p:sp>
          <p:nvSpPr>
            <p:cNvPr id="173" name="Freeform 69">
              <a:extLst>
                <a:ext uri="{FF2B5EF4-FFF2-40B4-BE49-F238E27FC236}">
                  <a16:creationId xmlns:a16="http://schemas.microsoft.com/office/drawing/2014/main" id="{F028AE72-E2D1-EB6A-C336-45FC1CDCACCE}"/>
                </a:ext>
              </a:extLst>
            </p:cNvPr>
            <p:cNvSpPr>
              <a:spLocks/>
            </p:cNvSpPr>
            <p:nvPr/>
          </p:nvSpPr>
          <p:spPr bwMode="auto">
            <a:xfrm>
              <a:off x="519113" y="3795713"/>
              <a:ext cx="890587" cy="571500"/>
            </a:xfrm>
            <a:custGeom>
              <a:avLst/>
              <a:gdLst>
                <a:gd name="T0" fmla="*/ 19 w 299"/>
                <a:gd name="T1" fmla="*/ 192 h 192"/>
                <a:gd name="T2" fmla="*/ 19 w 299"/>
                <a:gd name="T3" fmla="*/ 20 h 192"/>
                <a:gd name="T4" fmla="*/ 281 w 299"/>
                <a:gd name="T5" fmla="*/ 20 h 192"/>
                <a:gd name="T6" fmla="*/ 281 w 299"/>
                <a:gd name="T7" fmla="*/ 192 h 192"/>
                <a:gd name="T8" fmla="*/ 299 w 299"/>
                <a:gd name="T9" fmla="*/ 192 h 192"/>
                <a:gd name="T10" fmla="*/ 299 w 299"/>
                <a:gd name="T11" fmla="*/ 18 h 192"/>
                <a:gd name="T12" fmla="*/ 281 w 299"/>
                <a:gd name="T13" fmla="*/ 0 h 192"/>
                <a:gd name="T14" fmla="*/ 18 w 299"/>
                <a:gd name="T15" fmla="*/ 0 h 192"/>
                <a:gd name="T16" fmla="*/ 0 w 299"/>
                <a:gd name="T17" fmla="*/ 18 h 192"/>
                <a:gd name="T18" fmla="*/ 0 w 299"/>
                <a:gd name="T19" fmla="*/ 192 h 192"/>
                <a:gd name="T20" fmla="*/ 19 w 299"/>
                <a:gd name="T21"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9" h="192">
                  <a:moveTo>
                    <a:pt x="19" y="192"/>
                  </a:moveTo>
                  <a:cubicBezTo>
                    <a:pt x="19" y="20"/>
                    <a:pt x="19" y="20"/>
                    <a:pt x="19" y="20"/>
                  </a:cubicBezTo>
                  <a:cubicBezTo>
                    <a:pt x="281" y="20"/>
                    <a:pt x="281" y="20"/>
                    <a:pt x="281" y="20"/>
                  </a:cubicBezTo>
                  <a:cubicBezTo>
                    <a:pt x="281" y="192"/>
                    <a:pt x="281" y="192"/>
                    <a:pt x="281" y="192"/>
                  </a:cubicBezTo>
                  <a:cubicBezTo>
                    <a:pt x="299" y="192"/>
                    <a:pt x="299" y="192"/>
                    <a:pt x="299" y="192"/>
                  </a:cubicBezTo>
                  <a:cubicBezTo>
                    <a:pt x="299" y="18"/>
                    <a:pt x="299" y="18"/>
                    <a:pt x="299" y="18"/>
                  </a:cubicBezTo>
                  <a:cubicBezTo>
                    <a:pt x="299" y="8"/>
                    <a:pt x="291" y="0"/>
                    <a:pt x="281" y="0"/>
                  </a:cubicBezTo>
                  <a:cubicBezTo>
                    <a:pt x="18" y="0"/>
                    <a:pt x="18" y="0"/>
                    <a:pt x="18" y="0"/>
                  </a:cubicBezTo>
                  <a:cubicBezTo>
                    <a:pt x="9" y="0"/>
                    <a:pt x="0" y="8"/>
                    <a:pt x="0" y="18"/>
                  </a:cubicBezTo>
                  <a:cubicBezTo>
                    <a:pt x="0" y="192"/>
                    <a:pt x="0" y="192"/>
                    <a:pt x="0" y="192"/>
                  </a:cubicBezTo>
                  <a:lnTo>
                    <a:pt x="19" y="192"/>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4" name="Freeform 70">
              <a:extLst>
                <a:ext uri="{FF2B5EF4-FFF2-40B4-BE49-F238E27FC236}">
                  <a16:creationId xmlns:a16="http://schemas.microsoft.com/office/drawing/2014/main" id="{996F9100-730A-FC6E-77CC-102CDF1E4BD7}"/>
                </a:ext>
              </a:extLst>
            </p:cNvPr>
            <p:cNvSpPr>
              <a:spLocks noEditPoints="1"/>
            </p:cNvSpPr>
            <p:nvPr/>
          </p:nvSpPr>
          <p:spPr bwMode="auto">
            <a:xfrm>
              <a:off x="430213" y="4418013"/>
              <a:ext cx="1071562" cy="107950"/>
            </a:xfrm>
            <a:custGeom>
              <a:avLst/>
              <a:gdLst>
                <a:gd name="T0" fmla="*/ 359 w 360"/>
                <a:gd name="T1" fmla="*/ 4 h 36"/>
                <a:gd name="T2" fmla="*/ 353 w 360"/>
                <a:gd name="T3" fmla="*/ 0 h 36"/>
                <a:gd name="T4" fmla="*/ 7 w 360"/>
                <a:gd name="T5" fmla="*/ 0 h 36"/>
                <a:gd name="T6" fmla="*/ 1 w 360"/>
                <a:gd name="T7" fmla="*/ 4 h 36"/>
                <a:gd name="T8" fmla="*/ 0 w 360"/>
                <a:gd name="T9" fmla="*/ 9 h 36"/>
                <a:gd name="T10" fmla="*/ 0 w 360"/>
                <a:gd name="T11" fmla="*/ 19 h 36"/>
                <a:gd name="T12" fmla="*/ 19 w 360"/>
                <a:gd name="T13" fmla="*/ 36 h 36"/>
                <a:gd name="T14" fmla="*/ 341 w 360"/>
                <a:gd name="T15" fmla="*/ 36 h 36"/>
                <a:gd name="T16" fmla="*/ 360 w 360"/>
                <a:gd name="T17" fmla="*/ 19 h 36"/>
                <a:gd name="T18" fmla="*/ 360 w 360"/>
                <a:gd name="T19" fmla="*/ 19 h 36"/>
                <a:gd name="T20" fmla="*/ 360 w 360"/>
                <a:gd name="T21" fmla="*/ 9 h 36"/>
                <a:gd name="T22" fmla="*/ 359 w 360"/>
                <a:gd name="T23" fmla="*/ 4 h 36"/>
                <a:gd name="T24" fmla="*/ 213 w 360"/>
                <a:gd name="T25" fmla="*/ 20 h 36"/>
                <a:gd name="T26" fmla="*/ 146 w 360"/>
                <a:gd name="T27" fmla="*/ 20 h 36"/>
                <a:gd name="T28" fmla="*/ 141 w 360"/>
                <a:gd name="T29" fmla="*/ 14 h 36"/>
                <a:gd name="T30" fmla="*/ 146 w 360"/>
                <a:gd name="T31" fmla="*/ 9 h 36"/>
                <a:gd name="T32" fmla="*/ 213 w 360"/>
                <a:gd name="T33" fmla="*/ 9 h 36"/>
                <a:gd name="T34" fmla="*/ 219 w 360"/>
                <a:gd name="T35" fmla="*/ 14 h 36"/>
                <a:gd name="T36" fmla="*/ 213 w 360"/>
                <a:gd name="T37" fmla="*/ 20 h 36"/>
                <a:gd name="T38" fmla="*/ 325 w 360"/>
                <a:gd name="T39" fmla="*/ 27 h 36"/>
                <a:gd name="T40" fmla="*/ 315 w 360"/>
                <a:gd name="T41" fmla="*/ 17 h 36"/>
                <a:gd name="T42" fmla="*/ 325 w 360"/>
                <a:gd name="T43" fmla="*/ 7 h 36"/>
                <a:gd name="T44" fmla="*/ 335 w 360"/>
                <a:gd name="T45" fmla="*/ 17 h 36"/>
                <a:gd name="T46" fmla="*/ 325 w 360"/>
                <a:gd name="T47" fmla="*/ 27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0" h="36">
                  <a:moveTo>
                    <a:pt x="359" y="4"/>
                  </a:moveTo>
                  <a:cubicBezTo>
                    <a:pt x="358" y="2"/>
                    <a:pt x="356" y="0"/>
                    <a:pt x="353" y="0"/>
                  </a:cubicBezTo>
                  <a:cubicBezTo>
                    <a:pt x="7" y="0"/>
                    <a:pt x="7" y="0"/>
                    <a:pt x="7" y="0"/>
                  </a:cubicBezTo>
                  <a:cubicBezTo>
                    <a:pt x="4" y="0"/>
                    <a:pt x="2" y="2"/>
                    <a:pt x="1" y="4"/>
                  </a:cubicBezTo>
                  <a:cubicBezTo>
                    <a:pt x="0" y="5"/>
                    <a:pt x="0" y="8"/>
                    <a:pt x="0" y="9"/>
                  </a:cubicBezTo>
                  <a:cubicBezTo>
                    <a:pt x="0" y="19"/>
                    <a:pt x="0" y="19"/>
                    <a:pt x="0" y="19"/>
                  </a:cubicBezTo>
                  <a:cubicBezTo>
                    <a:pt x="0" y="28"/>
                    <a:pt x="9" y="36"/>
                    <a:pt x="19" y="36"/>
                  </a:cubicBezTo>
                  <a:cubicBezTo>
                    <a:pt x="341" y="36"/>
                    <a:pt x="341" y="36"/>
                    <a:pt x="341" y="36"/>
                  </a:cubicBezTo>
                  <a:cubicBezTo>
                    <a:pt x="351" y="36"/>
                    <a:pt x="360" y="28"/>
                    <a:pt x="360" y="19"/>
                  </a:cubicBezTo>
                  <a:cubicBezTo>
                    <a:pt x="360" y="19"/>
                    <a:pt x="360" y="19"/>
                    <a:pt x="360" y="19"/>
                  </a:cubicBezTo>
                  <a:cubicBezTo>
                    <a:pt x="360" y="9"/>
                    <a:pt x="360" y="9"/>
                    <a:pt x="360" y="9"/>
                  </a:cubicBezTo>
                  <a:cubicBezTo>
                    <a:pt x="360" y="8"/>
                    <a:pt x="360" y="5"/>
                    <a:pt x="359" y="4"/>
                  </a:cubicBezTo>
                  <a:close/>
                  <a:moveTo>
                    <a:pt x="213" y="20"/>
                  </a:moveTo>
                  <a:cubicBezTo>
                    <a:pt x="146" y="20"/>
                    <a:pt x="146" y="20"/>
                    <a:pt x="146" y="20"/>
                  </a:cubicBezTo>
                  <a:cubicBezTo>
                    <a:pt x="143" y="20"/>
                    <a:pt x="141" y="17"/>
                    <a:pt x="141" y="14"/>
                  </a:cubicBezTo>
                  <a:cubicBezTo>
                    <a:pt x="141" y="11"/>
                    <a:pt x="143" y="9"/>
                    <a:pt x="146" y="9"/>
                  </a:cubicBezTo>
                  <a:cubicBezTo>
                    <a:pt x="213" y="9"/>
                    <a:pt x="213" y="9"/>
                    <a:pt x="213" y="9"/>
                  </a:cubicBezTo>
                  <a:cubicBezTo>
                    <a:pt x="217" y="9"/>
                    <a:pt x="219" y="11"/>
                    <a:pt x="219" y="14"/>
                  </a:cubicBezTo>
                  <a:cubicBezTo>
                    <a:pt x="219" y="17"/>
                    <a:pt x="217" y="20"/>
                    <a:pt x="213" y="20"/>
                  </a:cubicBezTo>
                  <a:close/>
                  <a:moveTo>
                    <a:pt x="325" y="27"/>
                  </a:moveTo>
                  <a:cubicBezTo>
                    <a:pt x="320" y="27"/>
                    <a:pt x="315" y="23"/>
                    <a:pt x="315" y="17"/>
                  </a:cubicBezTo>
                  <a:cubicBezTo>
                    <a:pt x="315" y="11"/>
                    <a:pt x="320" y="7"/>
                    <a:pt x="325" y="7"/>
                  </a:cubicBezTo>
                  <a:cubicBezTo>
                    <a:pt x="331" y="7"/>
                    <a:pt x="335" y="11"/>
                    <a:pt x="335" y="17"/>
                  </a:cubicBezTo>
                  <a:cubicBezTo>
                    <a:pt x="335" y="23"/>
                    <a:pt x="331" y="27"/>
                    <a:pt x="325" y="27"/>
                  </a:cubicBez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sp>
          <p:nvSpPr>
            <p:cNvPr id="175" name="Freeform 71">
              <a:extLst>
                <a:ext uri="{FF2B5EF4-FFF2-40B4-BE49-F238E27FC236}">
                  <a16:creationId xmlns:a16="http://schemas.microsoft.com/office/drawing/2014/main" id="{FA27AE62-8A7B-D67F-E60E-85D2E2D00158}"/>
                </a:ext>
              </a:extLst>
            </p:cNvPr>
            <p:cNvSpPr>
              <a:spLocks noEditPoints="1"/>
            </p:cNvSpPr>
            <p:nvPr/>
          </p:nvSpPr>
          <p:spPr bwMode="auto">
            <a:xfrm>
              <a:off x="820738" y="3911601"/>
              <a:ext cx="290512" cy="411163"/>
            </a:xfrm>
            <a:custGeom>
              <a:avLst/>
              <a:gdLst>
                <a:gd name="T0" fmla="*/ 90 w 98"/>
                <a:gd name="T1" fmla="*/ 66 h 138"/>
                <a:gd name="T2" fmla="*/ 8 w 98"/>
                <a:gd name="T3" fmla="*/ 66 h 138"/>
                <a:gd name="T4" fmla="*/ 0 w 98"/>
                <a:gd name="T5" fmla="*/ 74 h 138"/>
                <a:gd name="T6" fmla="*/ 0 w 98"/>
                <a:gd name="T7" fmla="*/ 82 h 138"/>
                <a:gd name="T8" fmla="*/ 10 w 98"/>
                <a:gd name="T9" fmla="*/ 82 h 138"/>
                <a:gd name="T10" fmla="*/ 15 w 98"/>
                <a:gd name="T11" fmla="*/ 88 h 138"/>
                <a:gd name="T12" fmla="*/ 10 w 98"/>
                <a:gd name="T13" fmla="*/ 93 h 138"/>
                <a:gd name="T14" fmla="*/ 0 w 98"/>
                <a:gd name="T15" fmla="*/ 93 h 138"/>
                <a:gd name="T16" fmla="*/ 0 w 98"/>
                <a:gd name="T17" fmla="*/ 99 h 138"/>
                <a:gd name="T18" fmla="*/ 10 w 98"/>
                <a:gd name="T19" fmla="*/ 99 h 138"/>
                <a:gd name="T20" fmla="*/ 15 w 98"/>
                <a:gd name="T21" fmla="*/ 104 h 138"/>
                <a:gd name="T22" fmla="*/ 10 w 98"/>
                <a:gd name="T23" fmla="*/ 109 h 138"/>
                <a:gd name="T24" fmla="*/ 0 w 98"/>
                <a:gd name="T25" fmla="*/ 109 h 138"/>
                <a:gd name="T26" fmla="*/ 0 w 98"/>
                <a:gd name="T27" fmla="*/ 115 h 138"/>
                <a:gd name="T28" fmla="*/ 10 w 98"/>
                <a:gd name="T29" fmla="*/ 115 h 138"/>
                <a:gd name="T30" fmla="*/ 15 w 98"/>
                <a:gd name="T31" fmla="*/ 121 h 138"/>
                <a:gd name="T32" fmla="*/ 10 w 98"/>
                <a:gd name="T33" fmla="*/ 126 h 138"/>
                <a:gd name="T34" fmla="*/ 0 w 98"/>
                <a:gd name="T35" fmla="*/ 126 h 138"/>
                <a:gd name="T36" fmla="*/ 0 w 98"/>
                <a:gd name="T37" fmla="*/ 130 h 138"/>
                <a:gd name="T38" fmla="*/ 8 w 98"/>
                <a:gd name="T39" fmla="*/ 138 h 138"/>
                <a:gd name="T40" fmla="*/ 90 w 98"/>
                <a:gd name="T41" fmla="*/ 138 h 138"/>
                <a:gd name="T42" fmla="*/ 98 w 98"/>
                <a:gd name="T43" fmla="*/ 130 h 138"/>
                <a:gd name="T44" fmla="*/ 98 w 98"/>
                <a:gd name="T45" fmla="*/ 74 h 138"/>
                <a:gd name="T46" fmla="*/ 90 w 98"/>
                <a:gd name="T47" fmla="*/ 66 h 138"/>
                <a:gd name="T48" fmla="*/ 28 w 98"/>
                <a:gd name="T49" fmla="*/ 33 h 138"/>
                <a:gd name="T50" fmla="*/ 49 w 98"/>
                <a:gd name="T51" fmla="*/ 12 h 138"/>
                <a:gd name="T52" fmla="*/ 70 w 98"/>
                <a:gd name="T53" fmla="*/ 33 h 138"/>
                <a:gd name="T54" fmla="*/ 70 w 98"/>
                <a:gd name="T55" fmla="*/ 58 h 138"/>
                <a:gd name="T56" fmla="*/ 81 w 98"/>
                <a:gd name="T57" fmla="*/ 58 h 138"/>
                <a:gd name="T58" fmla="*/ 81 w 98"/>
                <a:gd name="T59" fmla="*/ 33 h 138"/>
                <a:gd name="T60" fmla="*/ 49 w 98"/>
                <a:gd name="T61" fmla="*/ 0 h 138"/>
                <a:gd name="T62" fmla="*/ 17 w 98"/>
                <a:gd name="T63" fmla="*/ 33 h 138"/>
                <a:gd name="T64" fmla="*/ 17 w 98"/>
                <a:gd name="T65" fmla="*/ 58 h 138"/>
                <a:gd name="T66" fmla="*/ 28 w 98"/>
                <a:gd name="T67" fmla="*/ 58 h 138"/>
                <a:gd name="T68" fmla="*/ 28 w 98"/>
                <a:gd name="T69" fmla="*/ 33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138">
                  <a:moveTo>
                    <a:pt x="90" y="66"/>
                  </a:moveTo>
                  <a:cubicBezTo>
                    <a:pt x="8" y="66"/>
                    <a:pt x="8" y="66"/>
                    <a:pt x="8" y="66"/>
                  </a:cubicBezTo>
                  <a:cubicBezTo>
                    <a:pt x="3" y="66"/>
                    <a:pt x="0" y="70"/>
                    <a:pt x="0" y="74"/>
                  </a:cubicBezTo>
                  <a:cubicBezTo>
                    <a:pt x="0" y="82"/>
                    <a:pt x="0" y="82"/>
                    <a:pt x="0" y="82"/>
                  </a:cubicBezTo>
                  <a:cubicBezTo>
                    <a:pt x="10" y="82"/>
                    <a:pt x="10" y="82"/>
                    <a:pt x="10" y="82"/>
                  </a:cubicBezTo>
                  <a:cubicBezTo>
                    <a:pt x="13" y="82"/>
                    <a:pt x="15" y="85"/>
                    <a:pt x="15" y="88"/>
                  </a:cubicBezTo>
                  <a:cubicBezTo>
                    <a:pt x="15" y="90"/>
                    <a:pt x="13" y="93"/>
                    <a:pt x="10" y="93"/>
                  </a:cubicBezTo>
                  <a:cubicBezTo>
                    <a:pt x="0" y="93"/>
                    <a:pt x="0" y="93"/>
                    <a:pt x="0" y="93"/>
                  </a:cubicBezTo>
                  <a:cubicBezTo>
                    <a:pt x="0" y="99"/>
                    <a:pt x="0" y="99"/>
                    <a:pt x="0" y="99"/>
                  </a:cubicBezTo>
                  <a:cubicBezTo>
                    <a:pt x="10" y="99"/>
                    <a:pt x="10" y="99"/>
                    <a:pt x="10" y="99"/>
                  </a:cubicBezTo>
                  <a:cubicBezTo>
                    <a:pt x="13" y="99"/>
                    <a:pt x="15" y="101"/>
                    <a:pt x="15" y="104"/>
                  </a:cubicBezTo>
                  <a:cubicBezTo>
                    <a:pt x="15" y="107"/>
                    <a:pt x="13" y="109"/>
                    <a:pt x="10" y="109"/>
                  </a:cubicBezTo>
                  <a:cubicBezTo>
                    <a:pt x="0" y="109"/>
                    <a:pt x="0" y="109"/>
                    <a:pt x="0" y="109"/>
                  </a:cubicBezTo>
                  <a:cubicBezTo>
                    <a:pt x="0" y="115"/>
                    <a:pt x="0" y="115"/>
                    <a:pt x="0" y="115"/>
                  </a:cubicBezTo>
                  <a:cubicBezTo>
                    <a:pt x="10" y="115"/>
                    <a:pt x="10" y="115"/>
                    <a:pt x="10" y="115"/>
                  </a:cubicBezTo>
                  <a:cubicBezTo>
                    <a:pt x="13" y="115"/>
                    <a:pt x="15" y="118"/>
                    <a:pt x="15" y="121"/>
                  </a:cubicBezTo>
                  <a:cubicBezTo>
                    <a:pt x="15" y="123"/>
                    <a:pt x="13" y="126"/>
                    <a:pt x="10" y="126"/>
                  </a:cubicBezTo>
                  <a:cubicBezTo>
                    <a:pt x="0" y="126"/>
                    <a:pt x="0" y="126"/>
                    <a:pt x="0" y="126"/>
                  </a:cubicBezTo>
                  <a:cubicBezTo>
                    <a:pt x="0" y="130"/>
                    <a:pt x="0" y="130"/>
                    <a:pt x="0" y="130"/>
                  </a:cubicBezTo>
                  <a:cubicBezTo>
                    <a:pt x="0" y="134"/>
                    <a:pt x="3" y="138"/>
                    <a:pt x="8" y="138"/>
                  </a:cubicBezTo>
                  <a:cubicBezTo>
                    <a:pt x="90" y="138"/>
                    <a:pt x="90" y="138"/>
                    <a:pt x="90" y="138"/>
                  </a:cubicBezTo>
                  <a:cubicBezTo>
                    <a:pt x="94" y="138"/>
                    <a:pt x="98" y="134"/>
                    <a:pt x="98" y="130"/>
                  </a:cubicBezTo>
                  <a:cubicBezTo>
                    <a:pt x="98" y="74"/>
                    <a:pt x="98" y="74"/>
                    <a:pt x="98" y="74"/>
                  </a:cubicBezTo>
                  <a:cubicBezTo>
                    <a:pt x="98" y="70"/>
                    <a:pt x="94" y="66"/>
                    <a:pt x="90" y="66"/>
                  </a:cubicBezTo>
                  <a:close/>
                  <a:moveTo>
                    <a:pt x="28" y="33"/>
                  </a:moveTo>
                  <a:cubicBezTo>
                    <a:pt x="28" y="21"/>
                    <a:pt x="37" y="12"/>
                    <a:pt x="49" y="12"/>
                  </a:cubicBezTo>
                  <a:cubicBezTo>
                    <a:pt x="61" y="12"/>
                    <a:pt x="70" y="21"/>
                    <a:pt x="70" y="33"/>
                  </a:cubicBezTo>
                  <a:cubicBezTo>
                    <a:pt x="70" y="58"/>
                    <a:pt x="70" y="58"/>
                    <a:pt x="70" y="58"/>
                  </a:cubicBezTo>
                  <a:cubicBezTo>
                    <a:pt x="81" y="58"/>
                    <a:pt x="81" y="58"/>
                    <a:pt x="81" y="58"/>
                  </a:cubicBezTo>
                  <a:cubicBezTo>
                    <a:pt x="81" y="33"/>
                    <a:pt x="81" y="33"/>
                    <a:pt x="81" y="33"/>
                  </a:cubicBezTo>
                  <a:cubicBezTo>
                    <a:pt x="81" y="15"/>
                    <a:pt x="67" y="0"/>
                    <a:pt x="49" y="0"/>
                  </a:cubicBezTo>
                  <a:cubicBezTo>
                    <a:pt x="31" y="0"/>
                    <a:pt x="17" y="15"/>
                    <a:pt x="17" y="33"/>
                  </a:cubicBezTo>
                  <a:cubicBezTo>
                    <a:pt x="17" y="58"/>
                    <a:pt x="17" y="58"/>
                    <a:pt x="17" y="58"/>
                  </a:cubicBezTo>
                  <a:cubicBezTo>
                    <a:pt x="28" y="58"/>
                    <a:pt x="28" y="58"/>
                    <a:pt x="28" y="58"/>
                  </a:cubicBezTo>
                  <a:lnTo>
                    <a:pt x="28" y="33"/>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a:latin typeface="+mj-lt"/>
              </a:endParaRPr>
            </a:p>
          </p:txBody>
        </p:sp>
      </p:grpSp>
      <p:grpSp>
        <p:nvGrpSpPr>
          <p:cNvPr id="202" name="Group 201">
            <a:extLst>
              <a:ext uri="{FF2B5EF4-FFF2-40B4-BE49-F238E27FC236}">
                <a16:creationId xmlns:a16="http://schemas.microsoft.com/office/drawing/2014/main" id="{FDBC6FB4-D1A4-369E-CB2C-25DF4508DECF}"/>
              </a:ext>
            </a:extLst>
          </p:cNvPr>
          <p:cNvGrpSpPr/>
          <p:nvPr userDrawn="1"/>
        </p:nvGrpSpPr>
        <p:grpSpPr>
          <a:xfrm>
            <a:off x="1559648" y="4669649"/>
            <a:ext cx="378740" cy="551114"/>
            <a:chOff x="4075113" y="1909763"/>
            <a:chExt cx="247650" cy="360363"/>
          </a:xfrm>
          <a:solidFill>
            <a:schemeClr val="tx1"/>
          </a:solidFill>
        </p:grpSpPr>
        <p:sp>
          <p:nvSpPr>
            <p:cNvPr id="203" name="Freeform 78">
              <a:extLst>
                <a:ext uri="{FF2B5EF4-FFF2-40B4-BE49-F238E27FC236}">
                  <a16:creationId xmlns:a16="http://schemas.microsoft.com/office/drawing/2014/main" id="{C067399E-658F-DCF1-8096-69649783599B}"/>
                </a:ext>
              </a:extLst>
            </p:cNvPr>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4" name="Freeform 79">
              <a:extLst>
                <a:ext uri="{FF2B5EF4-FFF2-40B4-BE49-F238E27FC236}">
                  <a16:creationId xmlns:a16="http://schemas.microsoft.com/office/drawing/2014/main" id="{7EA98B3A-4104-AA48-DC14-C0E536FD66E6}"/>
                </a:ext>
              </a:extLst>
            </p:cNvPr>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 name="Group 5">
            <a:extLst>
              <a:ext uri="{FF2B5EF4-FFF2-40B4-BE49-F238E27FC236}">
                <a16:creationId xmlns:a16="http://schemas.microsoft.com/office/drawing/2014/main" id="{5EE6A861-9180-FB85-EF77-3569EC94BF1A}"/>
              </a:ext>
            </a:extLst>
          </p:cNvPr>
          <p:cNvGrpSpPr/>
          <p:nvPr/>
        </p:nvGrpSpPr>
        <p:grpSpPr>
          <a:xfrm>
            <a:off x="2442454" y="1617261"/>
            <a:ext cx="536426" cy="600450"/>
            <a:chOff x="3471863" y="1916113"/>
            <a:chExt cx="492125" cy="550863"/>
          </a:xfrm>
          <a:solidFill>
            <a:schemeClr val="tx1"/>
          </a:solidFill>
        </p:grpSpPr>
        <p:sp>
          <p:nvSpPr>
            <p:cNvPr id="24" name="Freeform 70">
              <a:extLst>
                <a:ext uri="{FF2B5EF4-FFF2-40B4-BE49-F238E27FC236}">
                  <a16:creationId xmlns:a16="http://schemas.microsoft.com/office/drawing/2014/main" id="{5AFF61F9-AEDB-74D5-4E9A-E3F2650B9E24}"/>
                </a:ext>
              </a:extLst>
            </p:cNvPr>
            <p:cNvSpPr>
              <a:spLocks noEditPoints="1"/>
            </p:cNvSpPr>
            <p:nvPr/>
          </p:nvSpPr>
          <p:spPr bwMode="auto">
            <a:xfrm>
              <a:off x="3633788" y="1916113"/>
              <a:ext cx="330200" cy="330200"/>
            </a:xfrm>
            <a:custGeom>
              <a:avLst/>
              <a:gdLst>
                <a:gd name="T0" fmla="*/ 958 w 2077"/>
                <a:gd name="T1" fmla="*/ 277 h 2076"/>
                <a:gd name="T2" fmla="*/ 796 w 2077"/>
                <a:gd name="T3" fmla="*/ 377 h 2076"/>
                <a:gd name="T4" fmla="*/ 576 w 2077"/>
                <a:gd name="T5" fmla="*/ 455 h 2076"/>
                <a:gd name="T6" fmla="*/ 456 w 2077"/>
                <a:gd name="T7" fmla="*/ 350 h 2076"/>
                <a:gd name="T8" fmla="*/ 457 w 2077"/>
                <a:gd name="T9" fmla="*/ 573 h 2076"/>
                <a:gd name="T10" fmla="*/ 379 w 2077"/>
                <a:gd name="T11" fmla="*/ 793 h 2076"/>
                <a:gd name="T12" fmla="*/ 281 w 2077"/>
                <a:gd name="T13" fmla="*/ 955 h 2076"/>
                <a:gd name="T14" fmla="*/ 142 w 2077"/>
                <a:gd name="T15" fmla="*/ 1105 h 2076"/>
                <a:gd name="T16" fmla="*/ 300 w 2077"/>
                <a:gd name="T17" fmla="*/ 1120 h 2076"/>
                <a:gd name="T18" fmla="*/ 400 w 2077"/>
                <a:gd name="T19" fmla="*/ 1331 h 2076"/>
                <a:gd name="T20" fmla="*/ 446 w 2077"/>
                <a:gd name="T21" fmla="*/ 1515 h 2076"/>
                <a:gd name="T22" fmla="*/ 459 w 2077"/>
                <a:gd name="T23" fmla="*/ 1723 h 2076"/>
                <a:gd name="T24" fmla="*/ 591 w 2077"/>
                <a:gd name="T25" fmla="*/ 1612 h 2076"/>
                <a:gd name="T26" fmla="*/ 846 w 2077"/>
                <a:gd name="T27" fmla="*/ 1714 h 2076"/>
                <a:gd name="T28" fmla="*/ 957 w 2077"/>
                <a:gd name="T29" fmla="*/ 1922 h 2076"/>
                <a:gd name="T30" fmla="*/ 1111 w 2077"/>
                <a:gd name="T31" fmla="*/ 1934 h 2076"/>
                <a:gd name="T32" fmla="*/ 1130 w 2077"/>
                <a:gd name="T33" fmla="*/ 1759 h 2076"/>
                <a:gd name="T34" fmla="*/ 1382 w 2077"/>
                <a:gd name="T35" fmla="*/ 1650 h 2076"/>
                <a:gd name="T36" fmla="*/ 1608 w 2077"/>
                <a:gd name="T37" fmla="*/ 1720 h 2076"/>
                <a:gd name="T38" fmla="*/ 1723 w 2077"/>
                <a:gd name="T39" fmla="*/ 1623 h 2076"/>
                <a:gd name="T40" fmla="*/ 1613 w 2077"/>
                <a:gd name="T41" fmla="*/ 1464 h 2076"/>
                <a:gd name="T42" fmla="*/ 1730 w 2077"/>
                <a:gd name="T43" fmla="*/ 1175 h 2076"/>
                <a:gd name="T44" fmla="*/ 1929 w 2077"/>
                <a:gd name="T45" fmla="*/ 1118 h 2076"/>
                <a:gd name="T46" fmla="*/ 1934 w 2077"/>
                <a:gd name="T47" fmla="*/ 962 h 2076"/>
                <a:gd name="T48" fmla="*/ 1747 w 2077"/>
                <a:gd name="T49" fmla="*/ 934 h 2076"/>
                <a:gd name="T50" fmla="*/ 1624 w 2077"/>
                <a:gd name="T51" fmla="*/ 648 h 2076"/>
                <a:gd name="T52" fmla="*/ 1728 w 2077"/>
                <a:gd name="T53" fmla="*/ 463 h 2076"/>
                <a:gd name="T54" fmla="*/ 1616 w 2077"/>
                <a:gd name="T55" fmla="*/ 350 h 2076"/>
                <a:gd name="T56" fmla="*/ 1449 w 2077"/>
                <a:gd name="T57" fmla="*/ 461 h 2076"/>
                <a:gd name="T58" fmla="*/ 1159 w 2077"/>
                <a:gd name="T59" fmla="*/ 341 h 2076"/>
                <a:gd name="T60" fmla="*/ 1119 w 2077"/>
                <a:gd name="T61" fmla="*/ 145 h 2076"/>
                <a:gd name="T62" fmla="*/ 1139 w 2077"/>
                <a:gd name="T63" fmla="*/ 3 h 2076"/>
                <a:gd name="T64" fmla="*/ 1260 w 2077"/>
                <a:gd name="T65" fmla="*/ 152 h 2076"/>
                <a:gd name="T66" fmla="*/ 1547 w 2077"/>
                <a:gd name="T67" fmla="*/ 227 h 2076"/>
                <a:gd name="T68" fmla="*/ 1705 w 2077"/>
                <a:gd name="T69" fmla="*/ 239 h 2076"/>
                <a:gd name="T70" fmla="*/ 1866 w 2077"/>
                <a:gd name="T71" fmla="*/ 474 h 2076"/>
                <a:gd name="T72" fmla="*/ 1819 w 2077"/>
                <a:gd name="T73" fmla="*/ 714 h 2076"/>
                <a:gd name="T74" fmla="*/ 2032 w 2077"/>
                <a:gd name="T75" fmla="*/ 861 h 2076"/>
                <a:gd name="T76" fmla="*/ 2065 w 2077"/>
                <a:gd name="T77" fmla="*/ 1165 h 2076"/>
                <a:gd name="T78" fmla="*/ 1925 w 2077"/>
                <a:gd name="T79" fmla="*/ 1259 h 2076"/>
                <a:gd name="T80" fmla="*/ 1852 w 2077"/>
                <a:gd name="T81" fmla="*/ 1551 h 2076"/>
                <a:gd name="T82" fmla="*/ 1821 w 2077"/>
                <a:gd name="T83" fmla="*/ 1722 h 2076"/>
                <a:gd name="T84" fmla="*/ 1592 w 2077"/>
                <a:gd name="T85" fmla="*/ 1863 h 2076"/>
                <a:gd name="T86" fmla="*/ 1361 w 2077"/>
                <a:gd name="T87" fmla="*/ 1818 h 2076"/>
                <a:gd name="T88" fmla="*/ 1216 w 2077"/>
                <a:gd name="T89" fmla="*/ 2031 h 2076"/>
                <a:gd name="T90" fmla="*/ 910 w 2077"/>
                <a:gd name="T91" fmla="*/ 2064 h 2076"/>
                <a:gd name="T92" fmla="*/ 817 w 2077"/>
                <a:gd name="T93" fmla="*/ 1852 h 2076"/>
                <a:gd name="T94" fmla="*/ 508 w 2077"/>
                <a:gd name="T95" fmla="*/ 1857 h 2076"/>
                <a:gd name="T96" fmla="*/ 354 w 2077"/>
                <a:gd name="T97" fmla="*/ 1820 h 2076"/>
                <a:gd name="T98" fmla="*/ 216 w 2077"/>
                <a:gd name="T99" fmla="*/ 1577 h 2076"/>
                <a:gd name="T100" fmla="*/ 240 w 2077"/>
                <a:gd name="T101" fmla="*/ 1311 h 2076"/>
                <a:gd name="T102" fmla="*/ 26 w 2077"/>
                <a:gd name="T103" fmla="*/ 1192 h 2076"/>
                <a:gd name="T104" fmla="*/ 26 w 2077"/>
                <a:gd name="T105" fmla="*/ 884 h 2076"/>
                <a:gd name="T106" fmla="*/ 246 w 2077"/>
                <a:gd name="T107" fmla="*/ 748 h 2076"/>
                <a:gd name="T108" fmla="*/ 211 w 2077"/>
                <a:gd name="T109" fmla="*/ 474 h 2076"/>
                <a:gd name="T110" fmla="*/ 372 w 2077"/>
                <a:gd name="T111" fmla="*/ 239 h 2076"/>
                <a:gd name="T112" fmla="*/ 530 w 2077"/>
                <a:gd name="T113" fmla="*/ 227 h 2076"/>
                <a:gd name="T114" fmla="*/ 817 w 2077"/>
                <a:gd name="T115" fmla="*/ 224 h 2076"/>
                <a:gd name="T116" fmla="*/ 910 w 2077"/>
                <a:gd name="T117" fmla="*/ 12 h 2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77" h="2076">
                  <a:moveTo>
                    <a:pt x="971" y="140"/>
                  </a:moveTo>
                  <a:lnTo>
                    <a:pt x="967" y="140"/>
                  </a:lnTo>
                  <a:lnTo>
                    <a:pt x="964" y="142"/>
                  </a:lnTo>
                  <a:lnTo>
                    <a:pt x="961" y="145"/>
                  </a:lnTo>
                  <a:lnTo>
                    <a:pt x="959" y="149"/>
                  </a:lnTo>
                  <a:lnTo>
                    <a:pt x="958" y="152"/>
                  </a:lnTo>
                  <a:lnTo>
                    <a:pt x="958" y="277"/>
                  </a:lnTo>
                  <a:lnTo>
                    <a:pt x="956" y="296"/>
                  </a:lnTo>
                  <a:lnTo>
                    <a:pt x="948" y="314"/>
                  </a:lnTo>
                  <a:lnTo>
                    <a:pt x="936" y="329"/>
                  </a:lnTo>
                  <a:lnTo>
                    <a:pt x="920" y="340"/>
                  </a:lnTo>
                  <a:lnTo>
                    <a:pt x="902" y="346"/>
                  </a:lnTo>
                  <a:lnTo>
                    <a:pt x="849" y="360"/>
                  </a:lnTo>
                  <a:lnTo>
                    <a:pt x="796" y="377"/>
                  </a:lnTo>
                  <a:lnTo>
                    <a:pt x="745" y="397"/>
                  </a:lnTo>
                  <a:lnTo>
                    <a:pt x="697" y="422"/>
                  </a:lnTo>
                  <a:lnTo>
                    <a:pt x="649" y="451"/>
                  </a:lnTo>
                  <a:lnTo>
                    <a:pt x="631" y="460"/>
                  </a:lnTo>
                  <a:lnTo>
                    <a:pt x="612" y="463"/>
                  </a:lnTo>
                  <a:lnTo>
                    <a:pt x="594" y="461"/>
                  </a:lnTo>
                  <a:lnTo>
                    <a:pt x="576" y="455"/>
                  </a:lnTo>
                  <a:lnTo>
                    <a:pt x="561" y="443"/>
                  </a:lnTo>
                  <a:lnTo>
                    <a:pt x="471" y="352"/>
                  </a:lnTo>
                  <a:lnTo>
                    <a:pt x="468" y="350"/>
                  </a:lnTo>
                  <a:lnTo>
                    <a:pt x="465" y="349"/>
                  </a:lnTo>
                  <a:lnTo>
                    <a:pt x="462" y="349"/>
                  </a:lnTo>
                  <a:lnTo>
                    <a:pt x="459" y="349"/>
                  </a:lnTo>
                  <a:lnTo>
                    <a:pt x="456" y="350"/>
                  </a:lnTo>
                  <a:lnTo>
                    <a:pt x="453" y="352"/>
                  </a:lnTo>
                  <a:lnTo>
                    <a:pt x="356" y="450"/>
                  </a:lnTo>
                  <a:lnTo>
                    <a:pt x="353" y="456"/>
                  </a:lnTo>
                  <a:lnTo>
                    <a:pt x="353" y="462"/>
                  </a:lnTo>
                  <a:lnTo>
                    <a:pt x="356" y="467"/>
                  </a:lnTo>
                  <a:lnTo>
                    <a:pt x="446" y="557"/>
                  </a:lnTo>
                  <a:lnTo>
                    <a:pt x="457" y="573"/>
                  </a:lnTo>
                  <a:lnTo>
                    <a:pt x="465" y="591"/>
                  </a:lnTo>
                  <a:lnTo>
                    <a:pt x="466" y="610"/>
                  </a:lnTo>
                  <a:lnTo>
                    <a:pt x="462" y="629"/>
                  </a:lnTo>
                  <a:lnTo>
                    <a:pt x="454" y="645"/>
                  </a:lnTo>
                  <a:lnTo>
                    <a:pt x="425" y="693"/>
                  </a:lnTo>
                  <a:lnTo>
                    <a:pt x="400" y="742"/>
                  </a:lnTo>
                  <a:lnTo>
                    <a:pt x="379" y="793"/>
                  </a:lnTo>
                  <a:lnTo>
                    <a:pt x="362" y="845"/>
                  </a:lnTo>
                  <a:lnTo>
                    <a:pt x="350" y="899"/>
                  </a:lnTo>
                  <a:lnTo>
                    <a:pt x="343" y="918"/>
                  </a:lnTo>
                  <a:lnTo>
                    <a:pt x="332" y="933"/>
                  </a:lnTo>
                  <a:lnTo>
                    <a:pt x="317" y="945"/>
                  </a:lnTo>
                  <a:lnTo>
                    <a:pt x="300" y="952"/>
                  </a:lnTo>
                  <a:lnTo>
                    <a:pt x="281" y="955"/>
                  </a:lnTo>
                  <a:lnTo>
                    <a:pt x="153" y="955"/>
                  </a:lnTo>
                  <a:lnTo>
                    <a:pt x="150" y="955"/>
                  </a:lnTo>
                  <a:lnTo>
                    <a:pt x="147" y="958"/>
                  </a:lnTo>
                  <a:lnTo>
                    <a:pt x="144" y="961"/>
                  </a:lnTo>
                  <a:lnTo>
                    <a:pt x="143" y="964"/>
                  </a:lnTo>
                  <a:lnTo>
                    <a:pt x="142" y="967"/>
                  </a:lnTo>
                  <a:lnTo>
                    <a:pt x="142" y="1105"/>
                  </a:lnTo>
                  <a:lnTo>
                    <a:pt x="143" y="1109"/>
                  </a:lnTo>
                  <a:lnTo>
                    <a:pt x="144" y="1113"/>
                  </a:lnTo>
                  <a:lnTo>
                    <a:pt x="147" y="1115"/>
                  </a:lnTo>
                  <a:lnTo>
                    <a:pt x="150" y="1117"/>
                  </a:lnTo>
                  <a:lnTo>
                    <a:pt x="153" y="1118"/>
                  </a:lnTo>
                  <a:lnTo>
                    <a:pt x="281" y="1118"/>
                  </a:lnTo>
                  <a:lnTo>
                    <a:pt x="300" y="1120"/>
                  </a:lnTo>
                  <a:lnTo>
                    <a:pt x="317" y="1128"/>
                  </a:lnTo>
                  <a:lnTo>
                    <a:pt x="332" y="1140"/>
                  </a:lnTo>
                  <a:lnTo>
                    <a:pt x="343" y="1156"/>
                  </a:lnTo>
                  <a:lnTo>
                    <a:pt x="350" y="1174"/>
                  </a:lnTo>
                  <a:lnTo>
                    <a:pt x="362" y="1228"/>
                  </a:lnTo>
                  <a:lnTo>
                    <a:pt x="379" y="1280"/>
                  </a:lnTo>
                  <a:lnTo>
                    <a:pt x="400" y="1331"/>
                  </a:lnTo>
                  <a:lnTo>
                    <a:pt x="425" y="1379"/>
                  </a:lnTo>
                  <a:lnTo>
                    <a:pt x="454" y="1427"/>
                  </a:lnTo>
                  <a:lnTo>
                    <a:pt x="462" y="1445"/>
                  </a:lnTo>
                  <a:lnTo>
                    <a:pt x="467" y="1464"/>
                  </a:lnTo>
                  <a:lnTo>
                    <a:pt x="465" y="1483"/>
                  </a:lnTo>
                  <a:lnTo>
                    <a:pt x="457" y="1500"/>
                  </a:lnTo>
                  <a:lnTo>
                    <a:pt x="446" y="1515"/>
                  </a:lnTo>
                  <a:lnTo>
                    <a:pt x="356" y="1606"/>
                  </a:lnTo>
                  <a:lnTo>
                    <a:pt x="353" y="1611"/>
                  </a:lnTo>
                  <a:lnTo>
                    <a:pt x="353" y="1617"/>
                  </a:lnTo>
                  <a:lnTo>
                    <a:pt x="356" y="1623"/>
                  </a:lnTo>
                  <a:lnTo>
                    <a:pt x="453" y="1720"/>
                  </a:lnTo>
                  <a:lnTo>
                    <a:pt x="456" y="1722"/>
                  </a:lnTo>
                  <a:lnTo>
                    <a:pt x="459" y="1723"/>
                  </a:lnTo>
                  <a:lnTo>
                    <a:pt x="462" y="1724"/>
                  </a:lnTo>
                  <a:lnTo>
                    <a:pt x="465" y="1723"/>
                  </a:lnTo>
                  <a:lnTo>
                    <a:pt x="468" y="1722"/>
                  </a:lnTo>
                  <a:lnTo>
                    <a:pt x="471" y="1720"/>
                  </a:lnTo>
                  <a:lnTo>
                    <a:pt x="559" y="1630"/>
                  </a:lnTo>
                  <a:lnTo>
                    <a:pt x="574" y="1619"/>
                  </a:lnTo>
                  <a:lnTo>
                    <a:pt x="591" y="1612"/>
                  </a:lnTo>
                  <a:lnTo>
                    <a:pt x="609" y="1610"/>
                  </a:lnTo>
                  <a:lnTo>
                    <a:pt x="629" y="1614"/>
                  </a:lnTo>
                  <a:lnTo>
                    <a:pt x="648" y="1622"/>
                  </a:lnTo>
                  <a:lnTo>
                    <a:pt x="695" y="1651"/>
                  </a:lnTo>
                  <a:lnTo>
                    <a:pt x="744" y="1676"/>
                  </a:lnTo>
                  <a:lnTo>
                    <a:pt x="795" y="1697"/>
                  </a:lnTo>
                  <a:lnTo>
                    <a:pt x="846" y="1714"/>
                  </a:lnTo>
                  <a:lnTo>
                    <a:pt x="900" y="1726"/>
                  </a:lnTo>
                  <a:lnTo>
                    <a:pt x="919" y="1733"/>
                  </a:lnTo>
                  <a:lnTo>
                    <a:pt x="935" y="1744"/>
                  </a:lnTo>
                  <a:lnTo>
                    <a:pt x="947" y="1759"/>
                  </a:lnTo>
                  <a:lnTo>
                    <a:pt x="955" y="1776"/>
                  </a:lnTo>
                  <a:lnTo>
                    <a:pt x="957" y="1796"/>
                  </a:lnTo>
                  <a:lnTo>
                    <a:pt x="957" y="1922"/>
                  </a:lnTo>
                  <a:lnTo>
                    <a:pt x="958" y="1926"/>
                  </a:lnTo>
                  <a:lnTo>
                    <a:pt x="959" y="1929"/>
                  </a:lnTo>
                  <a:lnTo>
                    <a:pt x="963" y="1932"/>
                  </a:lnTo>
                  <a:lnTo>
                    <a:pt x="966" y="1934"/>
                  </a:lnTo>
                  <a:lnTo>
                    <a:pt x="970" y="1934"/>
                  </a:lnTo>
                  <a:lnTo>
                    <a:pt x="1108" y="1934"/>
                  </a:lnTo>
                  <a:lnTo>
                    <a:pt x="1111" y="1934"/>
                  </a:lnTo>
                  <a:lnTo>
                    <a:pt x="1114" y="1932"/>
                  </a:lnTo>
                  <a:lnTo>
                    <a:pt x="1118" y="1929"/>
                  </a:lnTo>
                  <a:lnTo>
                    <a:pt x="1119" y="1926"/>
                  </a:lnTo>
                  <a:lnTo>
                    <a:pt x="1120" y="1922"/>
                  </a:lnTo>
                  <a:lnTo>
                    <a:pt x="1120" y="1796"/>
                  </a:lnTo>
                  <a:lnTo>
                    <a:pt x="1123" y="1776"/>
                  </a:lnTo>
                  <a:lnTo>
                    <a:pt x="1130" y="1759"/>
                  </a:lnTo>
                  <a:lnTo>
                    <a:pt x="1142" y="1744"/>
                  </a:lnTo>
                  <a:lnTo>
                    <a:pt x="1158" y="1733"/>
                  </a:lnTo>
                  <a:lnTo>
                    <a:pt x="1177" y="1726"/>
                  </a:lnTo>
                  <a:lnTo>
                    <a:pt x="1231" y="1714"/>
                  </a:lnTo>
                  <a:lnTo>
                    <a:pt x="1282" y="1697"/>
                  </a:lnTo>
                  <a:lnTo>
                    <a:pt x="1333" y="1676"/>
                  </a:lnTo>
                  <a:lnTo>
                    <a:pt x="1382" y="1650"/>
                  </a:lnTo>
                  <a:lnTo>
                    <a:pt x="1430" y="1622"/>
                  </a:lnTo>
                  <a:lnTo>
                    <a:pt x="1447" y="1614"/>
                  </a:lnTo>
                  <a:lnTo>
                    <a:pt x="1466" y="1610"/>
                  </a:lnTo>
                  <a:lnTo>
                    <a:pt x="1485" y="1611"/>
                  </a:lnTo>
                  <a:lnTo>
                    <a:pt x="1503" y="1619"/>
                  </a:lnTo>
                  <a:lnTo>
                    <a:pt x="1518" y="1630"/>
                  </a:lnTo>
                  <a:lnTo>
                    <a:pt x="1608" y="1720"/>
                  </a:lnTo>
                  <a:lnTo>
                    <a:pt x="1611" y="1722"/>
                  </a:lnTo>
                  <a:lnTo>
                    <a:pt x="1614" y="1723"/>
                  </a:lnTo>
                  <a:lnTo>
                    <a:pt x="1617" y="1724"/>
                  </a:lnTo>
                  <a:lnTo>
                    <a:pt x="1619" y="1723"/>
                  </a:lnTo>
                  <a:lnTo>
                    <a:pt x="1622" y="1722"/>
                  </a:lnTo>
                  <a:lnTo>
                    <a:pt x="1625" y="1720"/>
                  </a:lnTo>
                  <a:lnTo>
                    <a:pt x="1723" y="1623"/>
                  </a:lnTo>
                  <a:lnTo>
                    <a:pt x="1726" y="1618"/>
                  </a:lnTo>
                  <a:lnTo>
                    <a:pt x="1726" y="1611"/>
                  </a:lnTo>
                  <a:lnTo>
                    <a:pt x="1723" y="1606"/>
                  </a:lnTo>
                  <a:lnTo>
                    <a:pt x="1633" y="1516"/>
                  </a:lnTo>
                  <a:lnTo>
                    <a:pt x="1621" y="1501"/>
                  </a:lnTo>
                  <a:lnTo>
                    <a:pt x="1615" y="1483"/>
                  </a:lnTo>
                  <a:lnTo>
                    <a:pt x="1613" y="1464"/>
                  </a:lnTo>
                  <a:lnTo>
                    <a:pt x="1616" y="1446"/>
                  </a:lnTo>
                  <a:lnTo>
                    <a:pt x="1624" y="1428"/>
                  </a:lnTo>
                  <a:lnTo>
                    <a:pt x="1654" y="1380"/>
                  </a:lnTo>
                  <a:lnTo>
                    <a:pt x="1679" y="1332"/>
                  </a:lnTo>
                  <a:lnTo>
                    <a:pt x="1700" y="1281"/>
                  </a:lnTo>
                  <a:lnTo>
                    <a:pt x="1717" y="1229"/>
                  </a:lnTo>
                  <a:lnTo>
                    <a:pt x="1730" y="1175"/>
                  </a:lnTo>
                  <a:lnTo>
                    <a:pt x="1736" y="1156"/>
                  </a:lnTo>
                  <a:lnTo>
                    <a:pt x="1747" y="1141"/>
                  </a:lnTo>
                  <a:lnTo>
                    <a:pt x="1761" y="1128"/>
                  </a:lnTo>
                  <a:lnTo>
                    <a:pt x="1779" y="1121"/>
                  </a:lnTo>
                  <a:lnTo>
                    <a:pt x="1798" y="1119"/>
                  </a:lnTo>
                  <a:lnTo>
                    <a:pt x="1925" y="1119"/>
                  </a:lnTo>
                  <a:lnTo>
                    <a:pt x="1929" y="1118"/>
                  </a:lnTo>
                  <a:lnTo>
                    <a:pt x="1932" y="1117"/>
                  </a:lnTo>
                  <a:lnTo>
                    <a:pt x="1934" y="1114"/>
                  </a:lnTo>
                  <a:lnTo>
                    <a:pt x="1936" y="1110"/>
                  </a:lnTo>
                  <a:lnTo>
                    <a:pt x="1936" y="1107"/>
                  </a:lnTo>
                  <a:lnTo>
                    <a:pt x="1936" y="969"/>
                  </a:lnTo>
                  <a:lnTo>
                    <a:pt x="1936" y="965"/>
                  </a:lnTo>
                  <a:lnTo>
                    <a:pt x="1934" y="962"/>
                  </a:lnTo>
                  <a:lnTo>
                    <a:pt x="1932" y="959"/>
                  </a:lnTo>
                  <a:lnTo>
                    <a:pt x="1929" y="958"/>
                  </a:lnTo>
                  <a:lnTo>
                    <a:pt x="1925" y="957"/>
                  </a:lnTo>
                  <a:lnTo>
                    <a:pt x="1798" y="957"/>
                  </a:lnTo>
                  <a:lnTo>
                    <a:pt x="1779" y="954"/>
                  </a:lnTo>
                  <a:lnTo>
                    <a:pt x="1761" y="946"/>
                  </a:lnTo>
                  <a:lnTo>
                    <a:pt x="1747" y="934"/>
                  </a:lnTo>
                  <a:lnTo>
                    <a:pt x="1736" y="919"/>
                  </a:lnTo>
                  <a:lnTo>
                    <a:pt x="1730" y="900"/>
                  </a:lnTo>
                  <a:lnTo>
                    <a:pt x="1716" y="847"/>
                  </a:lnTo>
                  <a:lnTo>
                    <a:pt x="1699" y="794"/>
                  </a:lnTo>
                  <a:lnTo>
                    <a:pt x="1678" y="744"/>
                  </a:lnTo>
                  <a:lnTo>
                    <a:pt x="1654" y="694"/>
                  </a:lnTo>
                  <a:lnTo>
                    <a:pt x="1624" y="648"/>
                  </a:lnTo>
                  <a:lnTo>
                    <a:pt x="1616" y="630"/>
                  </a:lnTo>
                  <a:lnTo>
                    <a:pt x="1613" y="611"/>
                  </a:lnTo>
                  <a:lnTo>
                    <a:pt x="1615" y="592"/>
                  </a:lnTo>
                  <a:lnTo>
                    <a:pt x="1621" y="574"/>
                  </a:lnTo>
                  <a:lnTo>
                    <a:pt x="1633" y="559"/>
                  </a:lnTo>
                  <a:lnTo>
                    <a:pt x="1724" y="468"/>
                  </a:lnTo>
                  <a:lnTo>
                    <a:pt x="1728" y="463"/>
                  </a:lnTo>
                  <a:lnTo>
                    <a:pt x="1728" y="457"/>
                  </a:lnTo>
                  <a:lnTo>
                    <a:pt x="1724" y="451"/>
                  </a:lnTo>
                  <a:lnTo>
                    <a:pt x="1626" y="354"/>
                  </a:lnTo>
                  <a:lnTo>
                    <a:pt x="1623" y="351"/>
                  </a:lnTo>
                  <a:lnTo>
                    <a:pt x="1621" y="350"/>
                  </a:lnTo>
                  <a:lnTo>
                    <a:pt x="1618" y="350"/>
                  </a:lnTo>
                  <a:lnTo>
                    <a:pt x="1616" y="350"/>
                  </a:lnTo>
                  <a:lnTo>
                    <a:pt x="1613" y="351"/>
                  </a:lnTo>
                  <a:lnTo>
                    <a:pt x="1609" y="354"/>
                  </a:lnTo>
                  <a:lnTo>
                    <a:pt x="1520" y="444"/>
                  </a:lnTo>
                  <a:lnTo>
                    <a:pt x="1504" y="456"/>
                  </a:lnTo>
                  <a:lnTo>
                    <a:pt x="1486" y="462"/>
                  </a:lnTo>
                  <a:lnTo>
                    <a:pt x="1467" y="464"/>
                  </a:lnTo>
                  <a:lnTo>
                    <a:pt x="1449" y="461"/>
                  </a:lnTo>
                  <a:lnTo>
                    <a:pt x="1431" y="452"/>
                  </a:lnTo>
                  <a:lnTo>
                    <a:pt x="1384" y="423"/>
                  </a:lnTo>
                  <a:lnTo>
                    <a:pt x="1335" y="399"/>
                  </a:lnTo>
                  <a:lnTo>
                    <a:pt x="1284" y="378"/>
                  </a:lnTo>
                  <a:lnTo>
                    <a:pt x="1232" y="361"/>
                  </a:lnTo>
                  <a:lnTo>
                    <a:pt x="1178" y="348"/>
                  </a:lnTo>
                  <a:lnTo>
                    <a:pt x="1159" y="341"/>
                  </a:lnTo>
                  <a:lnTo>
                    <a:pt x="1143" y="330"/>
                  </a:lnTo>
                  <a:lnTo>
                    <a:pt x="1131" y="315"/>
                  </a:lnTo>
                  <a:lnTo>
                    <a:pt x="1124" y="298"/>
                  </a:lnTo>
                  <a:lnTo>
                    <a:pt x="1121" y="278"/>
                  </a:lnTo>
                  <a:lnTo>
                    <a:pt x="1121" y="152"/>
                  </a:lnTo>
                  <a:lnTo>
                    <a:pt x="1121" y="149"/>
                  </a:lnTo>
                  <a:lnTo>
                    <a:pt x="1119" y="145"/>
                  </a:lnTo>
                  <a:lnTo>
                    <a:pt x="1117" y="142"/>
                  </a:lnTo>
                  <a:lnTo>
                    <a:pt x="1112" y="140"/>
                  </a:lnTo>
                  <a:lnTo>
                    <a:pt x="1109" y="140"/>
                  </a:lnTo>
                  <a:lnTo>
                    <a:pt x="971" y="140"/>
                  </a:lnTo>
                  <a:close/>
                  <a:moveTo>
                    <a:pt x="970" y="0"/>
                  </a:moveTo>
                  <a:lnTo>
                    <a:pt x="1108" y="0"/>
                  </a:lnTo>
                  <a:lnTo>
                    <a:pt x="1139" y="3"/>
                  </a:lnTo>
                  <a:lnTo>
                    <a:pt x="1167" y="12"/>
                  </a:lnTo>
                  <a:lnTo>
                    <a:pt x="1193" y="25"/>
                  </a:lnTo>
                  <a:lnTo>
                    <a:pt x="1216" y="44"/>
                  </a:lnTo>
                  <a:lnTo>
                    <a:pt x="1234" y="66"/>
                  </a:lnTo>
                  <a:lnTo>
                    <a:pt x="1248" y="93"/>
                  </a:lnTo>
                  <a:lnTo>
                    <a:pt x="1257" y="121"/>
                  </a:lnTo>
                  <a:lnTo>
                    <a:pt x="1260" y="152"/>
                  </a:lnTo>
                  <a:lnTo>
                    <a:pt x="1260" y="223"/>
                  </a:lnTo>
                  <a:lnTo>
                    <a:pt x="1329" y="245"/>
                  </a:lnTo>
                  <a:lnTo>
                    <a:pt x="1394" y="272"/>
                  </a:lnTo>
                  <a:lnTo>
                    <a:pt x="1457" y="305"/>
                  </a:lnTo>
                  <a:lnTo>
                    <a:pt x="1508" y="255"/>
                  </a:lnTo>
                  <a:lnTo>
                    <a:pt x="1527" y="239"/>
                  </a:lnTo>
                  <a:lnTo>
                    <a:pt x="1547" y="227"/>
                  </a:lnTo>
                  <a:lnTo>
                    <a:pt x="1569" y="217"/>
                  </a:lnTo>
                  <a:lnTo>
                    <a:pt x="1592" y="212"/>
                  </a:lnTo>
                  <a:lnTo>
                    <a:pt x="1616" y="210"/>
                  </a:lnTo>
                  <a:lnTo>
                    <a:pt x="1640" y="212"/>
                  </a:lnTo>
                  <a:lnTo>
                    <a:pt x="1663" y="217"/>
                  </a:lnTo>
                  <a:lnTo>
                    <a:pt x="1684" y="227"/>
                  </a:lnTo>
                  <a:lnTo>
                    <a:pt x="1705" y="239"/>
                  </a:lnTo>
                  <a:lnTo>
                    <a:pt x="1723" y="255"/>
                  </a:lnTo>
                  <a:lnTo>
                    <a:pt x="1821" y="352"/>
                  </a:lnTo>
                  <a:lnTo>
                    <a:pt x="1839" y="373"/>
                  </a:lnTo>
                  <a:lnTo>
                    <a:pt x="1852" y="397"/>
                  </a:lnTo>
                  <a:lnTo>
                    <a:pt x="1862" y="422"/>
                  </a:lnTo>
                  <a:lnTo>
                    <a:pt x="1866" y="447"/>
                  </a:lnTo>
                  <a:lnTo>
                    <a:pt x="1866" y="474"/>
                  </a:lnTo>
                  <a:lnTo>
                    <a:pt x="1862" y="499"/>
                  </a:lnTo>
                  <a:lnTo>
                    <a:pt x="1852" y="523"/>
                  </a:lnTo>
                  <a:lnTo>
                    <a:pt x="1839" y="546"/>
                  </a:lnTo>
                  <a:lnTo>
                    <a:pt x="1821" y="567"/>
                  </a:lnTo>
                  <a:lnTo>
                    <a:pt x="1771" y="618"/>
                  </a:lnTo>
                  <a:lnTo>
                    <a:pt x="1796" y="665"/>
                  </a:lnTo>
                  <a:lnTo>
                    <a:pt x="1819" y="714"/>
                  </a:lnTo>
                  <a:lnTo>
                    <a:pt x="1837" y="765"/>
                  </a:lnTo>
                  <a:lnTo>
                    <a:pt x="1853" y="816"/>
                  </a:lnTo>
                  <a:lnTo>
                    <a:pt x="1925" y="816"/>
                  </a:lnTo>
                  <a:lnTo>
                    <a:pt x="1955" y="818"/>
                  </a:lnTo>
                  <a:lnTo>
                    <a:pt x="1984" y="828"/>
                  </a:lnTo>
                  <a:lnTo>
                    <a:pt x="2010" y="842"/>
                  </a:lnTo>
                  <a:lnTo>
                    <a:pt x="2032" y="861"/>
                  </a:lnTo>
                  <a:lnTo>
                    <a:pt x="2051" y="883"/>
                  </a:lnTo>
                  <a:lnTo>
                    <a:pt x="2065" y="909"/>
                  </a:lnTo>
                  <a:lnTo>
                    <a:pt x="2075" y="938"/>
                  </a:lnTo>
                  <a:lnTo>
                    <a:pt x="2077" y="968"/>
                  </a:lnTo>
                  <a:lnTo>
                    <a:pt x="2077" y="1106"/>
                  </a:lnTo>
                  <a:lnTo>
                    <a:pt x="2075" y="1137"/>
                  </a:lnTo>
                  <a:lnTo>
                    <a:pt x="2065" y="1165"/>
                  </a:lnTo>
                  <a:lnTo>
                    <a:pt x="2051" y="1192"/>
                  </a:lnTo>
                  <a:lnTo>
                    <a:pt x="2032" y="1214"/>
                  </a:lnTo>
                  <a:lnTo>
                    <a:pt x="2010" y="1233"/>
                  </a:lnTo>
                  <a:lnTo>
                    <a:pt x="1984" y="1247"/>
                  </a:lnTo>
                  <a:lnTo>
                    <a:pt x="1955" y="1255"/>
                  </a:lnTo>
                  <a:lnTo>
                    <a:pt x="1925" y="1258"/>
                  </a:lnTo>
                  <a:lnTo>
                    <a:pt x="1925" y="1259"/>
                  </a:lnTo>
                  <a:lnTo>
                    <a:pt x="1853" y="1259"/>
                  </a:lnTo>
                  <a:lnTo>
                    <a:pt x="1831" y="1328"/>
                  </a:lnTo>
                  <a:lnTo>
                    <a:pt x="1803" y="1393"/>
                  </a:lnTo>
                  <a:lnTo>
                    <a:pt x="1771" y="1456"/>
                  </a:lnTo>
                  <a:lnTo>
                    <a:pt x="1821" y="1507"/>
                  </a:lnTo>
                  <a:lnTo>
                    <a:pt x="1839" y="1528"/>
                  </a:lnTo>
                  <a:lnTo>
                    <a:pt x="1852" y="1551"/>
                  </a:lnTo>
                  <a:lnTo>
                    <a:pt x="1862" y="1577"/>
                  </a:lnTo>
                  <a:lnTo>
                    <a:pt x="1866" y="1602"/>
                  </a:lnTo>
                  <a:lnTo>
                    <a:pt x="1866" y="1628"/>
                  </a:lnTo>
                  <a:lnTo>
                    <a:pt x="1862" y="1654"/>
                  </a:lnTo>
                  <a:lnTo>
                    <a:pt x="1852" y="1678"/>
                  </a:lnTo>
                  <a:lnTo>
                    <a:pt x="1839" y="1701"/>
                  </a:lnTo>
                  <a:lnTo>
                    <a:pt x="1821" y="1722"/>
                  </a:lnTo>
                  <a:lnTo>
                    <a:pt x="1723" y="1820"/>
                  </a:lnTo>
                  <a:lnTo>
                    <a:pt x="1705" y="1836"/>
                  </a:lnTo>
                  <a:lnTo>
                    <a:pt x="1684" y="1849"/>
                  </a:lnTo>
                  <a:lnTo>
                    <a:pt x="1663" y="1857"/>
                  </a:lnTo>
                  <a:lnTo>
                    <a:pt x="1640" y="1863"/>
                  </a:lnTo>
                  <a:lnTo>
                    <a:pt x="1616" y="1864"/>
                  </a:lnTo>
                  <a:lnTo>
                    <a:pt x="1592" y="1863"/>
                  </a:lnTo>
                  <a:lnTo>
                    <a:pt x="1569" y="1857"/>
                  </a:lnTo>
                  <a:lnTo>
                    <a:pt x="1547" y="1849"/>
                  </a:lnTo>
                  <a:lnTo>
                    <a:pt x="1527" y="1836"/>
                  </a:lnTo>
                  <a:lnTo>
                    <a:pt x="1508" y="1820"/>
                  </a:lnTo>
                  <a:lnTo>
                    <a:pt x="1457" y="1770"/>
                  </a:lnTo>
                  <a:lnTo>
                    <a:pt x="1410" y="1796"/>
                  </a:lnTo>
                  <a:lnTo>
                    <a:pt x="1361" y="1818"/>
                  </a:lnTo>
                  <a:lnTo>
                    <a:pt x="1312" y="1837"/>
                  </a:lnTo>
                  <a:lnTo>
                    <a:pt x="1260" y="1852"/>
                  </a:lnTo>
                  <a:lnTo>
                    <a:pt x="1260" y="1924"/>
                  </a:lnTo>
                  <a:lnTo>
                    <a:pt x="1257" y="1954"/>
                  </a:lnTo>
                  <a:lnTo>
                    <a:pt x="1248" y="1983"/>
                  </a:lnTo>
                  <a:lnTo>
                    <a:pt x="1234" y="2009"/>
                  </a:lnTo>
                  <a:lnTo>
                    <a:pt x="1216" y="2031"/>
                  </a:lnTo>
                  <a:lnTo>
                    <a:pt x="1193" y="2050"/>
                  </a:lnTo>
                  <a:lnTo>
                    <a:pt x="1167" y="2064"/>
                  </a:lnTo>
                  <a:lnTo>
                    <a:pt x="1139" y="2073"/>
                  </a:lnTo>
                  <a:lnTo>
                    <a:pt x="1108" y="2076"/>
                  </a:lnTo>
                  <a:lnTo>
                    <a:pt x="970" y="2076"/>
                  </a:lnTo>
                  <a:lnTo>
                    <a:pt x="938" y="2073"/>
                  </a:lnTo>
                  <a:lnTo>
                    <a:pt x="910" y="2064"/>
                  </a:lnTo>
                  <a:lnTo>
                    <a:pt x="884" y="2050"/>
                  </a:lnTo>
                  <a:lnTo>
                    <a:pt x="861" y="2031"/>
                  </a:lnTo>
                  <a:lnTo>
                    <a:pt x="843" y="2009"/>
                  </a:lnTo>
                  <a:lnTo>
                    <a:pt x="829" y="1983"/>
                  </a:lnTo>
                  <a:lnTo>
                    <a:pt x="820" y="1954"/>
                  </a:lnTo>
                  <a:lnTo>
                    <a:pt x="817" y="1924"/>
                  </a:lnTo>
                  <a:lnTo>
                    <a:pt x="817" y="1852"/>
                  </a:lnTo>
                  <a:lnTo>
                    <a:pt x="748" y="1831"/>
                  </a:lnTo>
                  <a:lnTo>
                    <a:pt x="683" y="1802"/>
                  </a:lnTo>
                  <a:lnTo>
                    <a:pt x="620" y="1770"/>
                  </a:lnTo>
                  <a:lnTo>
                    <a:pt x="569" y="1820"/>
                  </a:lnTo>
                  <a:lnTo>
                    <a:pt x="550" y="1836"/>
                  </a:lnTo>
                  <a:lnTo>
                    <a:pt x="530" y="1849"/>
                  </a:lnTo>
                  <a:lnTo>
                    <a:pt x="508" y="1857"/>
                  </a:lnTo>
                  <a:lnTo>
                    <a:pt x="486" y="1863"/>
                  </a:lnTo>
                  <a:lnTo>
                    <a:pt x="461" y="1864"/>
                  </a:lnTo>
                  <a:lnTo>
                    <a:pt x="437" y="1863"/>
                  </a:lnTo>
                  <a:lnTo>
                    <a:pt x="414" y="1857"/>
                  </a:lnTo>
                  <a:lnTo>
                    <a:pt x="393" y="1849"/>
                  </a:lnTo>
                  <a:lnTo>
                    <a:pt x="372" y="1836"/>
                  </a:lnTo>
                  <a:lnTo>
                    <a:pt x="354" y="1820"/>
                  </a:lnTo>
                  <a:lnTo>
                    <a:pt x="256" y="1722"/>
                  </a:lnTo>
                  <a:lnTo>
                    <a:pt x="238" y="1701"/>
                  </a:lnTo>
                  <a:lnTo>
                    <a:pt x="225" y="1678"/>
                  </a:lnTo>
                  <a:lnTo>
                    <a:pt x="216" y="1654"/>
                  </a:lnTo>
                  <a:lnTo>
                    <a:pt x="211" y="1628"/>
                  </a:lnTo>
                  <a:lnTo>
                    <a:pt x="211" y="1602"/>
                  </a:lnTo>
                  <a:lnTo>
                    <a:pt x="216" y="1577"/>
                  </a:lnTo>
                  <a:lnTo>
                    <a:pt x="225" y="1551"/>
                  </a:lnTo>
                  <a:lnTo>
                    <a:pt x="238" y="1528"/>
                  </a:lnTo>
                  <a:lnTo>
                    <a:pt x="256" y="1507"/>
                  </a:lnTo>
                  <a:lnTo>
                    <a:pt x="306" y="1456"/>
                  </a:lnTo>
                  <a:lnTo>
                    <a:pt x="281" y="1410"/>
                  </a:lnTo>
                  <a:lnTo>
                    <a:pt x="259" y="1360"/>
                  </a:lnTo>
                  <a:lnTo>
                    <a:pt x="240" y="1311"/>
                  </a:lnTo>
                  <a:lnTo>
                    <a:pt x="224" y="1259"/>
                  </a:lnTo>
                  <a:lnTo>
                    <a:pt x="152" y="1259"/>
                  </a:lnTo>
                  <a:lnTo>
                    <a:pt x="122" y="1256"/>
                  </a:lnTo>
                  <a:lnTo>
                    <a:pt x="93" y="1248"/>
                  </a:lnTo>
                  <a:lnTo>
                    <a:pt x="67" y="1233"/>
                  </a:lnTo>
                  <a:lnTo>
                    <a:pt x="45" y="1215"/>
                  </a:lnTo>
                  <a:lnTo>
                    <a:pt x="26" y="1192"/>
                  </a:lnTo>
                  <a:lnTo>
                    <a:pt x="12" y="1166"/>
                  </a:lnTo>
                  <a:lnTo>
                    <a:pt x="3" y="1138"/>
                  </a:lnTo>
                  <a:lnTo>
                    <a:pt x="0" y="1107"/>
                  </a:lnTo>
                  <a:lnTo>
                    <a:pt x="0" y="969"/>
                  </a:lnTo>
                  <a:lnTo>
                    <a:pt x="3" y="938"/>
                  </a:lnTo>
                  <a:lnTo>
                    <a:pt x="12" y="909"/>
                  </a:lnTo>
                  <a:lnTo>
                    <a:pt x="26" y="884"/>
                  </a:lnTo>
                  <a:lnTo>
                    <a:pt x="45" y="861"/>
                  </a:lnTo>
                  <a:lnTo>
                    <a:pt x="67" y="843"/>
                  </a:lnTo>
                  <a:lnTo>
                    <a:pt x="93" y="829"/>
                  </a:lnTo>
                  <a:lnTo>
                    <a:pt x="122" y="819"/>
                  </a:lnTo>
                  <a:lnTo>
                    <a:pt x="152" y="816"/>
                  </a:lnTo>
                  <a:lnTo>
                    <a:pt x="224" y="816"/>
                  </a:lnTo>
                  <a:lnTo>
                    <a:pt x="246" y="748"/>
                  </a:lnTo>
                  <a:lnTo>
                    <a:pt x="274" y="682"/>
                  </a:lnTo>
                  <a:lnTo>
                    <a:pt x="306" y="619"/>
                  </a:lnTo>
                  <a:lnTo>
                    <a:pt x="256" y="568"/>
                  </a:lnTo>
                  <a:lnTo>
                    <a:pt x="238" y="547"/>
                  </a:lnTo>
                  <a:lnTo>
                    <a:pt x="225" y="524"/>
                  </a:lnTo>
                  <a:lnTo>
                    <a:pt x="216" y="500"/>
                  </a:lnTo>
                  <a:lnTo>
                    <a:pt x="211" y="474"/>
                  </a:lnTo>
                  <a:lnTo>
                    <a:pt x="211" y="448"/>
                  </a:lnTo>
                  <a:lnTo>
                    <a:pt x="216" y="422"/>
                  </a:lnTo>
                  <a:lnTo>
                    <a:pt x="225" y="398"/>
                  </a:lnTo>
                  <a:lnTo>
                    <a:pt x="238" y="374"/>
                  </a:lnTo>
                  <a:lnTo>
                    <a:pt x="256" y="353"/>
                  </a:lnTo>
                  <a:lnTo>
                    <a:pt x="354" y="255"/>
                  </a:lnTo>
                  <a:lnTo>
                    <a:pt x="372" y="239"/>
                  </a:lnTo>
                  <a:lnTo>
                    <a:pt x="393" y="227"/>
                  </a:lnTo>
                  <a:lnTo>
                    <a:pt x="414" y="218"/>
                  </a:lnTo>
                  <a:lnTo>
                    <a:pt x="437" y="213"/>
                  </a:lnTo>
                  <a:lnTo>
                    <a:pt x="461" y="211"/>
                  </a:lnTo>
                  <a:lnTo>
                    <a:pt x="486" y="213"/>
                  </a:lnTo>
                  <a:lnTo>
                    <a:pt x="508" y="218"/>
                  </a:lnTo>
                  <a:lnTo>
                    <a:pt x="530" y="227"/>
                  </a:lnTo>
                  <a:lnTo>
                    <a:pt x="550" y="239"/>
                  </a:lnTo>
                  <a:lnTo>
                    <a:pt x="569" y="255"/>
                  </a:lnTo>
                  <a:lnTo>
                    <a:pt x="620" y="306"/>
                  </a:lnTo>
                  <a:lnTo>
                    <a:pt x="667" y="281"/>
                  </a:lnTo>
                  <a:lnTo>
                    <a:pt x="716" y="258"/>
                  </a:lnTo>
                  <a:lnTo>
                    <a:pt x="765" y="239"/>
                  </a:lnTo>
                  <a:lnTo>
                    <a:pt x="817" y="224"/>
                  </a:lnTo>
                  <a:lnTo>
                    <a:pt x="817" y="152"/>
                  </a:lnTo>
                  <a:lnTo>
                    <a:pt x="820" y="121"/>
                  </a:lnTo>
                  <a:lnTo>
                    <a:pt x="829" y="93"/>
                  </a:lnTo>
                  <a:lnTo>
                    <a:pt x="843" y="66"/>
                  </a:lnTo>
                  <a:lnTo>
                    <a:pt x="861" y="44"/>
                  </a:lnTo>
                  <a:lnTo>
                    <a:pt x="884" y="25"/>
                  </a:lnTo>
                  <a:lnTo>
                    <a:pt x="910" y="12"/>
                  </a:lnTo>
                  <a:lnTo>
                    <a:pt x="938" y="3"/>
                  </a:lnTo>
                  <a:lnTo>
                    <a:pt x="9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5" name="Freeform 71">
              <a:extLst>
                <a:ext uri="{FF2B5EF4-FFF2-40B4-BE49-F238E27FC236}">
                  <a16:creationId xmlns:a16="http://schemas.microsoft.com/office/drawing/2014/main" id="{4C5ADA91-BB96-CA1F-79C2-A6FC5FB09FC0}"/>
                </a:ext>
              </a:extLst>
            </p:cNvPr>
            <p:cNvSpPr>
              <a:spLocks noEditPoints="1"/>
            </p:cNvSpPr>
            <p:nvPr/>
          </p:nvSpPr>
          <p:spPr bwMode="auto">
            <a:xfrm>
              <a:off x="3729038" y="2011363"/>
              <a:ext cx="139700" cy="139700"/>
            </a:xfrm>
            <a:custGeom>
              <a:avLst/>
              <a:gdLst>
                <a:gd name="T0" fmla="*/ 398 w 886"/>
                <a:gd name="T1" fmla="*/ 143 h 884"/>
                <a:gd name="T2" fmla="*/ 316 w 886"/>
                <a:gd name="T3" fmla="*/ 169 h 884"/>
                <a:gd name="T4" fmla="*/ 245 w 886"/>
                <a:gd name="T5" fmla="*/ 214 h 884"/>
                <a:gd name="T6" fmla="*/ 189 w 886"/>
                <a:gd name="T7" fmla="*/ 277 h 884"/>
                <a:gd name="T8" fmla="*/ 153 w 886"/>
                <a:gd name="T9" fmla="*/ 355 h 884"/>
                <a:gd name="T10" fmla="*/ 141 w 886"/>
                <a:gd name="T11" fmla="*/ 442 h 884"/>
                <a:gd name="T12" fmla="*/ 153 w 886"/>
                <a:gd name="T13" fmla="*/ 529 h 884"/>
                <a:gd name="T14" fmla="*/ 189 w 886"/>
                <a:gd name="T15" fmla="*/ 606 h 884"/>
                <a:gd name="T16" fmla="*/ 245 w 886"/>
                <a:gd name="T17" fmla="*/ 669 h 884"/>
                <a:gd name="T18" fmla="*/ 316 w 886"/>
                <a:gd name="T19" fmla="*/ 716 h 884"/>
                <a:gd name="T20" fmla="*/ 398 w 886"/>
                <a:gd name="T21" fmla="*/ 740 h 884"/>
                <a:gd name="T22" fmla="*/ 488 w 886"/>
                <a:gd name="T23" fmla="*/ 740 h 884"/>
                <a:gd name="T24" fmla="*/ 570 w 886"/>
                <a:gd name="T25" fmla="*/ 716 h 884"/>
                <a:gd name="T26" fmla="*/ 641 w 886"/>
                <a:gd name="T27" fmla="*/ 669 h 884"/>
                <a:gd name="T28" fmla="*/ 696 w 886"/>
                <a:gd name="T29" fmla="*/ 606 h 884"/>
                <a:gd name="T30" fmla="*/ 732 w 886"/>
                <a:gd name="T31" fmla="*/ 529 h 884"/>
                <a:gd name="T32" fmla="*/ 745 w 886"/>
                <a:gd name="T33" fmla="*/ 442 h 884"/>
                <a:gd name="T34" fmla="*/ 732 w 886"/>
                <a:gd name="T35" fmla="*/ 355 h 884"/>
                <a:gd name="T36" fmla="*/ 696 w 886"/>
                <a:gd name="T37" fmla="*/ 277 h 884"/>
                <a:gd name="T38" fmla="*/ 641 w 886"/>
                <a:gd name="T39" fmla="*/ 214 h 884"/>
                <a:gd name="T40" fmla="*/ 570 w 886"/>
                <a:gd name="T41" fmla="*/ 169 h 884"/>
                <a:gd name="T42" fmla="*/ 488 w 886"/>
                <a:gd name="T43" fmla="*/ 143 h 884"/>
                <a:gd name="T44" fmla="*/ 443 w 886"/>
                <a:gd name="T45" fmla="*/ 0 h 884"/>
                <a:gd name="T46" fmla="*/ 544 w 886"/>
                <a:gd name="T47" fmla="*/ 11 h 884"/>
                <a:gd name="T48" fmla="*/ 638 w 886"/>
                <a:gd name="T49" fmla="*/ 45 h 884"/>
                <a:gd name="T50" fmla="*/ 719 w 886"/>
                <a:gd name="T51" fmla="*/ 97 h 884"/>
                <a:gd name="T52" fmla="*/ 788 w 886"/>
                <a:gd name="T53" fmla="*/ 165 h 884"/>
                <a:gd name="T54" fmla="*/ 840 w 886"/>
                <a:gd name="T55" fmla="*/ 248 h 884"/>
                <a:gd name="T56" fmla="*/ 873 w 886"/>
                <a:gd name="T57" fmla="*/ 340 h 884"/>
                <a:gd name="T58" fmla="*/ 886 w 886"/>
                <a:gd name="T59" fmla="*/ 442 h 884"/>
                <a:gd name="T60" fmla="*/ 873 w 886"/>
                <a:gd name="T61" fmla="*/ 543 h 884"/>
                <a:gd name="T62" fmla="*/ 840 w 886"/>
                <a:gd name="T63" fmla="*/ 636 h 884"/>
                <a:gd name="T64" fmla="*/ 788 w 886"/>
                <a:gd name="T65" fmla="*/ 718 h 884"/>
                <a:gd name="T66" fmla="*/ 719 w 886"/>
                <a:gd name="T67" fmla="*/ 787 h 884"/>
                <a:gd name="T68" fmla="*/ 638 w 886"/>
                <a:gd name="T69" fmla="*/ 839 h 884"/>
                <a:gd name="T70" fmla="*/ 544 w 886"/>
                <a:gd name="T71" fmla="*/ 872 h 884"/>
                <a:gd name="T72" fmla="*/ 443 w 886"/>
                <a:gd name="T73" fmla="*/ 884 h 884"/>
                <a:gd name="T74" fmla="*/ 341 w 886"/>
                <a:gd name="T75" fmla="*/ 872 h 884"/>
                <a:gd name="T76" fmla="*/ 248 w 886"/>
                <a:gd name="T77" fmla="*/ 839 h 884"/>
                <a:gd name="T78" fmla="*/ 166 w 886"/>
                <a:gd name="T79" fmla="*/ 787 h 884"/>
                <a:gd name="T80" fmla="*/ 97 w 886"/>
                <a:gd name="T81" fmla="*/ 718 h 884"/>
                <a:gd name="T82" fmla="*/ 46 w 886"/>
                <a:gd name="T83" fmla="*/ 636 h 884"/>
                <a:gd name="T84" fmla="*/ 12 w 886"/>
                <a:gd name="T85" fmla="*/ 543 h 884"/>
                <a:gd name="T86" fmla="*/ 0 w 886"/>
                <a:gd name="T87" fmla="*/ 442 h 884"/>
                <a:gd name="T88" fmla="*/ 12 w 886"/>
                <a:gd name="T89" fmla="*/ 340 h 884"/>
                <a:gd name="T90" fmla="*/ 46 w 886"/>
                <a:gd name="T91" fmla="*/ 248 h 884"/>
                <a:gd name="T92" fmla="*/ 97 w 886"/>
                <a:gd name="T93" fmla="*/ 165 h 884"/>
                <a:gd name="T94" fmla="*/ 166 w 886"/>
                <a:gd name="T95" fmla="*/ 97 h 884"/>
                <a:gd name="T96" fmla="*/ 248 w 886"/>
                <a:gd name="T97" fmla="*/ 45 h 884"/>
                <a:gd name="T98" fmla="*/ 341 w 886"/>
                <a:gd name="T99" fmla="*/ 11 h 884"/>
                <a:gd name="T100" fmla="*/ 443 w 886"/>
                <a:gd name="T101"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6" h="884">
                  <a:moveTo>
                    <a:pt x="443" y="140"/>
                  </a:moveTo>
                  <a:lnTo>
                    <a:pt x="398" y="143"/>
                  </a:lnTo>
                  <a:lnTo>
                    <a:pt x="356" y="153"/>
                  </a:lnTo>
                  <a:lnTo>
                    <a:pt x="316" y="169"/>
                  </a:lnTo>
                  <a:lnTo>
                    <a:pt x="279" y="189"/>
                  </a:lnTo>
                  <a:lnTo>
                    <a:pt x="245" y="214"/>
                  </a:lnTo>
                  <a:lnTo>
                    <a:pt x="215" y="243"/>
                  </a:lnTo>
                  <a:lnTo>
                    <a:pt x="189" y="277"/>
                  </a:lnTo>
                  <a:lnTo>
                    <a:pt x="169" y="315"/>
                  </a:lnTo>
                  <a:lnTo>
                    <a:pt x="153" y="355"/>
                  </a:lnTo>
                  <a:lnTo>
                    <a:pt x="144" y="397"/>
                  </a:lnTo>
                  <a:lnTo>
                    <a:pt x="141" y="442"/>
                  </a:lnTo>
                  <a:lnTo>
                    <a:pt x="144" y="486"/>
                  </a:lnTo>
                  <a:lnTo>
                    <a:pt x="153" y="529"/>
                  </a:lnTo>
                  <a:lnTo>
                    <a:pt x="169" y="569"/>
                  </a:lnTo>
                  <a:lnTo>
                    <a:pt x="189" y="606"/>
                  </a:lnTo>
                  <a:lnTo>
                    <a:pt x="215" y="640"/>
                  </a:lnTo>
                  <a:lnTo>
                    <a:pt x="245" y="669"/>
                  </a:lnTo>
                  <a:lnTo>
                    <a:pt x="279" y="695"/>
                  </a:lnTo>
                  <a:lnTo>
                    <a:pt x="316" y="716"/>
                  </a:lnTo>
                  <a:lnTo>
                    <a:pt x="356" y="731"/>
                  </a:lnTo>
                  <a:lnTo>
                    <a:pt x="398" y="740"/>
                  </a:lnTo>
                  <a:lnTo>
                    <a:pt x="443" y="743"/>
                  </a:lnTo>
                  <a:lnTo>
                    <a:pt x="488" y="740"/>
                  </a:lnTo>
                  <a:lnTo>
                    <a:pt x="530" y="731"/>
                  </a:lnTo>
                  <a:lnTo>
                    <a:pt x="570" y="716"/>
                  </a:lnTo>
                  <a:lnTo>
                    <a:pt x="607" y="695"/>
                  </a:lnTo>
                  <a:lnTo>
                    <a:pt x="641" y="669"/>
                  </a:lnTo>
                  <a:lnTo>
                    <a:pt x="670" y="640"/>
                  </a:lnTo>
                  <a:lnTo>
                    <a:pt x="696" y="606"/>
                  </a:lnTo>
                  <a:lnTo>
                    <a:pt x="717" y="569"/>
                  </a:lnTo>
                  <a:lnTo>
                    <a:pt x="732" y="529"/>
                  </a:lnTo>
                  <a:lnTo>
                    <a:pt x="741" y="486"/>
                  </a:lnTo>
                  <a:lnTo>
                    <a:pt x="745" y="442"/>
                  </a:lnTo>
                  <a:lnTo>
                    <a:pt x="741" y="397"/>
                  </a:lnTo>
                  <a:lnTo>
                    <a:pt x="732" y="355"/>
                  </a:lnTo>
                  <a:lnTo>
                    <a:pt x="717" y="315"/>
                  </a:lnTo>
                  <a:lnTo>
                    <a:pt x="696" y="277"/>
                  </a:lnTo>
                  <a:lnTo>
                    <a:pt x="670" y="243"/>
                  </a:lnTo>
                  <a:lnTo>
                    <a:pt x="641" y="214"/>
                  </a:lnTo>
                  <a:lnTo>
                    <a:pt x="607" y="189"/>
                  </a:lnTo>
                  <a:lnTo>
                    <a:pt x="570" y="169"/>
                  </a:lnTo>
                  <a:lnTo>
                    <a:pt x="530" y="153"/>
                  </a:lnTo>
                  <a:lnTo>
                    <a:pt x="488" y="143"/>
                  </a:lnTo>
                  <a:lnTo>
                    <a:pt x="443" y="140"/>
                  </a:lnTo>
                  <a:close/>
                  <a:moveTo>
                    <a:pt x="443" y="0"/>
                  </a:moveTo>
                  <a:lnTo>
                    <a:pt x="494" y="3"/>
                  </a:lnTo>
                  <a:lnTo>
                    <a:pt x="544" y="11"/>
                  </a:lnTo>
                  <a:lnTo>
                    <a:pt x="592" y="25"/>
                  </a:lnTo>
                  <a:lnTo>
                    <a:pt x="638" y="45"/>
                  </a:lnTo>
                  <a:lnTo>
                    <a:pt x="680" y="68"/>
                  </a:lnTo>
                  <a:lnTo>
                    <a:pt x="719" y="97"/>
                  </a:lnTo>
                  <a:lnTo>
                    <a:pt x="756" y="130"/>
                  </a:lnTo>
                  <a:lnTo>
                    <a:pt x="788" y="165"/>
                  </a:lnTo>
                  <a:lnTo>
                    <a:pt x="816" y="205"/>
                  </a:lnTo>
                  <a:lnTo>
                    <a:pt x="840" y="248"/>
                  </a:lnTo>
                  <a:lnTo>
                    <a:pt x="859" y="293"/>
                  </a:lnTo>
                  <a:lnTo>
                    <a:pt x="873" y="340"/>
                  </a:lnTo>
                  <a:lnTo>
                    <a:pt x="883" y="390"/>
                  </a:lnTo>
                  <a:lnTo>
                    <a:pt x="886" y="442"/>
                  </a:lnTo>
                  <a:lnTo>
                    <a:pt x="883" y="493"/>
                  </a:lnTo>
                  <a:lnTo>
                    <a:pt x="873" y="543"/>
                  </a:lnTo>
                  <a:lnTo>
                    <a:pt x="859" y="590"/>
                  </a:lnTo>
                  <a:lnTo>
                    <a:pt x="840" y="636"/>
                  </a:lnTo>
                  <a:lnTo>
                    <a:pt x="816" y="679"/>
                  </a:lnTo>
                  <a:lnTo>
                    <a:pt x="788" y="718"/>
                  </a:lnTo>
                  <a:lnTo>
                    <a:pt x="756" y="754"/>
                  </a:lnTo>
                  <a:lnTo>
                    <a:pt x="719" y="787"/>
                  </a:lnTo>
                  <a:lnTo>
                    <a:pt x="680" y="815"/>
                  </a:lnTo>
                  <a:lnTo>
                    <a:pt x="638" y="839"/>
                  </a:lnTo>
                  <a:lnTo>
                    <a:pt x="592" y="858"/>
                  </a:lnTo>
                  <a:lnTo>
                    <a:pt x="544" y="872"/>
                  </a:lnTo>
                  <a:lnTo>
                    <a:pt x="494" y="880"/>
                  </a:lnTo>
                  <a:lnTo>
                    <a:pt x="443" y="884"/>
                  </a:lnTo>
                  <a:lnTo>
                    <a:pt x="392" y="880"/>
                  </a:lnTo>
                  <a:lnTo>
                    <a:pt x="341" y="872"/>
                  </a:lnTo>
                  <a:lnTo>
                    <a:pt x="294" y="858"/>
                  </a:lnTo>
                  <a:lnTo>
                    <a:pt x="248" y="839"/>
                  </a:lnTo>
                  <a:lnTo>
                    <a:pt x="206" y="815"/>
                  </a:lnTo>
                  <a:lnTo>
                    <a:pt x="166" y="787"/>
                  </a:lnTo>
                  <a:lnTo>
                    <a:pt x="130" y="754"/>
                  </a:lnTo>
                  <a:lnTo>
                    <a:pt x="97" y="718"/>
                  </a:lnTo>
                  <a:lnTo>
                    <a:pt x="70" y="679"/>
                  </a:lnTo>
                  <a:lnTo>
                    <a:pt x="46" y="636"/>
                  </a:lnTo>
                  <a:lnTo>
                    <a:pt x="27" y="590"/>
                  </a:lnTo>
                  <a:lnTo>
                    <a:pt x="12" y="543"/>
                  </a:lnTo>
                  <a:lnTo>
                    <a:pt x="4" y="493"/>
                  </a:lnTo>
                  <a:lnTo>
                    <a:pt x="0" y="442"/>
                  </a:lnTo>
                  <a:lnTo>
                    <a:pt x="4" y="390"/>
                  </a:lnTo>
                  <a:lnTo>
                    <a:pt x="12" y="340"/>
                  </a:lnTo>
                  <a:lnTo>
                    <a:pt x="27" y="293"/>
                  </a:lnTo>
                  <a:lnTo>
                    <a:pt x="46" y="248"/>
                  </a:lnTo>
                  <a:lnTo>
                    <a:pt x="70" y="205"/>
                  </a:lnTo>
                  <a:lnTo>
                    <a:pt x="97" y="165"/>
                  </a:lnTo>
                  <a:lnTo>
                    <a:pt x="130" y="130"/>
                  </a:lnTo>
                  <a:lnTo>
                    <a:pt x="166" y="97"/>
                  </a:lnTo>
                  <a:lnTo>
                    <a:pt x="206" y="68"/>
                  </a:lnTo>
                  <a:lnTo>
                    <a:pt x="248" y="45"/>
                  </a:lnTo>
                  <a:lnTo>
                    <a:pt x="294" y="25"/>
                  </a:lnTo>
                  <a:lnTo>
                    <a:pt x="341" y="11"/>
                  </a:lnTo>
                  <a:lnTo>
                    <a:pt x="392" y="3"/>
                  </a:lnTo>
                  <a:lnTo>
                    <a:pt x="4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sp>
          <p:nvSpPr>
            <p:cNvPr id="26" name="Freeform 72">
              <a:extLst>
                <a:ext uri="{FF2B5EF4-FFF2-40B4-BE49-F238E27FC236}">
                  <a16:creationId xmlns:a16="http://schemas.microsoft.com/office/drawing/2014/main" id="{0F82DDBF-C60F-6777-5A02-9423B7597C5B}"/>
                </a:ext>
              </a:extLst>
            </p:cNvPr>
            <p:cNvSpPr>
              <a:spLocks/>
            </p:cNvSpPr>
            <p:nvPr/>
          </p:nvSpPr>
          <p:spPr bwMode="auto">
            <a:xfrm>
              <a:off x="3471863" y="2006601"/>
              <a:ext cx="403225" cy="460375"/>
            </a:xfrm>
            <a:custGeom>
              <a:avLst/>
              <a:gdLst>
                <a:gd name="T0" fmla="*/ 1098 w 2541"/>
                <a:gd name="T1" fmla="*/ 8 h 2906"/>
                <a:gd name="T2" fmla="*/ 1133 w 2541"/>
                <a:gd name="T3" fmla="*/ 48 h 2906"/>
                <a:gd name="T4" fmla="*/ 1130 w 2541"/>
                <a:gd name="T5" fmla="*/ 102 h 2906"/>
                <a:gd name="T6" fmla="*/ 1090 w 2541"/>
                <a:gd name="T7" fmla="*/ 136 h 2906"/>
                <a:gd name="T8" fmla="*/ 917 w 2541"/>
                <a:gd name="T9" fmla="*/ 214 h 2906"/>
                <a:gd name="T10" fmla="*/ 736 w 2541"/>
                <a:gd name="T11" fmla="*/ 341 h 2906"/>
                <a:gd name="T12" fmla="*/ 590 w 2541"/>
                <a:gd name="T13" fmla="*/ 501 h 2906"/>
                <a:gd name="T14" fmla="*/ 479 w 2541"/>
                <a:gd name="T15" fmla="*/ 688 h 2906"/>
                <a:gd name="T16" fmla="*/ 409 w 2541"/>
                <a:gd name="T17" fmla="*/ 895 h 2906"/>
                <a:gd name="T18" fmla="*/ 386 w 2541"/>
                <a:gd name="T19" fmla="*/ 1114 h 2906"/>
                <a:gd name="T20" fmla="*/ 378 w 2541"/>
                <a:gd name="T21" fmla="*/ 1330 h 2906"/>
                <a:gd name="T22" fmla="*/ 141 w 2541"/>
                <a:gd name="T23" fmla="*/ 1791 h 2906"/>
                <a:gd name="T24" fmla="*/ 145 w 2541"/>
                <a:gd name="T25" fmla="*/ 1829 h 2906"/>
                <a:gd name="T26" fmla="*/ 188 w 2541"/>
                <a:gd name="T27" fmla="*/ 1851 h 2906"/>
                <a:gd name="T28" fmla="*/ 336 w 2541"/>
                <a:gd name="T29" fmla="*/ 1855 h 2906"/>
                <a:gd name="T30" fmla="*/ 377 w 2541"/>
                <a:gd name="T31" fmla="*/ 1887 h 2906"/>
                <a:gd name="T32" fmla="*/ 386 w 2541"/>
                <a:gd name="T33" fmla="*/ 2330 h 2906"/>
                <a:gd name="T34" fmla="*/ 414 w 2541"/>
                <a:gd name="T35" fmla="*/ 2418 h 2906"/>
                <a:gd name="T36" fmla="*/ 482 w 2541"/>
                <a:gd name="T37" fmla="*/ 2477 h 2906"/>
                <a:gd name="T38" fmla="*/ 856 w 2541"/>
                <a:gd name="T39" fmla="*/ 2445 h 2906"/>
                <a:gd name="T40" fmla="*/ 899 w 2541"/>
                <a:gd name="T41" fmla="*/ 2452 h 2906"/>
                <a:gd name="T42" fmla="*/ 933 w 2541"/>
                <a:gd name="T43" fmla="*/ 2494 h 2906"/>
                <a:gd name="T44" fmla="*/ 2099 w 2541"/>
                <a:gd name="T45" fmla="*/ 2764 h 2906"/>
                <a:gd name="T46" fmla="*/ 2109 w 2541"/>
                <a:gd name="T47" fmla="*/ 1888 h 2906"/>
                <a:gd name="T48" fmla="*/ 2224 w 2541"/>
                <a:gd name="T49" fmla="*/ 1763 h 2906"/>
                <a:gd name="T50" fmla="*/ 2347 w 2541"/>
                <a:gd name="T51" fmla="*/ 1575 h 2906"/>
                <a:gd name="T52" fmla="*/ 2412 w 2541"/>
                <a:gd name="T53" fmla="*/ 1419 h 2906"/>
                <a:gd name="T54" fmla="*/ 2455 w 2541"/>
                <a:gd name="T55" fmla="*/ 1389 h 2906"/>
                <a:gd name="T56" fmla="*/ 2509 w 2541"/>
                <a:gd name="T57" fmla="*/ 1400 h 2906"/>
                <a:gd name="T58" fmla="*/ 2539 w 2541"/>
                <a:gd name="T59" fmla="*/ 1443 h 2906"/>
                <a:gd name="T60" fmla="*/ 2509 w 2541"/>
                <a:gd name="T61" fmla="*/ 1556 h 2906"/>
                <a:gd name="T62" fmla="*/ 2395 w 2541"/>
                <a:gd name="T63" fmla="*/ 1770 h 2906"/>
                <a:gd name="T64" fmla="*/ 2239 w 2541"/>
                <a:gd name="T65" fmla="*/ 1955 h 2906"/>
                <a:gd name="T66" fmla="*/ 2230 w 2541"/>
                <a:gd name="T67" fmla="*/ 2871 h 2906"/>
                <a:gd name="T68" fmla="*/ 2187 w 2541"/>
                <a:gd name="T69" fmla="*/ 2902 h 2906"/>
                <a:gd name="T70" fmla="*/ 847 w 2541"/>
                <a:gd name="T71" fmla="*/ 2902 h 2906"/>
                <a:gd name="T72" fmla="*/ 805 w 2541"/>
                <a:gd name="T73" fmla="*/ 2871 h 2906"/>
                <a:gd name="T74" fmla="*/ 796 w 2541"/>
                <a:gd name="T75" fmla="*/ 2596 h 2906"/>
                <a:gd name="T76" fmla="*/ 551 w 2541"/>
                <a:gd name="T77" fmla="*/ 2631 h 2906"/>
                <a:gd name="T78" fmla="*/ 461 w 2541"/>
                <a:gd name="T79" fmla="*/ 2618 h 2906"/>
                <a:gd name="T80" fmla="*/ 350 w 2541"/>
                <a:gd name="T81" fmla="*/ 2557 h 2906"/>
                <a:gd name="T82" fmla="*/ 274 w 2541"/>
                <a:gd name="T83" fmla="*/ 2455 h 2906"/>
                <a:gd name="T84" fmla="*/ 246 w 2541"/>
                <a:gd name="T85" fmla="*/ 2329 h 2906"/>
                <a:gd name="T86" fmla="*/ 176 w 2541"/>
                <a:gd name="T87" fmla="*/ 1989 h 2906"/>
                <a:gd name="T88" fmla="*/ 87 w 2541"/>
                <a:gd name="T89" fmla="*/ 1961 h 2906"/>
                <a:gd name="T90" fmla="*/ 24 w 2541"/>
                <a:gd name="T91" fmla="*/ 1900 h 2906"/>
                <a:gd name="T92" fmla="*/ 0 w 2541"/>
                <a:gd name="T93" fmla="*/ 1817 h 2906"/>
                <a:gd name="T94" fmla="*/ 16 w 2541"/>
                <a:gd name="T95" fmla="*/ 1724 h 2906"/>
                <a:gd name="T96" fmla="*/ 247 w 2541"/>
                <a:gd name="T97" fmla="*/ 1114 h 2906"/>
                <a:gd name="T98" fmla="*/ 271 w 2541"/>
                <a:gd name="T99" fmla="*/ 878 h 2906"/>
                <a:gd name="T100" fmla="*/ 341 w 2541"/>
                <a:gd name="T101" fmla="*/ 655 h 2906"/>
                <a:gd name="T102" fmla="*/ 453 w 2541"/>
                <a:gd name="T103" fmla="*/ 453 h 2906"/>
                <a:gd name="T104" fmla="*/ 602 w 2541"/>
                <a:gd name="T105" fmla="*/ 274 h 2906"/>
                <a:gd name="T106" fmla="*/ 785 w 2541"/>
                <a:gd name="T107" fmla="*/ 129 h 2906"/>
                <a:gd name="T108" fmla="*/ 983 w 2541"/>
                <a:gd name="T109" fmla="*/ 27 h 2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41" h="2906">
                  <a:moveTo>
                    <a:pt x="1063" y="0"/>
                  </a:moveTo>
                  <a:lnTo>
                    <a:pt x="1082" y="1"/>
                  </a:lnTo>
                  <a:lnTo>
                    <a:pt x="1098" y="8"/>
                  </a:lnTo>
                  <a:lnTo>
                    <a:pt x="1113" y="17"/>
                  </a:lnTo>
                  <a:lnTo>
                    <a:pt x="1125" y="31"/>
                  </a:lnTo>
                  <a:lnTo>
                    <a:pt x="1133" y="48"/>
                  </a:lnTo>
                  <a:lnTo>
                    <a:pt x="1137" y="66"/>
                  </a:lnTo>
                  <a:lnTo>
                    <a:pt x="1135" y="85"/>
                  </a:lnTo>
                  <a:lnTo>
                    <a:pt x="1130" y="102"/>
                  </a:lnTo>
                  <a:lnTo>
                    <a:pt x="1121" y="116"/>
                  </a:lnTo>
                  <a:lnTo>
                    <a:pt x="1107" y="128"/>
                  </a:lnTo>
                  <a:lnTo>
                    <a:pt x="1090" y="136"/>
                  </a:lnTo>
                  <a:lnTo>
                    <a:pt x="1036" y="156"/>
                  </a:lnTo>
                  <a:lnTo>
                    <a:pt x="983" y="180"/>
                  </a:lnTo>
                  <a:lnTo>
                    <a:pt x="917" y="214"/>
                  </a:lnTo>
                  <a:lnTo>
                    <a:pt x="854" y="252"/>
                  </a:lnTo>
                  <a:lnTo>
                    <a:pt x="793" y="295"/>
                  </a:lnTo>
                  <a:lnTo>
                    <a:pt x="736" y="341"/>
                  </a:lnTo>
                  <a:lnTo>
                    <a:pt x="684" y="392"/>
                  </a:lnTo>
                  <a:lnTo>
                    <a:pt x="634" y="444"/>
                  </a:lnTo>
                  <a:lnTo>
                    <a:pt x="590" y="501"/>
                  </a:lnTo>
                  <a:lnTo>
                    <a:pt x="549" y="561"/>
                  </a:lnTo>
                  <a:lnTo>
                    <a:pt x="512" y="624"/>
                  </a:lnTo>
                  <a:lnTo>
                    <a:pt x="479" y="688"/>
                  </a:lnTo>
                  <a:lnTo>
                    <a:pt x="452" y="755"/>
                  </a:lnTo>
                  <a:lnTo>
                    <a:pt x="428" y="824"/>
                  </a:lnTo>
                  <a:lnTo>
                    <a:pt x="409" y="895"/>
                  </a:lnTo>
                  <a:lnTo>
                    <a:pt x="397" y="966"/>
                  </a:lnTo>
                  <a:lnTo>
                    <a:pt x="388" y="1040"/>
                  </a:lnTo>
                  <a:lnTo>
                    <a:pt x="386" y="1114"/>
                  </a:lnTo>
                  <a:lnTo>
                    <a:pt x="386" y="1297"/>
                  </a:lnTo>
                  <a:lnTo>
                    <a:pt x="384" y="1314"/>
                  </a:lnTo>
                  <a:lnTo>
                    <a:pt x="378" y="1330"/>
                  </a:lnTo>
                  <a:lnTo>
                    <a:pt x="154" y="1758"/>
                  </a:lnTo>
                  <a:lnTo>
                    <a:pt x="147" y="1775"/>
                  </a:lnTo>
                  <a:lnTo>
                    <a:pt x="141" y="1791"/>
                  </a:lnTo>
                  <a:lnTo>
                    <a:pt x="139" y="1806"/>
                  </a:lnTo>
                  <a:lnTo>
                    <a:pt x="140" y="1818"/>
                  </a:lnTo>
                  <a:lnTo>
                    <a:pt x="145" y="1829"/>
                  </a:lnTo>
                  <a:lnTo>
                    <a:pt x="154" y="1838"/>
                  </a:lnTo>
                  <a:lnTo>
                    <a:pt x="169" y="1846"/>
                  </a:lnTo>
                  <a:lnTo>
                    <a:pt x="188" y="1851"/>
                  </a:lnTo>
                  <a:lnTo>
                    <a:pt x="211" y="1852"/>
                  </a:lnTo>
                  <a:lnTo>
                    <a:pt x="317" y="1852"/>
                  </a:lnTo>
                  <a:lnTo>
                    <a:pt x="336" y="1855"/>
                  </a:lnTo>
                  <a:lnTo>
                    <a:pt x="352" y="1862"/>
                  </a:lnTo>
                  <a:lnTo>
                    <a:pt x="366" y="1873"/>
                  </a:lnTo>
                  <a:lnTo>
                    <a:pt x="377" y="1887"/>
                  </a:lnTo>
                  <a:lnTo>
                    <a:pt x="384" y="1904"/>
                  </a:lnTo>
                  <a:lnTo>
                    <a:pt x="386" y="1923"/>
                  </a:lnTo>
                  <a:lnTo>
                    <a:pt x="386" y="2330"/>
                  </a:lnTo>
                  <a:lnTo>
                    <a:pt x="389" y="2362"/>
                  </a:lnTo>
                  <a:lnTo>
                    <a:pt x="399" y="2392"/>
                  </a:lnTo>
                  <a:lnTo>
                    <a:pt x="414" y="2418"/>
                  </a:lnTo>
                  <a:lnTo>
                    <a:pt x="433" y="2443"/>
                  </a:lnTo>
                  <a:lnTo>
                    <a:pt x="456" y="2463"/>
                  </a:lnTo>
                  <a:lnTo>
                    <a:pt x="482" y="2477"/>
                  </a:lnTo>
                  <a:lnTo>
                    <a:pt x="512" y="2487"/>
                  </a:lnTo>
                  <a:lnTo>
                    <a:pt x="543" y="2491"/>
                  </a:lnTo>
                  <a:lnTo>
                    <a:pt x="856" y="2445"/>
                  </a:lnTo>
                  <a:lnTo>
                    <a:pt x="870" y="2444"/>
                  </a:lnTo>
                  <a:lnTo>
                    <a:pt x="885" y="2447"/>
                  </a:lnTo>
                  <a:lnTo>
                    <a:pt x="899" y="2452"/>
                  </a:lnTo>
                  <a:lnTo>
                    <a:pt x="912" y="2461"/>
                  </a:lnTo>
                  <a:lnTo>
                    <a:pt x="924" y="2476"/>
                  </a:lnTo>
                  <a:lnTo>
                    <a:pt x="933" y="2494"/>
                  </a:lnTo>
                  <a:lnTo>
                    <a:pt x="936" y="2514"/>
                  </a:lnTo>
                  <a:lnTo>
                    <a:pt x="936" y="2764"/>
                  </a:lnTo>
                  <a:lnTo>
                    <a:pt x="2099" y="2764"/>
                  </a:lnTo>
                  <a:lnTo>
                    <a:pt x="2099" y="1925"/>
                  </a:lnTo>
                  <a:lnTo>
                    <a:pt x="2101" y="1906"/>
                  </a:lnTo>
                  <a:lnTo>
                    <a:pt x="2109" y="1888"/>
                  </a:lnTo>
                  <a:lnTo>
                    <a:pt x="2121" y="1873"/>
                  </a:lnTo>
                  <a:lnTo>
                    <a:pt x="2175" y="1820"/>
                  </a:lnTo>
                  <a:lnTo>
                    <a:pt x="2224" y="1763"/>
                  </a:lnTo>
                  <a:lnTo>
                    <a:pt x="2270" y="1703"/>
                  </a:lnTo>
                  <a:lnTo>
                    <a:pt x="2310" y="1640"/>
                  </a:lnTo>
                  <a:lnTo>
                    <a:pt x="2347" y="1575"/>
                  </a:lnTo>
                  <a:lnTo>
                    <a:pt x="2377" y="1506"/>
                  </a:lnTo>
                  <a:lnTo>
                    <a:pt x="2404" y="1436"/>
                  </a:lnTo>
                  <a:lnTo>
                    <a:pt x="2412" y="1419"/>
                  </a:lnTo>
                  <a:lnTo>
                    <a:pt x="2424" y="1405"/>
                  </a:lnTo>
                  <a:lnTo>
                    <a:pt x="2438" y="1395"/>
                  </a:lnTo>
                  <a:lnTo>
                    <a:pt x="2455" y="1389"/>
                  </a:lnTo>
                  <a:lnTo>
                    <a:pt x="2474" y="1388"/>
                  </a:lnTo>
                  <a:lnTo>
                    <a:pt x="2492" y="1391"/>
                  </a:lnTo>
                  <a:lnTo>
                    <a:pt x="2509" y="1400"/>
                  </a:lnTo>
                  <a:lnTo>
                    <a:pt x="2523" y="1411"/>
                  </a:lnTo>
                  <a:lnTo>
                    <a:pt x="2533" y="1426"/>
                  </a:lnTo>
                  <a:lnTo>
                    <a:pt x="2539" y="1443"/>
                  </a:lnTo>
                  <a:lnTo>
                    <a:pt x="2541" y="1461"/>
                  </a:lnTo>
                  <a:lnTo>
                    <a:pt x="2537" y="1480"/>
                  </a:lnTo>
                  <a:lnTo>
                    <a:pt x="2509" y="1556"/>
                  </a:lnTo>
                  <a:lnTo>
                    <a:pt x="2476" y="1630"/>
                  </a:lnTo>
                  <a:lnTo>
                    <a:pt x="2438" y="1701"/>
                  </a:lnTo>
                  <a:lnTo>
                    <a:pt x="2395" y="1770"/>
                  </a:lnTo>
                  <a:lnTo>
                    <a:pt x="2348" y="1835"/>
                  </a:lnTo>
                  <a:lnTo>
                    <a:pt x="2295" y="1896"/>
                  </a:lnTo>
                  <a:lnTo>
                    <a:pt x="2239" y="1955"/>
                  </a:lnTo>
                  <a:lnTo>
                    <a:pt x="2239" y="2835"/>
                  </a:lnTo>
                  <a:lnTo>
                    <a:pt x="2236" y="2854"/>
                  </a:lnTo>
                  <a:lnTo>
                    <a:pt x="2230" y="2871"/>
                  </a:lnTo>
                  <a:lnTo>
                    <a:pt x="2218" y="2884"/>
                  </a:lnTo>
                  <a:lnTo>
                    <a:pt x="2204" y="2896"/>
                  </a:lnTo>
                  <a:lnTo>
                    <a:pt x="2187" y="2902"/>
                  </a:lnTo>
                  <a:lnTo>
                    <a:pt x="2168" y="2906"/>
                  </a:lnTo>
                  <a:lnTo>
                    <a:pt x="865" y="2906"/>
                  </a:lnTo>
                  <a:lnTo>
                    <a:pt x="847" y="2902"/>
                  </a:lnTo>
                  <a:lnTo>
                    <a:pt x="830" y="2896"/>
                  </a:lnTo>
                  <a:lnTo>
                    <a:pt x="816" y="2884"/>
                  </a:lnTo>
                  <a:lnTo>
                    <a:pt x="805" y="2871"/>
                  </a:lnTo>
                  <a:lnTo>
                    <a:pt x="798" y="2854"/>
                  </a:lnTo>
                  <a:lnTo>
                    <a:pt x="796" y="2835"/>
                  </a:lnTo>
                  <a:lnTo>
                    <a:pt x="796" y="2596"/>
                  </a:lnTo>
                  <a:lnTo>
                    <a:pt x="558" y="2631"/>
                  </a:lnTo>
                  <a:lnTo>
                    <a:pt x="555" y="2631"/>
                  </a:lnTo>
                  <a:lnTo>
                    <a:pt x="551" y="2631"/>
                  </a:lnTo>
                  <a:lnTo>
                    <a:pt x="549" y="2630"/>
                  </a:lnTo>
                  <a:lnTo>
                    <a:pt x="503" y="2627"/>
                  </a:lnTo>
                  <a:lnTo>
                    <a:pt x="461" y="2618"/>
                  </a:lnTo>
                  <a:lnTo>
                    <a:pt x="421" y="2602"/>
                  </a:lnTo>
                  <a:lnTo>
                    <a:pt x="384" y="2582"/>
                  </a:lnTo>
                  <a:lnTo>
                    <a:pt x="350" y="2557"/>
                  </a:lnTo>
                  <a:lnTo>
                    <a:pt x="321" y="2526"/>
                  </a:lnTo>
                  <a:lnTo>
                    <a:pt x="295" y="2493"/>
                  </a:lnTo>
                  <a:lnTo>
                    <a:pt x="274" y="2455"/>
                  </a:lnTo>
                  <a:lnTo>
                    <a:pt x="260" y="2415"/>
                  </a:lnTo>
                  <a:lnTo>
                    <a:pt x="249" y="2373"/>
                  </a:lnTo>
                  <a:lnTo>
                    <a:pt x="246" y="2329"/>
                  </a:lnTo>
                  <a:lnTo>
                    <a:pt x="246" y="1991"/>
                  </a:lnTo>
                  <a:lnTo>
                    <a:pt x="211" y="1991"/>
                  </a:lnTo>
                  <a:lnTo>
                    <a:pt x="176" y="1989"/>
                  </a:lnTo>
                  <a:lnTo>
                    <a:pt x="143" y="1983"/>
                  </a:lnTo>
                  <a:lnTo>
                    <a:pt x="114" y="1973"/>
                  </a:lnTo>
                  <a:lnTo>
                    <a:pt x="87" y="1961"/>
                  </a:lnTo>
                  <a:lnTo>
                    <a:pt x="62" y="1944"/>
                  </a:lnTo>
                  <a:lnTo>
                    <a:pt x="41" y="1924"/>
                  </a:lnTo>
                  <a:lnTo>
                    <a:pt x="24" y="1900"/>
                  </a:lnTo>
                  <a:lnTo>
                    <a:pt x="12" y="1874"/>
                  </a:lnTo>
                  <a:lnTo>
                    <a:pt x="3" y="1846"/>
                  </a:lnTo>
                  <a:lnTo>
                    <a:pt x="0" y="1817"/>
                  </a:lnTo>
                  <a:lnTo>
                    <a:pt x="0" y="1787"/>
                  </a:lnTo>
                  <a:lnTo>
                    <a:pt x="5" y="1756"/>
                  </a:lnTo>
                  <a:lnTo>
                    <a:pt x="16" y="1724"/>
                  </a:lnTo>
                  <a:lnTo>
                    <a:pt x="30" y="1693"/>
                  </a:lnTo>
                  <a:lnTo>
                    <a:pt x="247" y="1279"/>
                  </a:lnTo>
                  <a:lnTo>
                    <a:pt x="247" y="1114"/>
                  </a:lnTo>
                  <a:lnTo>
                    <a:pt x="250" y="1034"/>
                  </a:lnTo>
                  <a:lnTo>
                    <a:pt x="257" y="956"/>
                  </a:lnTo>
                  <a:lnTo>
                    <a:pt x="271" y="878"/>
                  </a:lnTo>
                  <a:lnTo>
                    <a:pt x="289" y="802"/>
                  </a:lnTo>
                  <a:lnTo>
                    <a:pt x="313" y="728"/>
                  </a:lnTo>
                  <a:lnTo>
                    <a:pt x="341" y="655"/>
                  </a:lnTo>
                  <a:lnTo>
                    <a:pt x="374" y="586"/>
                  </a:lnTo>
                  <a:lnTo>
                    <a:pt x="412" y="518"/>
                  </a:lnTo>
                  <a:lnTo>
                    <a:pt x="453" y="453"/>
                  </a:lnTo>
                  <a:lnTo>
                    <a:pt x="498" y="390"/>
                  </a:lnTo>
                  <a:lnTo>
                    <a:pt x="549" y="330"/>
                  </a:lnTo>
                  <a:lnTo>
                    <a:pt x="602" y="274"/>
                  </a:lnTo>
                  <a:lnTo>
                    <a:pt x="659" y="223"/>
                  </a:lnTo>
                  <a:lnTo>
                    <a:pt x="721" y="173"/>
                  </a:lnTo>
                  <a:lnTo>
                    <a:pt x="785" y="129"/>
                  </a:lnTo>
                  <a:lnTo>
                    <a:pt x="854" y="89"/>
                  </a:lnTo>
                  <a:lnTo>
                    <a:pt x="924" y="52"/>
                  </a:lnTo>
                  <a:lnTo>
                    <a:pt x="983" y="27"/>
                  </a:lnTo>
                  <a:lnTo>
                    <a:pt x="1045" y="3"/>
                  </a:lnTo>
                  <a:lnTo>
                    <a:pt x="106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009EF5"/>
                </a:solidFill>
              </a:endParaRPr>
            </a:p>
          </p:txBody>
        </p:sp>
      </p:grpSp>
      <p:grpSp>
        <p:nvGrpSpPr>
          <p:cNvPr id="89" name="Group 88">
            <a:extLst>
              <a:ext uri="{FF2B5EF4-FFF2-40B4-BE49-F238E27FC236}">
                <a16:creationId xmlns:a16="http://schemas.microsoft.com/office/drawing/2014/main" id="{401DE156-D082-1984-AAD6-DA5B68BCC8B3}"/>
              </a:ext>
            </a:extLst>
          </p:cNvPr>
          <p:cNvGrpSpPr/>
          <p:nvPr userDrawn="1"/>
        </p:nvGrpSpPr>
        <p:grpSpPr>
          <a:xfrm>
            <a:off x="2421743" y="2683035"/>
            <a:ext cx="577849" cy="581025"/>
            <a:chOff x="5402263" y="3448050"/>
            <a:chExt cx="577849" cy="581025"/>
          </a:xfrm>
          <a:solidFill>
            <a:schemeClr val="tx1"/>
          </a:solidFill>
        </p:grpSpPr>
        <p:sp>
          <p:nvSpPr>
            <p:cNvPr id="90" name="Freeform 217">
              <a:extLst>
                <a:ext uri="{FF2B5EF4-FFF2-40B4-BE49-F238E27FC236}">
                  <a16:creationId xmlns:a16="http://schemas.microsoft.com/office/drawing/2014/main" id="{2B6593EB-F9CB-C465-1A91-4783D5D0C580}"/>
                </a:ext>
              </a:extLst>
            </p:cNvPr>
            <p:cNvSpPr>
              <a:spLocks/>
            </p:cNvSpPr>
            <p:nvPr/>
          </p:nvSpPr>
          <p:spPr bwMode="auto">
            <a:xfrm>
              <a:off x="5402263" y="3636963"/>
              <a:ext cx="77787" cy="28575"/>
            </a:xfrm>
            <a:custGeom>
              <a:avLst/>
              <a:gdLst>
                <a:gd name="T0" fmla="*/ 88 w 494"/>
                <a:gd name="T1" fmla="*/ 0 h 177"/>
                <a:gd name="T2" fmla="*/ 406 w 494"/>
                <a:gd name="T3" fmla="*/ 0 h 177"/>
                <a:gd name="T4" fmla="*/ 429 w 494"/>
                <a:gd name="T5" fmla="*/ 3 h 177"/>
                <a:gd name="T6" fmla="*/ 450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0 w 494"/>
                <a:gd name="T23" fmla="*/ 165 h 177"/>
                <a:gd name="T24" fmla="*/ 429 w 494"/>
                <a:gd name="T25" fmla="*/ 174 h 177"/>
                <a:gd name="T26" fmla="*/ 406 w 494"/>
                <a:gd name="T27" fmla="*/ 177 h 177"/>
                <a:gd name="T28" fmla="*/ 88 w 494"/>
                <a:gd name="T29" fmla="*/ 177 h 177"/>
                <a:gd name="T30" fmla="*/ 65 w 494"/>
                <a:gd name="T31" fmla="*/ 174 h 177"/>
                <a:gd name="T32" fmla="*/ 44 w 494"/>
                <a:gd name="T33" fmla="*/ 165 h 177"/>
                <a:gd name="T34" fmla="*/ 25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5 w 494"/>
                <a:gd name="T47" fmla="*/ 25 h 177"/>
                <a:gd name="T48" fmla="*/ 44 w 494"/>
                <a:gd name="T49" fmla="*/ 12 h 177"/>
                <a:gd name="T50" fmla="*/ 65 w 494"/>
                <a:gd name="T51" fmla="*/ 3 h 177"/>
                <a:gd name="T52" fmla="*/ 88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8" y="0"/>
                  </a:moveTo>
                  <a:lnTo>
                    <a:pt x="406" y="0"/>
                  </a:lnTo>
                  <a:lnTo>
                    <a:pt x="429" y="3"/>
                  </a:lnTo>
                  <a:lnTo>
                    <a:pt x="450" y="12"/>
                  </a:lnTo>
                  <a:lnTo>
                    <a:pt x="469" y="25"/>
                  </a:lnTo>
                  <a:lnTo>
                    <a:pt x="482" y="43"/>
                  </a:lnTo>
                  <a:lnTo>
                    <a:pt x="491" y="65"/>
                  </a:lnTo>
                  <a:lnTo>
                    <a:pt x="494" y="89"/>
                  </a:lnTo>
                  <a:lnTo>
                    <a:pt x="491" y="112"/>
                  </a:lnTo>
                  <a:lnTo>
                    <a:pt x="482" y="133"/>
                  </a:lnTo>
                  <a:lnTo>
                    <a:pt x="469" y="151"/>
                  </a:lnTo>
                  <a:lnTo>
                    <a:pt x="450" y="165"/>
                  </a:lnTo>
                  <a:lnTo>
                    <a:pt x="429" y="174"/>
                  </a:lnTo>
                  <a:lnTo>
                    <a:pt x="406" y="177"/>
                  </a:lnTo>
                  <a:lnTo>
                    <a:pt x="88" y="177"/>
                  </a:lnTo>
                  <a:lnTo>
                    <a:pt x="65" y="174"/>
                  </a:lnTo>
                  <a:lnTo>
                    <a:pt x="44" y="165"/>
                  </a:lnTo>
                  <a:lnTo>
                    <a:pt x="25" y="151"/>
                  </a:lnTo>
                  <a:lnTo>
                    <a:pt x="12" y="133"/>
                  </a:lnTo>
                  <a:lnTo>
                    <a:pt x="3" y="112"/>
                  </a:lnTo>
                  <a:lnTo>
                    <a:pt x="0" y="89"/>
                  </a:lnTo>
                  <a:lnTo>
                    <a:pt x="3" y="65"/>
                  </a:lnTo>
                  <a:lnTo>
                    <a:pt x="12" y="43"/>
                  </a:lnTo>
                  <a:lnTo>
                    <a:pt x="25" y="25"/>
                  </a:lnTo>
                  <a:lnTo>
                    <a:pt x="44" y="12"/>
                  </a:lnTo>
                  <a:lnTo>
                    <a:pt x="65" y="3"/>
                  </a:lnTo>
                  <a:lnTo>
                    <a:pt x="8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218">
              <a:extLst>
                <a:ext uri="{FF2B5EF4-FFF2-40B4-BE49-F238E27FC236}">
                  <a16:creationId xmlns:a16="http://schemas.microsoft.com/office/drawing/2014/main" id="{C3DCF60C-33AA-3A57-9B58-F56894734E68}"/>
                </a:ext>
              </a:extLst>
            </p:cNvPr>
            <p:cNvSpPr>
              <a:spLocks/>
            </p:cNvSpPr>
            <p:nvPr/>
          </p:nvSpPr>
          <p:spPr bwMode="auto">
            <a:xfrm>
              <a:off x="5902325" y="3636963"/>
              <a:ext cx="77787" cy="28575"/>
            </a:xfrm>
            <a:custGeom>
              <a:avLst/>
              <a:gdLst>
                <a:gd name="T0" fmla="*/ 89 w 494"/>
                <a:gd name="T1" fmla="*/ 0 h 177"/>
                <a:gd name="T2" fmla="*/ 407 w 494"/>
                <a:gd name="T3" fmla="*/ 0 h 177"/>
                <a:gd name="T4" fmla="*/ 430 w 494"/>
                <a:gd name="T5" fmla="*/ 3 h 177"/>
                <a:gd name="T6" fmla="*/ 451 w 494"/>
                <a:gd name="T7" fmla="*/ 12 h 177"/>
                <a:gd name="T8" fmla="*/ 469 w 494"/>
                <a:gd name="T9" fmla="*/ 25 h 177"/>
                <a:gd name="T10" fmla="*/ 482 w 494"/>
                <a:gd name="T11" fmla="*/ 43 h 177"/>
                <a:gd name="T12" fmla="*/ 491 w 494"/>
                <a:gd name="T13" fmla="*/ 65 h 177"/>
                <a:gd name="T14" fmla="*/ 494 w 494"/>
                <a:gd name="T15" fmla="*/ 89 h 177"/>
                <a:gd name="T16" fmla="*/ 491 w 494"/>
                <a:gd name="T17" fmla="*/ 112 h 177"/>
                <a:gd name="T18" fmla="*/ 482 w 494"/>
                <a:gd name="T19" fmla="*/ 133 h 177"/>
                <a:gd name="T20" fmla="*/ 469 w 494"/>
                <a:gd name="T21" fmla="*/ 151 h 177"/>
                <a:gd name="T22" fmla="*/ 451 w 494"/>
                <a:gd name="T23" fmla="*/ 165 h 177"/>
                <a:gd name="T24" fmla="*/ 430 w 494"/>
                <a:gd name="T25" fmla="*/ 174 h 177"/>
                <a:gd name="T26" fmla="*/ 407 w 494"/>
                <a:gd name="T27" fmla="*/ 177 h 177"/>
                <a:gd name="T28" fmla="*/ 89 w 494"/>
                <a:gd name="T29" fmla="*/ 177 h 177"/>
                <a:gd name="T30" fmla="*/ 65 w 494"/>
                <a:gd name="T31" fmla="*/ 174 h 177"/>
                <a:gd name="T32" fmla="*/ 44 w 494"/>
                <a:gd name="T33" fmla="*/ 165 h 177"/>
                <a:gd name="T34" fmla="*/ 27 w 494"/>
                <a:gd name="T35" fmla="*/ 151 h 177"/>
                <a:gd name="T36" fmla="*/ 12 w 494"/>
                <a:gd name="T37" fmla="*/ 133 h 177"/>
                <a:gd name="T38" fmla="*/ 3 w 494"/>
                <a:gd name="T39" fmla="*/ 112 h 177"/>
                <a:gd name="T40" fmla="*/ 0 w 494"/>
                <a:gd name="T41" fmla="*/ 89 h 177"/>
                <a:gd name="T42" fmla="*/ 3 w 494"/>
                <a:gd name="T43" fmla="*/ 65 h 177"/>
                <a:gd name="T44" fmla="*/ 12 w 494"/>
                <a:gd name="T45" fmla="*/ 43 h 177"/>
                <a:gd name="T46" fmla="*/ 27 w 494"/>
                <a:gd name="T47" fmla="*/ 25 h 177"/>
                <a:gd name="T48" fmla="*/ 44 w 494"/>
                <a:gd name="T49" fmla="*/ 12 h 177"/>
                <a:gd name="T50" fmla="*/ 65 w 494"/>
                <a:gd name="T51" fmla="*/ 3 h 177"/>
                <a:gd name="T52" fmla="*/ 89 w 494"/>
                <a:gd name="T5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4" h="177">
                  <a:moveTo>
                    <a:pt x="89" y="0"/>
                  </a:moveTo>
                  <a:lnTo>
                    <a:pt x="407" y="0"/>
                  </a:lnTo>
                  <a:lnTo>
                    <a:pt x="430" y="3"/>
                  </a:lnTo>
                  <a:lnTo>
                    <a:pt x="451" y="12"/>
                  </a:lnTo>
                  <a:lnTo>
                    <a:pt x="469" y="25"/>
                  </a:lnTo>
                  <a:lnTo>
                    <a:pt x="482" y="43"/>
                  </a:lnTo>
                  <a:lnTo>
                    <a:pt x="491" y="65"/>
                  </a:lnTo>
                  <a:lnTo>
                    <a:pt x="494" y="89"/>
                  </a:lnTo>
                  <a:lnTo>
                    <a:pt x="491" y="112"/>
                  </a:lnTo>
                  <a:lnTo>
                    <a:pt x="482" y="133"/>
                  </a:lnTo>
                  <a:lnTo>
                    <a:pt x="469" y="151"/>
                  </a:lnTo>
                  <a:lnTo>
                    <a:pt x="451" y="165"/>
                  </a:lnTo>
                  <a:lnTo>
                    <a:pt x="430" y="174"/>
                  </a:lnTo>
                  <a:lnTo>
                    <a:pt x="407" y="177"/>
                  </a:lnTo>
                  <a:lnTo>
                    <a:pt x="89" y="177"/>
                  </a:lnTo>
                  <a:lnTo>
                    <a:pt x="65" y="174"/>
                  </a:lnTo>
                  <a:lnTo>
                    <a:pt x="44" y="165"/>
                  </a:lnTo>
                  <a:lnTo>
                    <a:pt x="27" y="151"/>
                  </a:lnTo>
                  <a:lnTo>
                    <a:pt x="12" y="133"/>
                  </a:lnTo>
                  <a:lnTo>
                    <a:pt x="3" y="112"/>
                  </a:lnTo>
                  <a:lnTo>
                    <a:pt x="0" y="89"/>
                  </a:lnTo>
                  <a:lnTo>
                    <a:pt x="3" y="65"/>
                  </a:lnTo>
                  <a:lnTo>
                    <a:pt x="12" y="43"/>
                  </a:lnTo>
                  <a:lnTo>
                    <a:pt x="27" y="25"/>
                  </a:lnTo>
                  <a:lnTo>
                    <a:pt x="44" y="12"/>
                  </a:lnTo>
                  <a:lnTo>
                    <a:pt x="65" y="3"/>
                  </a:lnTo>
                  <a:lnTo>
                    <a:pt x="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219">
              <a:extLst>
                <a:ext uri="{FF2B5EF4-FFF2-40B4-BE49-F238E27FC236}">
                  <a16:creationId xmlns:a16="http://schemas.microsoft.com/office/drawing/2014/main" id="{F4536BAA-7C7F-1367-C705-C88A0D70517C}"/>
                </a:ext>
              </a:extLst>
            </p:cNvPr>
            <p:cNvSpPr>
              <a:spLocks/>
            </p:cNvSpPr>
            <p:nvPr/>
          </p:nvSpPr>
          <p:spPr bwMode="auto">
            <a:xfrm>
              <a:off x="5464175" y="3814763"/>
              <a:ext cx="65087" cy="65088"/>
            </a:xfrm>
            <a:custGeom>
              <a:avLst/>
              <a:gdLst>
                <a:gd name="T0" fmla="*/ 310 w 407"/>
                <a:gd name="T1" fmla="*/ 0 h 408"/>
                <a:gd name="T2" fmla="*/ 329 w 407"/>
                <a:gd name="T3" fmla="*/ 0 h 408"/>
                <a:gd name="T4" fmla="*/ 348 w 407"/>
                <a:gd name="T5" fmla="*/ 3 h 408"/>
                <a:gd name="T6" fmla="*/ 366 w 407"/>
                <a:gd name="T7" fmla="*/ 12 h 408"/>
                <a:gd name="T8" fmla="*/ 382 w 407"/>
                <a:gd name="T9" fmla="*/ 24 h 408"/>
                <a:gd name="T10" fmla="*/ 394 w 407"/>
                <a:gd name="T11" fmla="*/ 41 h 408"/>
                <a:gd name="T12" fmla="*/ 403 w 407"/>
                <a:gd name="T13" fmla="*/ 59 h 408"/>
                <a:gd name="T14" fmla="*/ 407 w 407"/>
                <a:gd name="T15" fmla="*/ 78 h 408"/>
                <a:gd name="T16" fmla="*/ 407 w 407"/>
                <a:gd name="T17" fmla="*/ 98 h 408"/>
                <a:gd name="T18" fmla="*/ 403 w 407"/>
                <a:gd name="T19" fmla="*/ 116 h 408"/>
                <a:gd name="T20" fmla="*/ 394 w 407"/>
                <a:gd name="T21" fmla="*/ 134 h 408"/>
                <a:gd name="T22" fmla="*/ 382 w 407"/>
                <a:gd name="T23" fmla="*/ 150 h 408"/>
                <a:gd name="T24" fmla="*/ 151 w 407"/>
                <a:gd name="T25" fmla="*/ 381 h 408"/>
                <a:gd name="T26" fmla="*/ 137 w 407"/>
                <a:gd name="T27" fmla="*/ 394 h 408"/>
                <a:gd name="T28" fmla="*/ 122 w 407"/>
                <a:gd name="T29" fmla="*/ 401 h 408"/>
                <a:gd name="T30" fmla="*/ 105 w 407"/>
                <a:gd name="T31" fmla="*/ 406 h 408"/>
                <a:gd name="T32" fmla="*/ 89 w 407"/>
                <a:gd name="T33" fmla="*/ 408 h 408"/>
                <a:gd name="T34" fmla="*/ 71 w 407"/>
                <a:gd name="T35" fmla="*/ 406 h 408"/>
                <a:gd name="T36" fmla="*/ 56 w 407"/>
                <a:gd name="T37" fmla="*/ 401 h 408"/>
                <a:gd name="T38" fmla="*/ 40 w 407"/>
                <a:gd name="T39" fmla="*/ 394 h 408"/>
                <a:gd name="T40" fmla="*/ 26 w 407"/>
                <a:gd name="T41" fmla="*/ 381 h 408"/>
                <a:gd name="T42" fmla="*/ 14 w 407"/>
                <a:gd name="T43" fmla="*/ 366 h 408"/>
                <a:gd name="T44" fmla="*/ 5 w 407"/>
                <a:gd name="T45" fmla="*/ 348 h 408"/>
                <a:gd name="T46" fmla="*/ 0 w 407"/>
                <a:gd name="T47" fmla="*/ 329 h 408"/>
                <a:gd name="T48" fmla="*/ 0 w 407"/>
                <a:gd name="T49" fmla="*/ 309 h 408"/>
                <a:gd name="T50" fmla="*/ 5 w 407"/>
                <a:gd name="T51" fmla="*/ 290 h 408"/>
                <a:gd name="T52" fmla="*/ 14 w 407"/>
                <a:gd name="T53" fmla="*/ 273 h 408"/>
                <a:gd name="T54" fmla="*/ 26 w 407"/>
                <a:gd name="T55" fmla="*/ 256 h 408"/>
                <a:gd name="T56" fmla="*/ 257 w 407"/>
                <a:gd name="T57" fmla="*/ 24 h 408"/>
                <a:gd name="T58" fmla="*/ 273 w 407"/>
                <a:gd name="T59" fmla="*/ 12 h 408"/>
                <a:gd name="T60" fmla="*/ 291 w 407"/>
                <a:gd name="T61" fmla="*/ 3 h 408"/>
                <a:gd name="T62" fmla="*/ 310 w 407"/>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7" h="408">
                  <a:moveTo>
                    <a:pt x="310" y="0"/>
                  </a:moveTo>
                  <a:lnTo>
                    <a:pt x="329" y="0"/>
                  </a:lnTo>
                  <a:lnTo>
                    <a:pt x="348" y="3"/>
                  </a:lnTo>
                  <a:lnTo>
                    <a:pt x="366" y="12"/>
                  </a:lnTo>
                  <a:lnTo>
                    <a:pt x="382" y="24"/>
                  </a:lnTo>
                  <a:lnTo>
                    <a:pt x="394" y="41"/>
                  </a:lnTo>
                  <a:lnTo>
                    <a:pt x="403" y="59"/>
                  </a:lnTo>
                  <a:lnTo>
                    <a:pt x="407" y="78"/>
                  </a:lnTo>
                  <a:lnTo>
                    <a:pt x="407" y="98"/>
                  </a:lnTo>
                  <a:lnTo>
                    <a:pt x="403" y="116"/>
                  </a:lnTo>
                  <a:lnTo>
                    <a:pt x="394" y="134"/>
                  </a:lnTo>
                  <a:lnTo>
                    <a:pt x="382" y="150"/>
                  </a:lnTo>
                  <a:lnTo>
                    <a:pt x="151" y="381"/>
                  </a:lnTo>
                  <a:lnTo>
                    <a:pt x="137" y="394"/>
                  </a:lnTo>
                  <a:lnTo>
                    <a:pt x="122" y="401"/>
                  </a:lnTo>
                  <a:lnTo>
                    <a:pt x="105" y="406"/>
                  </a:lnTo>
                  <a:lnTo>
                    <a:pt x="89" y="408"/>
                  </a:lnTo>
                  <a:lnTo>
                    <a:pt x="71" y="406"/>
                  </a:lnTo>
                  <a:lnTo>
                    <a:pt x="56" y="401"/>
                  </a:lnTo>
                  <a:lnTo>
                    <a:pt x="40" y="394"/>
                  </a:lnTo>
                  <a:lnTo>
                    <a:pt x="26" y="381"/>
                  </a:lnTo>
                  <a:lnTo>
                    <a:pt x="14" y="366"/>
                  </a:lnTo>
                  <a:lnTo>
                    <a:pt x="5" y="348"/>
                  </a:lnTo>
                  <a:lnTo>
                    <a:pt x="0" y="329"/>
                  </a:lnTo>
                  <a:lnTo>
                    <a:pt x="0" y="309"/>
                  </a:lnTo>
                  <a:lnTo>
                    <a:pt x="5" y="290"/>
                  </a:lnTo>
                  <a:lnTo>
                    <a:pt x="14" y="273"/>
                  </a:lnTo>
                  <a:lnTo>
                    <a:pt x="26" y="256"/>
                  </a:lnTo>
                  <a:lnTo>
                    <a:pt x="257" y="24"/>
                  </a:lnTo>
                  <a:lnTo>
                    <a:pt x="273" y="12"/>
                  </a:lnTo>
                  <a:lnTo>
                    <a:pt x="291" y="3"/>
                  </a:lnTo>
                  <a:lnTo>
                    <a:pt x="3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220">
              <a:extLst>
                <a:ext uri="{FF2B5EF4-FFF2-40B4-BE49-F238E27FC236}">
                  <a16:creationId xmlns:a16="http://schemas.microsoft.com/office/drawing/2014/main" id="{D68CB16D-3458-12AF-19E3-F9E49020A10E}"/>
                </a:ext>
              </a:extLst>
            </p:cNvPr>
            <p:cNvSpPr>
              <a:spLocks/>
            </p:cNvSpPr>
            <p:nvPr/>
          </p:nvSpPr>
          <p:spPr bwMode="auto">
            <a:xfrm>
              <a:off x="5829300" y="3448050"/>
              <a:ext cx="63500" cy="63500"/>
            </a:xfrm>
            <a:custGeom>
              <a:avLst/>
              <a:gdLst>
                <a:gd name="T0" fmla="*/ 303 w 401"/>
                <a:gd name="T1" fmla="*/ 0 h 403"/>
                <a:gd name="T2" fmla="*/ 322 w 401"/>
                <a:gd name="T3" fmla="*/ 0 h 403"/>
                <a:gd name="T4" fmla="*/ 341 w 401"/>
                <a:gd name="T5" fmla="*/ 4 h 403"/>
                <a:gd name="T6" fmla="*/ 360 w 401"/>
                <a:gd name="T7" fmla="*/ 13 h 403"/>
                <a:gd name="T8" fmla="*/ 375 w 401"/>
                <a:gd name="T9" fmla="*/ 26 h 403"/>
                <a:gd name="T10" fmla="*/ 387 w 401"/>
                <a:gd name="T11" fmla="*/ 42 h 403"/>
                <a:gd name="T12" fmla="*/ 396 w 401"/>
                <a:gd name="T13" fmla="*/ 60 h 403"/>
                <a:gd name="T14" fmla="*/ 401 w 401"/>
                <a:gd name="T15" fmla="*/ 79 h 403"/>
                <a:gd name="T16" fmla="*/ 401 w 401"/>
                <a:gd name="T17" fmla="*/ 99 h 403"/>
                <a:gd name="T18" fmla="*/ 396 w 401"/>
                <a:gd name="T19" fmla="*/ 118 h 403"/>
                <a:gd name="T20" fmla="*/ 387 w 401"/>
                <a:gd name="T21" fmla="*/ 135 h 403"/>
                <a:gd name="T22" fmla="*/ 375 w 401"/>
                <a:gd name="T23" fmla="*/ 151 h 403"/>
                <a:gd name="T24" fmla="*/ 151 w 401"/>
                <a:gd name="T25" fmla="*/ 377 h 403"/>
                <a:gd name="T26" fmla="*/ 136 w 401"/>
                <a:gd name="T27" fmla="*/ 388 h 403"/>
                <a:gd name="T28" fmla="*/ 121 w 401"/>
                <a:gd name="T29" fmla="*/ 396 h 403"/>
                <a:gd name="T30" fmla="*/ 105 w 401"/>
                <a:gd name="T31" fmla="*/ 400 h 403"/>
                <a:gd name="T32" fmla="*/ 88 w 401"/>
                <a:gd name="T33" fmla="*/ 403 h 403"/>
                <a:gd name="T34" fmla="*/ 71 w 401"/>
                <a:gd name="T35" fmla="*/ 400 h 403"/>
                <a:gd name="T36" fmla="*/ 55 w 401"/>
                <a:gd name="T37" fmla="*/ 396 h 403"/>
                <a:gd name="T38" fmla="*/ 39 w 401"/>
                <a:gd name="T39" fmla="*/ 388 h 403"/>
                <a:gd name="T40" fmla="*/ 26 w 401"/>
                <a:gd name="T41" fmla="*/ 377 h 403"/>
                <a:gd name="T42" fmla="*/ 13 w 401"/>
                <a:gd name="T43" fmla="*/ 360 h 403"/>
                <a:gd name="T44" fmla="*/ 5 w 401"/>
                <a:gd name="T45" fmla="*/ 343 h 403"/>
                <a:gd name="T46" fmla="*/ 0 w 401"/>
                <a:gd name="T47" fmla="*/ 324 h 403"/>
                <a:gd name="T48" fmla="*/ 0 w 401"/>
                <a:gd name="T49" fmla="*/ 304 h 403"/>
                <a:gd name="T50" fmla="*/ 5 w 401"/>
                <a:gd name="T51" fmla="*/ 285 h 403"/>
                <a:gd name="T52" fmla="*/ 13 w 401"/>
                <a:gd name="T53" fmla="*/ 267 h 403"/>
                <a:gd name="T54" fmla="*/ 26 w 401"/>
                <a:gd name="T55" fmla="*/ 252 h 403"/>
                <a:gd name="T56" fmla="*/ 250 w 401"/>
                <a:gd name="T57" fmla="*/ 26 h 403"/>
                <a:gd name="T58" fmla="*/ 267 w 401"/>
                <a:gd name="T59" fmla="*/ 13 h 403"/>
                <a:gd name="T60" fmla="*/ 285 w 401"/>
                <a:gd name="T61" fmla="*/ 4 h 403"/>
                <a:gd name="T62" fmla="*/ 303 w 401"/>
                <a:gd name="T63"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1" h="403">
                  <a:moveTo>
                    <a:pt x="303" y="0"/>
                  </a:moveTo>
                  <a:lnTo>
                    <a:pt x="322" y="0"/>
                  </a:lnTo>
                  <a:lnTo>
                    <a:pt x="341" y="4"/>
                  </a:lnTo>
                  <a:lnTo>
                    <a:pt x="360" y="13"/>
                  </a:lnTo>
                  <a:lnTo>
                    <a:pt x="375" y="26"/>
                  </a:lnTo>
                  <a:lnTo>
                    <a:pt x="387" y="42"/>
                  </a:lnTo>
                  <a:lnTo>
                    <a:pt x="396" y="60"/>
                  </a:lnTo>
                  <a:lnTo>
                    <a:pt x="401" y="79"/>
                  </a:lnTo>
                  <a:lnTo>
                    <a:pt x="401" y="99"/>
                  </a:lnTo>
                  <a:lnTo>
                    <a:pt x="396" y="118"/>
                  </a:lnTo>
                  <a:lnTo>
                    <a:pt x="387" y="135"/>
                  </a:lnTo>
                  <a:lnTo>
                    <a:pt x="375" y="151"/>
                  </a:lnTo>
                  <a:lnTo>
                    <a:pt x="151" y="377"/>
                  </a:lnTo>
                  <a:lnTo>
                    <a:pt x="136" y="388"/>
                  </a:lnTo>
                  <a:lnTo>
                    <a:pt x="121" y="396"/>
                  </a:lnTo>
                  <a:lnTo>
                    <a:pt x="105" y="400"/>
                  </a:lnTo>
                  <a:lnTo>
                    <a:pt x="88" y="403"/>
                  </a:lnTo>
                  <a:lnTo>
                    <a:pt x="71" y="400"/>
                  </a:lnTo>
                  <a:lnTo>
                    <a:pt x="55" y="396"/>
                  </a:lnTo>
                  <a:lnTo>
                    <a:pt x="39" y="388"/>
                  </a:lnTo>
                  <a:lnTo>
                    <a:pt x="26" y="377"/>
                  </a:lnTo>
                  <a:lnTo>
                    <a:pt x="13" y="360"/>
                  </a:lnTo>
                  <a:lnTo>
                    <a:pt x="5" y="343"/>
                  </a:lnTo>
                  <a:lnTo>
                    <a:pt x="0" y="324"/>
                  </a:lnTo>
                  <a:lnTo>
                    <a:pt x="0" y="304"/>
                  </a:lnTo>
                  <a:lnTo>
                    <a:pt x="5" y="285"/>
                  </a:lnTo>
                  <a:lnTo>
                    <a:pt x="13" y="267"/>
                  </a:lnTo>
                  <a:lnTo>
                    <a:pt x="26" y="252"/>
                  </a:lnTo>
                  <a:lnTo>
                    <a:pt x="250" y="26"/>
                  </a:lnTo>
                  <a:lnTo>
                    <a:pt x="267" y="13"/>
                  </a:lnTo>
                  <a:lnTo>
                    <a:pt x="285" y="4"/>
                  </a:lnTo>
                  <a:lnTo>
                    <a:pt x="3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221">
              <a:extLst>
                <a:ext uri="{FF2B5EF4-FFF2-40B4-BE49-F238E27FC236}">
                  <a16:creationId xmlns:a16="http://schemas.microsoft.com/office/drawing/2014/main" id="{939E7A5D-147D-14F5-A4B2-0F5C9102D437}"/>
                </a:ext>
              </a:extLst>
            </p:cNvPr>
            <p:cNvSpPr>
              <a:spLocks/>
            </p:cNvSpPr>
            <p:nvPr/>
          </p:nvSpPr>
          <p:spPr bwMode="auto">
            <a:xfrm>
              <a:off x="5489575" y="3448050"/>
              <a:ext cx="63500" cy="63500"/>
            </a:xfrm>
            <a:custGeom>
              <a:avLst/>
              <a:gdLst>
                <a:gd name="T0" fmla="*/ 97 w 400"/>
                <a:gd name="T1" fmla="*/ 0 h 402"/>
                <a:gd name="T2" fmla="*/ 117 w 400"/>
                <a:gd name="T3" fmla="*/ 3 h 402"/>
                <a:gd name="T4" fmla="*/ 135 w 400"/>
                <a:gd name="T5" fmla="*/ 12 h 402"/>
                <a:gd name="T6" fmla="*/ 150 w 400"/>
                <a:gd name="T7" fmla="*/ 25 h 402"/>
                <a:gd name="T8" fmla="*/ 375 w 400"/>
                <a:gd name="T9" fmla="*/ 251 h 402"/>
                <a:gd name="T10" fmla="*/ 388 w 400"/>
                <a:gd name="T11" fmla="*/ 266 h 402"/>
                <a:gd name="T12" fmla="*/ 396 w 400"/>
                <a:gd name="T13" fmla="*/ 284 h 402"/>
                <a:gd name="T14" fmla="*/ 400 w 400"/>
                <a:gd name="T15" fmla="*/ 303 h 402"/>
                <a:gd name="T16" fmla="*/ 400 w 400"/>
                <a:gd name="T17" fmla="*/ 323 h 402"/>
                <a:gd name="T18" fmla="*/ 396 w 400"/>
                <a:gd name="T19" fmla="*/ 342 h 402"/>
                <a:gd name="T20" fmla="*/ 388 w 400"/>
                <a:gd name="T21" fmla="*/ 359 h 402"/>
                <a:gd name="T22" fmla="*/ 375 w 400"/>
                <a:gd name="T23" fmla="*/ 375 h 402"/>
                <a:gd name="T24" fmla="*/ 361 w 400"/>
                <a:gd name="T25" fmla="*/ 387 h 402"/>
                <a:gd name="T26" fmla="*/ 346 w 400"/>
                <a:gd name="T27" fmla="*/ 395 h 402"/>
                <a:gd name="T28" fmla="*/ 329 w 400"/>
                <a:gd name="T29" fmla="*/ 399 h 402"/>
                <a:gd name="T30" fmla="*/ 313 w 400"/>
                <a:gd name="T31" fmla="*/ 402 h 402"/>
                <a:gd name="T32" fmla="*/ 296 w 400"/>
                <a:gd name="T33" fmla="*/ 399 h 402"/>
                <a:gd name="T34" fmla="*/ 280 w 400"/>
                <a:gd name="T35" fmla="*/ 395 h 402"/>
                <a:gd name="T36" fmla="*/ 264 w 400"/>
                <a:gd name="T37" fmla="*/ 387 h 402"/>
                <a:gd name="T38" fmla="*/ 250 w 400"/>
                <a:gd name="T39" fmla="*/ 375 h 402"/>
                <a:gd name="T40" fmla="*/ 25 w 400"/>
                <a:gd name="T41" fmla="*/ 150 h 402"/>
                <a:gd name="T42" fmla="*/ 13 w 400"/>
                <a:gd name="T43" fmla="*/ 134 h 402"/>
                <a:gd name="T44" fmla="*/ 4 w 400"/>
                <a:gd name="T45" fmla="*/ 117 h 402"/>
                <a:gd name="T46" fmla="*/ 0 w 400"/>
                <a:gd name="T47" fmla="*/ 98 h 402"/>
                <a:gd name="T48" fmla="*/ 0 w 400"/>
                <a:gd name="T49" fmla="*/ 78 h 402"/>
                <a:gd name="T50" fmla="*/ 4 w 400"/>
                <a:gd name="T51" fmla="*/ 59 h 402"/>
                <a:gd name="T52" fmla="*/ 13 w 400"/>
                <a:gd name="T53" fmla="*/ 41 h 402"/>
                <a:gd name="T54" fmla="*/ 25 w 400"/>
                <a:gd name="T55" fmla="*/ 25 h 402"/>
                <a:gd name="T56" fmla="*/ 42 w 400"/>
                <a:gd name="T57" fmla="*/ 12 h 402"/>
                <a:gd name="T58" fmla="*/ 59 w 400"/>
                <a:gd name="T59" fmla="*/ 3 h 402"/>
                <a:gd name="T60" fmla="*/ 78 w 400"/>
                <a:gd name="T61" fmla="*/ 0 h 402"/>
                <a:gd name="T62" fmla="*/ 97 w 400"/>
                <a:gd name="T63" fmla="*/ 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2">
                  <a:moveTo>
                    <a:pt x="97" y="0"/>
                  </a:moveTo>
                  <a:lnTo>
                    <a:pt x="117" y="3"/>
                  </a:lnTo>
                  <a:lnTo>
                    <a:pt x="135" y="12"/>
                  </a:lnTo>
                  <a:lnTo>
                    <a:pt x="150" y="25"/>
                  </a:lnTo>
                  <a:lnTo>
                    <a:pt x="375" y="251"/>
                  </a:lnTo>
                  <a:lnTo>
                    <a:pt x="388" y="266"/>
                  </a:lnTo>
                  <a:lnTo>
                    <a:pt x="396" y="284"/>
                  </a:lnTo>
                  <a:lnTo>
                    <a:pt x="400" y="303"/>
                  </a:lnTo>
                  <a:lnTo>
                    <a:pt x="400" y="323"/>
                  </a:lnTo>
                  <a:lnTo>
                    <a:pt x="396" y="342"/>
                  </a:lnTo>
                  <a:lnTo>
                    <a:pt x="388" y="359"/>
                  </a:lnTo>
                  <a:lnTo>
                    <a:pt x="375" y="375"/>
                  </a:lnTo>
                  <a:lnTo>
                    <a:pt x="361" y="387"/>
                  </a:lnTo>
                  <a:lnTo>
                    <a:pt x="346" y="395"/>
                  </a:lnTo>
                  <a:lnTo>
                    <a:pt x="329" y="399"/>
                  </a:lnTo>
                  <a:lnTo>
                    <a:pt x="313" y="402"/>
                  </a:lnTo>
                  <a:lnTo>
                    <a:pt x="296" y="399"/>
                  </a:lnTo>
                  <a:lnTo>
                    <a:pt x="280" y="395"/>
                  </a:lnTo>
                  <a:lnTo>
                    <a:pt x="264" y="387"/>
                  </a:lnTo>
                  <a:lnTo>
                    <a:pt x="250" y="375"/>
                  </a:lnTo>
                  <a:lnTo>
                    <a:pt x="25" y="150"/>
                  </a:lnTo>
                  <a:lnTo>
                    <a:pt x="13" y="134"/>
                  </a:lnTo>
                  <a:lnTo>
                    <a:pt x="4" y="117"/>
                  </a:lnTo>
                  <a:lnTo>
                    <a:pt x="0" y="98"/>
                  </a:lnTo>
                  <a:lnTo>
                    <a:pt x="0" y="78"/>
                  </a:lnTo>
                  <a:lnTo>
                    <a:pt x="4" y="59"/>
                  </a:lnTo>
                  <a:lnTo>
                    <a:pt x="13" y="41"/>
                  </a:lnTo>
                  <a:lnTo>
                    <a:pt x="25" y="25"/>
                  </a:lnTo>
                  <a:lnTo>
                    <a:pt x="42" y="12"/>
                  </a:lnTo>
                  <a:lnTo>
                    <a:pt x="59" y="3"/>
                  </a:lnTo>
                  <a:lnTo>
                    <a:pt x="78" y="0"/>
                  </a:lnTo>
                  <a:lnTo>
                    <a:pt x="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222">
              <a:extLst>
                <a:ext uri="{FF2B5EF4-FFF2-40B4-BE49-F238E27FC236}">
                  <a16:creationId xmlns:a16="http://schemas.microsoft.com/office/drawing/2014/main" id="{B6CA1366-9CE2-2494-CB74-797255845509}"/>
                </a:ext>
              </a:extLst>
            </p:cNvPr>
            <p:cNvSpPr>
              <a:spLocks/>
            </p:cNvSpPr>
            <p:nvPr/>
          </p:nvSpPr>
          <p:spPr bwMode="auto">
            <a:xfrm>
              <a:off x="5854700" y="3814763"/>
              <a:ext cx="65087" cy="65088"/>
            </a:xfrm>
            <a:custGeom>
              <a:avLst/>
              <a:gdLst>
                <a:gd name="T0" fmla="*/ 98 w 406"/>
                <a:gd name="T1" fmla="*/ 0 h 408"/>
                <a:gd name="T2" fmla="*/ 116 w 406"/>
                <a:gd name="T3" fmla="*/ 4 h 408"/>
                <a:gd name="T4" fmla="*/ 135 w 406"/>
                <a:gd name="T5" fmla="*/ 13 h 408"/>
                <a:gd name="T6" fmla="*/ 151 w 406"/>
                <a:gd name="T7" fmla="*/ 25 h 408"/>
                <a:gd name="T8" fmla="*/ 381 w 406"/>
                <a:gd name="T9" fmla="*/ 256 h 408"/>
                <a:gd name="T10" fmla="*/ 394 w 406"/>
                <a:gd name="T11" fmla="*/ 273 h 408"/>
                <a:gd name="T12" fmla="*/ 402 w 406"/>
                <a:gd name="T13" fmla="*/ 290 h 408"/>
                <a:gd name="T14" fmla="*/ 406 w 406"/>
                <a:gd name="T15" fmla="*/ 309 h 408"/>
                <a:gd name="T16" fmla="*/ 406 w 406"/>
                <a:gd name="T17" fmla="*/ 329 h 408"/>
                <a:gd name="T18" fmla="*/ 402 w 406"/>
                <a:gd name="T19" fmla="*/ 348 h 408"/>
                <a:gd name="T20" fmla="*/ 394 w 406"/>
                <a:gd name="T21" fmla="*/ 366 h 408"/>
                <a:gd name="T22" fmla="*/ 381 w 406"/>
                <a:gd name="T23" fmla="*/ 381 h 408"/>
                <a:gd name="T24" fmla="*/ 368 w 406"/>
                <a:gd name="T25" fmla="*/ 394 h 408"/>
                <a:gd name="T26" fmla="*/ 352 w 406"/>
                <a:gd name="T27" fmla="*/ 401 h 408"/>
                <a:gd name="T28" fmla="*/ 335 w 406"/>
                <a:gd name="T29" fmla="*/ 406 h 408"/>
                <a:gd name="T30" fmla="*/ 319 w 406"/>
                <a:gd name="T31" fmla="*/ 408 h 408"/>
                <a:gd name="T32" fmla="*/ 301 w 406"/>
                <a:gd name="T33" fmla="*/ 406 h 408"/>
                <a:gd name="T34" fmla="*/ 286 w 406"/>
                <a:gd name="T35" fmla="*/ 401 h 408"/>
                <a:gd name="T36" fmla="*/ 270 w 406"/>
                <a:gd name="T37" fmla="*/ 394 h 408"/>
                <a:gd name="T38" fmla="*/ 256 w 406"/>
                <a:gd name="T39" fmla="*/ 381 h 408"/>
                <a:gd name="T40" fmla="*/ 26 w 406"/>
                <a:gd name="T41" fmla="*/ 151 h 408"/>
                <a:gd name="T42" fmla="*/ 14 w 406"/>
                <a:gd name="T43" fmla="*/ 135 h 408"/>
                <a:gd name="T44" fmla="*/ 5 w 406"/>
                <a:gd name="T45" fmla="*/ 117 h 408"/>
                <a:gd name="T46" fmla="*/ 0 w 406"/>
                <a:gd name="T47" fmla="*/ 98 h 408"/>
                <a:gd name="T48" fmla="*/ 0 w 406"/>
                <a:gd name="T49" fmla="*/ 79 h 408"/>
                <a:gd name="T50" fmla="*/ 5 w 406"/>
                <a:gd name="T51" fmla="*/ 60 h 408"/>
                <a:gd name="T52" fmla="*/ 14 w 406"/>
                <a:gd name="T53" fmla="*/ 42 h 408"/>
                <a:gd name="T54" fmla="*/ 26 w 406"/>
                <a:gd name="T55" fmla="*/ 25 h 408"/>
                <a:gd name="T56" fmla="*/ 42 w 406"/>
                <a:gd name="T57" fmla="*/ 13 h 408"/>
                <a:gd name="T58" fmla="*/ 60 w 406"/>
                <a:gd name="T59" fmla="*/ 4 h 408"/>
                <a:gd name="T60" fmla="*/ 79 w 406"/>
                <a:gd name="T61" fmla="*/ 0 h 408"/>
                <a:gd name="T62" fmla="*/ 98 w 406"/>
                <a:gd name="T63" fmla="*/ 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6" h="408">
                  <a:moveTo>
                    <a:pt x="98" y="0"/>
                  </a:moveTo>
                  <a:lnTo>
                    <a:pt x="116" y="4"/>
                  </a:lnTo>
                  <a:lnTo>
                    <a:pt x="135" y="13"/>
                  </a:lnTo>
                  <a:lnTo>
                    <a:pt x="151" y="25"/>
                  </a:lnTo>
                  <a:lnTo>
                    <a:pt x="381" y="256"/>
                  </a:lnTo>
                  <a:lnTo>
                    <a:pt x="394" y="273"/>
                  </a:lnTo>
                  <a:lnTo>
                    <a:pt x="402" y="290"/>
                  </a:lnTo>
                  <a:lnTo>
                    <a:pt x="406" y="309"/>
                  </a:lnTo>
                  <a:lnTo>
                    <a:pt x="406" y="329"/>
                  </a:lnTo>
                  <a:lnTo>
                    <a:pt x="402" y="348"/>
                  </a:lnTo>
                  <a:lnTo>
                    <a:pt x="394" y="366"/>
                  </a:lnTo>
                  <a:lnTo>
                    <a:pt x="381" y="381"/>
                  </a:lnTo>
                  <a:lnTo>
                    <a:pt x="368" y="394"/>
                  </a:lnTo>
                  <a:lnTo>
                    <a:pt x="352" y="401"/>
                  </a:lnTo>
                  <a:lnTo>
                    <a:pt x="335" y="406"/>
                  </a:lnTo>
                  <a:lnTo>
                    <a:pt x="319" y="408"/>
                  </a:lnTo>
                  <a:lnTo>
                    <a:pt x="301" y="406"/>
                  </a:lnTo>
                  <a:lnTo>
                    <a:pt x="286" y="401"/>
                  </a:lnTo>
                  <a:lnTo>
                    <a:pt x="270" y="394"/>
                  </a:lnTo>
                  <a:lnTo>
                    <a:pt x="256" y="381"/>
                  </a:lnTo>
                  <a:lnTo>
                    <a:pt x="26" y="151"/>
                  </a:lnTo>
                  <a:lnTo>
                    <a:pt x="14" y="135"/>
                  </a:lnTo>
                  <a:lnTo>
                    <a:pt x="5" y="117"/>
                  </a:lnTo>
                  <a:lnTo>
                    <a:pt x="0" y="98"/>
                  </a:lnTo>
                  <a:lnTo>
                    <a:pt x="0" y="79"/>
                  </a:lnTo>
                  <a:lnTo>
                    <a:pt x="5" y="60"/>
                  </a:lnTo>
                  <a:lnTo>
                    <a:pt x="14" y="42"/>
                  </a:lnTo>
                  <a:lnTo>
                    <a:pt x="26" y="25"/>
                  </a:lnTo>
                  <a:lnTo>
                    <a:pt x="42" y="13"/>
                  </a:lnTo>
                  <a:lnTo>
                    <a:pt x="60" y="4"/>
                  </a:lnTo>
                  <a:lnTo>
                    <a:pt x="79" y="0"/>
                  </a:lnTo>
                  <a:lnTo>
                    <a:pt x="9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223">
              <a:extLst>
                <a:ext uri="{FF2B5EF4-FFF2-40B4-BE49-F238E27FC236}">
                  <a16:creationId xmlns:a16="http://schemas.microsoft.com/office/drawing/2014/main" id="{125CB717-DB11-E5F8-E90C-F13FC4981203}"/>
                </a:ext>
              </a:extLst>
            </p:cNvPr>
            <p:cNvSpPr>
              <a:spLocks noEditPoints="1"/>
            </p:cNvSpPr>
            <p:nvPr/>
          </p:nvSpPr>
          <p:spPr bwMode="auto">
            <a:xfrm>
              <a:off x="5516563" y="3486150"/>
              <a:ext cx="350837" cy="542925"/>
            </a:xfrm>
            <a:custGeom>
              <a:avLst/>
              <a:gdLst>
                <a:gd name="T0" fmla="*/ 1130 w 2214"/>
                <a:gd name="T1" fmla="*/ 2952 h 3419"/>
                <a:gd name="T2" fmla="*/ 1192 w 2214"/>
                <a:gd name="T3" fmla="*/ 3014 h 3419"/>
                <a:gd name="T4" fmla="*/ 1169 w 2214"/>
                <a:gd name="T5" fmla="*/ 3101 h 3419"/>
                <a:gd name="T6" fmla="*/ 685 w 2214"/>
                <a:gd name="T7" fmla="*/ 3126 h 3419"/>
                <a:gd name="T8" fmla="*/ 1527 w 2214"/>
                <a:gd name="T9" fmla="*/ 2833 h 3419"/>
                <a:gd name="T10" fmla="*/ 988 w 2214"/>
                <a:gd name="T11" fmla="*/ 1606 h 3419"/>
                <a:gd name="T12" fmla="*/ 1222 w 2214"/>
                <a:gd name="T13" fmla="*/ 1621 h 3419"/>
                <a:gd name="T14" fmla="*/ 865 w 2214"/>
                <a:gd name="T15" fmla="*/ 1337 h 3419"/>
                <a:gd name="T16" fmla="*/ 883 w 2214"/>
                <a:gd name="T17" fmla="*/ 205 h 3419"/>
                <a:gd name="T18" fmla="*/ 617 w 2214"/>
                <a:gd name="T19" fmla="*/ 325 h 3419"/>
                <a:gd name="T20" fmla="*/ 400 w 2214"/>
                <a:gd name="T21" fmla="*/ 521 h 3419"/>
                <a:gd name="T22" fmla="*/ 248 w 2214"/>
                <a:gd name="T23" fmla="*/ 778 h 3419"/>
                <a:gd name="T24" fmla="*/ 179 w 2214"/>
                <a:gd name="T25" fmla="*/ 1080 h 3419"/>
                <a:gd name="T26" fmla="*/ 201 w 2214"/>
                <a:gd name="T27" fmla="*/ 1399 h 3419"/>
                <a:gd name="T28" fmla="*/ 307 w 2214"/>
                <a:gd name="T29" fmla="*/ 1718 h 3419"/>
                <a:gd name="T30" fmla="*/ 485 w 2214"/>
                <a:gd name="T31" fmla="*/ 2013 h 3419"/>
                <a:gd name="T32" fmla="*/ 630 w 2214"/>
                <a:gd name="T33" fmla="*/ 2328 h 3419"/>
                <a:gd name="T34" fmla="*/ 685 w 2214"/>
                <a:gd name="T35" fmla="*/ 2656 h 3419"/>
                <a:gd name="T36" fmla="*/ 639 w 2214"/>
                <a:gd name="T37" fmla="*/ 1265 h 3419"/>
                <a:gd name="T38" fmla="*/ 665 w 2214"/>
                <a:gd name="T39" fmla="*/ 1184 h 3419"/>
                <a:gd name="T40" fmla="*/ 1487 w 2214"/>
                <a:gd name="T41" fmla="*/ 1160 h 3419"/>
                <a:gd name="T42" fmla="*/ 1561 w 2214"/>
                <a:gd name="T43" fmla="*/ 1201 h 3419"/>
                <a:gd name="T44" fmla="*/ 1567 w 2214"/>
                <a:gd name="T45" fmla="*/ 1286 h 3419"/>
                <a:gd name="T46" fmla="*/ 1533 w 2214"/>
                <a:gd name="T47" fmla="*/ 2573 h 3419"/>
                <a:gd name="T48" fmla="*/ 1611 w 2214"/>
                <a:gd name="T49" fmla="*/ 2247 h 3419"/>
                <a:gd name="T50" fmla="*/ 1778 w 2214"/>
                <a:gd name="T51" fmla="*/ 1937 h 3419"/>
                <a:gd name="T52" fmla="*/ 1940 w 2214"/>
                <a:gd name="T53" fmla="*/ 1640 h 3419"/>
                <a:gd name="T54" fmla="*/ 2026 w 2214"/>
                <a:gd name="T55" fmla="*/ 1318 h 3419"/>
                <a:gd name="T56" fmla="*/ 2025 w 2214"/>
                <a:gd name="T57" fmla="*/ 1001 h 3419"/>
                <a:gd name="T58" fmla="*/ 1933 w 2214"/>
                <a:gd name="T59" fmla="*/ 708 h 3419"/>
                <a:gd name="T60" fmla="*/ 1764 w 2214"/>
                <a:gd name="T61" fmla="*/ 465 h 3419"/>
                <a:gd name="T62" fmla="*/ 1534 w 2214"/>
                <a:gd name="T63" fmla="*/ 287 h 3419"/>
                <a:gd name="T64" fmla="*/ 1257 w 2214"/>
                <a:gd name="T65" fmla="*/ 189 h 3419"/>
                <a:gd name="T66" fmla="*/ 1193 w 2214"/>
                <a:gd name="T67" fmla="*/ 3 h 3419"/>
                <a:gd name="T68" fmla="*/ 1518 w 2214"/>
                <a:gd name="T69" fmla="*/ 83 h 3419"/>
                <a:gd name="T70" fmla="*/ 1798 w 2214"/>
                <a:gd name="T71" fmla="*/ 255 h 3419"/>
                <a:gd name="T72" fmla="*/ 2018 w 2214"/>
                <a:gd name="T73" fmla="*/ 503 h 3419"/>
                <a:gd name="T74" fmla="*/ 2162 w 2214"/>
                <a:gd name="T75" fmla="*/ 810 h 3419"/>
                <a:gd name="T76" fmla="*/ 2214 w 2214"/>
                <a:gd name="T77" fmla="*/ 1161 h 3419"/>
                <a:gd name="T78" fmla="*/ 2164 w 2214"/>
                <a:gd name="T79" fmla="*/ 1524 h 3419"/>
                <a:gd name="T80" fmla="*/ 2024 w 2214"/>
                <a:gd name="T81" fmla="*/ 1877 h 3419"/>
                <a:gd name="T82" fmla="*/ 1828 w 2214"/>
                <a:gd name="T83" fmla="*/ 2195 h 3419"/>
                <a:gd name="T84" fmla="*/ 1718 w 2214"/>
                <a:gd name="T85" fmla="*/ 2520 h 3419"/>
                <a:gd name="T86" fmla="*/ 1702 w 2214"/>
                <a:gd name="T87" fmla="*/ 3274 h 3419"/>
                <a:gd name="T88" fmla="*/ 1641 w 2214"/>
                <a:gd name="T89" fmla="*/ 3377 h 3419"/>
                <a:gd name="T90" fmla="*/ 1527 w 2214"/>
                <a:gd name="T91" fmla="*/ 3419 h 3419"/>
                <a:gd name="T92" fmla="*/ 596 w 2214"/>
                <a:gd name="T93" fmla="*/ 3395 h 3419"/>
                <a:gd name="T94" fmla="*/ 519 w 2214"/>
                <a:gd name="T95" fmla="*/ 3304 h 3419"/>
                <a:gd name="T96" fmla="*/ 505 w 2214"/>
                <a:gd name="T97" fmla="*/ 2602 h 3419"/>
                <a:gd name="T98" fmla="*/ 422 w 2214"/>
                <a:gd name="T99" fmla="*/ 2274 h 3419"/>
                <a:gd name="T100" fmla="*/ 237 w 2214"/>
                <a:gd name="T101" fmla="*/ 1961 h 3419"/>
                <a:gd name="T102" fmla="*/ 76 w 2214"/>
                <a:gd name="T103" fmla="*/ 1615 h 3419"/>
                <a:gd name="T104" fmla="*/ 2 w 2214"/>
                <a:gd name="T105" fmla="*/ 1251 h 3419"/>
                <a:gd name="T106" fmla="*/ 28 w 2214"/>
                <a:gd name="T107" fmla="*/ 895 h 3419"/>
                <a:gd name="T108" fmla="*/ 150 w 2214"/>
                <a:gd name="T109" fmla="*/ 575 h 3419"/>
                <a:gd name="T110" fmla="*/ 352 w 2214"/>
                <a:gd name="T111" fmla="*/ 310 h 3419"/>
                <a:gd name="T112" fmla="*/ 620 w 2214"/>
                <a:gd name="T113" fmla="*/ 117 h 3419"/>
                <a:gd name="T114" fmla="*/ 935 w 2214"/>
                <a:gd name="T115" fmla="*/ 13 h 3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214" h="3419">
                  <a:moveTo>
                    <a:pt x="685" y="2833"/>
                  </a:moveTo>
                  <a:lnTo>
                    <a:pt x="685" y="2949"/>
                  </a:lnTo>
                  <a:lnTo>
                    <a:pt x="1107" y="2949"/>
                  </a:lnTo>
                  <a:lnTo>
                    <a:pt x="1130" y="2952"/>
                  </a:lnTo>
                  <a:lnTo>
                    <a:pt x="1151" y="2961"/>
                  </a:lnTo>
                  <a:lnTo>
                    <a:pt x="1169" y="2975"/>
                  </a:lnTo>
                  <a:lnTo>
                    <a:pt x="1183" y="2993"/>
                  </a:lnTo>
                  <a:lnTo>
                    <a:pt x="1192" y="3014"/>
                  </a:lnTo>
                  <a:lnTo>
                    <a:pt x="1194" y="3037"/>
                  </a:lnTo>
                  <a:lnTo>
                    <a:pt x="1192" y="3061"/>
                  </a:lnTo>
                  <a:lnTo>
                    <a:pt x="1183" y="3082"/>
                  </a:lnTo>
                  <a:lnTo>
                    <a:pt x="1169" y="3101"/>
                  </a:lnTo>
                  <a:lnTo>
                    <a:pt x="1151" y="3114"/>
                  </a:lnTo>
                  <a:lnTo>
                    <a:pt x="1130" y="3123"/>
                  </a:lnTo>
                  <a:lnTo>
                    <a:pt x="1107" y="3126"/>
                  </a:lnTo>
                  <a:lnTo>
                    <a:pt x="685" y="3126"/>
                  </a:lnTo>
                  <a:lnTo>
                    <a:pt x="685" y="3242"/>
                  </a:lnTo>
                  <a:lnTo>
                    <a:pt x="1527" y="3242"/>
                  </a:lnTo>
                  <a:lnTo>
                    <a:pt x="1528" y="3242"/>
                  </a:lnTo>
                  <a:lnTo>
                    <a:pt x="1527" y="2833"/>
                  </a:lnTo>
                  <a:lnTo>
                    <a:pt x="685" y="2833"/>
                  </a:lnTo>
                  <a:close/>
                  <a:moveTo>
                    <a:pt x="865" y="1337"/>
                  </a:moveTo>
                  <a:lnTo>
                    <a:pt x="983" y="1590"/>
                  </a:lnTo>
                  <a:lnTo>
                    <a:pt x="988" y="1606"/>
                  </a:lnTo>
                  <a:lnTo>
                    <a:pt x="991" y="1621"/>
                  </a:lnTo>
                  <a:lnTo>
                    <a:pt x="1059" y="2656"/>
                  </a:lnTo>
                  <a:lnTo>
                    <a:pt x="1153" y="2656"/>
                  </a:lnTo>
                  <a:lnTo>
                    <a:pt x="1222" y="1621"/>
                  </a:lnTo>
                  <a:lnTo>
                    <a:pt x="1225" y="1606"/>
                  </a:lnTo>
                  <a:lnTo>
                    <a:pt x="1231" y="1590"/>
                  </a:lnTo>
                  <a:lnTo>
                    <a:pt x="1348" y="1337"/>
                  </a:lnTo>
                  <a:lnTo>
                    <a:pt x="865" y="1337"/>
                  </a:lnTo>
                  <a:close/>
                  <a:moveTo>
                    <a:pt x="1107" y="176"/>
                  </a:moveTo>
                  <a:lnTo>
                    <a:pt x="1030" y="179"/>
                  </a:lnTo>
                  <a:lnTo>
                    <a:pt x="955" y="189"/>
                  </a:lnTo>
                  <a:lnTo>
                    <a:pt x="883" y="205"/>
                  </a:lnTo>
                  <a:lnTo>
                    <a:pt x="813" y="227"/>
                  </a:lnTo>
                  <a:lnTo>
                    <a:pt x="744" y="254"/>
                  </a:lnTo>
                  <a:lnTo>
                    <a:pt x="679" y="287"/>
                  </a:lnTo>
                  <a:lnTo>
                    <a:pt x="617" y="325"/>
                  </a:lnTo>
                  <a:lnTo>
                    <a:pt x="557" y="367"/>
                  </a:lnTo>
                  <a:lnTo>
                    <a:pt x="501" y="413"/>
                  </a:lnTo>
                  <a:lnTo>
                    <a:pt x="449" y="465"/>
                  </a:lnTo>
                  <a:lnTo>
                    <a:pt x="400" y="521"/>
                  </a:lnTo>
                  <a:lnTo>
                    <a:pt x="356" y="580"/>
                  </a:lnTo>
                  <a:lnTo>
                    <a:pt x="315" y="643"/>
                  </a:lnTo>
                  <a:lnTo>
                    <a:pt x="279" y="708"/>
                  </a:lnTo>
                  <a:lnTo>
                    <a:pt x="248" y="778"/>
                  </a:lnTo>
                  <a:lnTo>
                    <a:pt x="223" y="850"/>
                  </a:lnTo>
                  <a:lnTo>
                    <a:pt x="203" y="925"/>
                  </a:lnTo>
                  <a:lnTo>
                    <a:pt x="188" y="1001"/>
                  </a:lnTo>
                  <a:lnTo>
                    <a:pt x="179" y="1080"/>
                  </a:lnTo>
                  <a:lnTo>
                    <a:pt x="175" y="1161"/>
                  </a:lnTo>
                  <a:lnTo>
                    <a:pt x="179" y="1240"/>
                  </a:lnTo>
                  <a:lnTo>
                    <a:pt x="187" y="1318"/>
                  </a:lnTo>
                  <a:lnTo>
                    <a:pt x="201" y="1399"/>
                  </a:lnTo>
                  <a:lnTo>
                    <a:pt x="220" y="1480"/>
                  </a:lnTo>
                  <a:lnTo>
                    <a:pt x="244" y="1560"/>
                  </a:lnTo>
                  <a:lnTo>
                    <a:pt x="274" y="1640"/>
                  </a:lnTo>
                  <a:lnTo>
                    <a:pt x="307" y="1718"/>
                  </a:lnTo>
                  <a:lnTo>
                    <a:pt x="346" y="1794"/>
                  </a:lnTo>
                  <a:lnTo>
                    <a:pt x="388" y="1867"/>
                  </a:lnTo>
                  <a:lnTo>
                    <a:pt x="434" y="1937"/>
                  </a:lnTo>
                  <a:lnTo>
                    <a:pt x="485" y="2013"/>
                  </a:lnTo>
                  <a:lnTo>
                    <a:pt x="529" y="2089"/>
                  </a:lnTo>
                  <a:lnTo>
                    <a:pt x="568" y="2167"/>
                  </a:lnTo>
                  <a:lnTo>
                    <a:pt x="602" y="2247"/>
                  </a:lnTo>
                  <a:lnTo>
                    <a:pt x="630" y="2328"/>
                  </a:lnTo>
                  <a:lnTo>
                    <a:pt x="652" y="2409"/>
                  </a:lnTo>
                  <a:lnTo>
                    <a:pt x="669" y="2491"/>
                  </a:lnTo>
                  <a:lnTo>
                    <a:pt x="680" y="2573"/>
                  </a:lnTo>
                  <a:lnTo>
                    <a:pt x="685" y="2656"/>
                  </a:lnTo>
                  <a:lnTo>
                    <a:pt x="882" y="2656"/>
                  </a:lnTo>
                  <a:lnTo>
                    <a:pt x="816" y="1650"/>
                  </a:lnTo>
                  <a:lnTo>
                    <a:pt x="646" y="1286"/>
                  </a:lnTo>
                  <a:lnTo>
                    <a:pt x="639" y="1265"/>
                  </a:lnTo>
                  <a:lnTo>
                    <a:pt x="638" y="1243"/>
                  </a:lnTo>
                  <a:lnTo>
                    <a:pt x="642" y="1221"/>
                  </a:lnTo>
                  <a:lnTo>
                    <a:pt x="651" y="1201"/>
                  </a:lnTo>
                  <a:lnTo>
                    <a:pt x="665" y="1184"/>
                  </a:lnTo>
                  <a:lnTo>
                    <a:pt x="683" y="1171"/>
                  </a:lnTo>
                  <a:lnTo>
                    <a:pt x="703" y="1163"/>
                  </a:lnTo>
                  <a:lnTo>
                    <a:pt x="725" y="1160"/>
                  </a:lnTo>
                  <a:lnTo>
                    <a:pt x="1487" y="1160"/>
                  </a:lnTo>
                  <a:lnTo>
                    <a:pt x="1509" y="1163"/>
                  </a:lnTo>
                  <a:lnTo>
                    <a:pt x="1529" y="1171"/>
                  </a:lnTo>
                  <a:lnTo>
                    <a:pt x="1547" y="1184"/>
                  </a:lnTo>
                  <a:lnTo>
                    <a:pt x="1561" y="1201"/>
                  </a:lnTo>
                  <a:lnTo>
                    <a:pt x="1571" y="1221"/>
                  </a:lnTo>
                  <a:lnTo>
                    <a:pt x="1576" y="1243"/>
                  </a:lnTo>
                  <a:lnTo>
                    <a:pt x="1574" y="1265"/>
                  </a:lnTo>
                  <a:lnTo>
                    <a:pt x="1567" y="1286"/>
                  </a:lnTo>
                  <a:lnTo>
                    <a:pt x="1398" y="1650"/>
                  </a:lnTo>
                  <a:lnTo>
                    <a:pt x="1330" y="2656"/>
                  </a:lnTo>
                  <a:lnTo>
                    <a:pt x="1528" y="2656"/>
                  </a:lnTo>
                  <a:lnTo>
                    <a:pt x="1533" y="2573"/>
                  </a:lnTo>
                  <a:lnTo>
                    <a:pt x="1544" y="2491"/>
                  </a:lnTo>
                  <a:lnTo>
                    <a:pt x="1560" y="2409"/>
                  </a:lnTo>
                  <a:lnTo>
                    <a:pt x="1582" y="2328"/>
                  </a:lnTo>
                  <a:lnTo>
                    <a:pt x="1611" y="2247"/>
                  </a:lnTo>
                  <a:lnTo>
                    <a:pt x="1644" y="2167"/>
                  </a:lnTo>
                  <a:lnTo>
                    <a:pt x="1684" y="2089"/>
                  </a:lnTo>
                  <a:lnTo>
                    <a:pt x="1728" y="2013"/>
                  </a:lnTo>
                  <a:lnTo>
                    <a:pt x="1778" y="1937"/>
                  </a:lnTo>
                  <a:lnTo>
                    <a:pt x="1825" y="1867"/>
                  </a:lnTo>
                  <a:lnTo>
                    <a:pt x="1868" y="1794"/>
                  </a:lnTo>
                  <a:lnTo>
                    <a:pt x="1905" y="1718"/>
                  </a:lnTo>
                  <a:lnTo>
                    <a:pt x="1940" y="1640"/>
                  </a:lnTo>
                  <a:lnTo>
                    <a:pt x="1968" y="1560"/>
                  </a:lnTo>
                  <a:lnTo>
                    <a:pt x="1993" y="1480"/>
                  </a:lnTo>
                  <a:lnTo>
                    <a:pt x="2012" y="1399"/>
                  </a:lnTo>
                  <a:lnTo>
                    <a:pt x="2026" y="1318"/>
                  </a:lnTo>
                  <a:lnTo>
                    <a:pt x="2035" y="1240"/>
                  </a:lnTo>
                  <a:lnTo>
                    <a:pt x="2037" y="1161"/>
                  </a:lnTo>
                  <a:lnTo>
                    <a:pt x="2034" y="1080"/>
                  </a:lnTo>
                  <a:lnTo>
                    <a:pt x="2025" y="1001"/>
                  </a:lnTo>
                  <a:lnTo>
                    <a:pt x="2010" y="925"/>
                  </a:lnTo>
                  <a:lnTo>
                    <a:pt x="1989" y="850"/>
                  </a:lnTo>
                  <a:lnTo>
                    <a:pt x="1964" y="778"/>
                  </a:lnTo>
                  <a:lnTo>
                    <a:pt x="1933" y="708"/>
                  </a:lnTo>
                  <a:lnTo>
                    <a:pt x="1898" y="643"/>
                  </a:lnTo>
                  <a:lnTo>
                    <a:pt x="1858" y="580"/>
                  </a:lnTo>
                  <a:lnTo>
                    <a:pt x="1812" y="521"/>
                  </a:lnTo>
                  <a:lnTo>
                    <a:pt x="1764" y="465"/>
                  </a:lnTo>
                  <a:lnTo>
                    <a:pt x="1712" y="413"/>
                  </a:lnTo>
                  <a:lnTo>
                    <a:pt x="1655" y="367"/>
                  </a:lnTo>
                  <a:lnTo>
                    <a:pt x="1597" y="325"/>
                  </a:lnTo>
                  <a:lnTo>
                    <a:pt x="1534" y="287"/>
                  </a:lnTo>
                  <a:lnTo>
                    <a:pt x="1468" y="254"/>
                  </a:lnTo>
                  <a:lnTo>
                    <a:pt x="1400" y="227"/>
                  </a:lnTo>
                  <a:lnTo>
                    <a:pt x="1330" y="205"/>
                  </a:lnTo>
                  <a:lnTo>
                    <a:pt x="1257" y="189"/>
                  </a:lnTo>
                  <a:lnTo>
                    <a:pt x="1183" y="179"/>
                  </a:lnTo>
                  <a:lnTo>
                    <a:pt x="1107" y="176"/>
                  </a:lnTo>
                  <a:close/>
                  <a:moveTo>
                    <a:pt x="1107" y="0"/>
                  </a:moveTo>
                  <a:lnTo>
                    <a:pt x="1193" y="3"/>
                  </a:lnTo>
                  <a:lnTo>
                    <a:pt x="1277" y="13"/>
                  </a:lnTo>
                  <a:lnTo>
                    <a:pt x="1360" y="31"/>
                  </a:lnTo>
                  <a:lnTo>
                    <a:pt x="1441" y="53"/>
                  </a:lnTo>
                  <a:lnTo>
                    <a:pt x="1518" y="83"/>
                  </a:lnTo>
                  <a:lnTo>
                    <a:pt x="1593" y="117"/>
                  </a:lnTo>
                  <a:lnTo>
                    <a:pt x="1665" y="158"/>
                  </a:lnTo>
                  <a:lnTo>
                    <a:pt x="1734" y="204"/>
                  </a:lnTo>
                  <a:lnTo>
                    <a:pt x="1798" y="255"/>
                  </a:lnTo>
                  <a:lnTo>
                    <a:pt x="1860" y="310"/>
                  </a:lnTo>
                  <a:lnTo>
                    <a:pt x="1918" y="370"/>
                  </a:lnTo>
                  <a:lnTo>
                    <a:pt x="1971" y="434"/>
                  </a:lnTo>
                  <a:lnTo>
                    <a:pt x="2018" y="503"/>
                  </a:lnTo>
                  <a:lnTo>
                    <a:pt x="2062" y="575"/>
                  </a:lnTo>
                  <a:lnTo>
                    <a:pt x="2101" y="651"/>
                  </a:lnTo>
                  <a:lnTo>
                    <a:pt x="2134" y="729"/>
                  </a:lnTo>
                  <a:lnTo>
                    <a:pt x="2162" y="810"/>
                  </a:lnTo>
                  <a:lnTo>
                    <a:pt x="2184" y="895"/>
                  </a:lnTo>
                  <a:lnTo>
                    <a:pt x="2201" y="981"/>
                  </a:lnTo>
                  <a:lnTo>
                    <a:pt x="2211" y="1070"/>
                  </a:lnTo>
                  <a:lnTo>
                    <a:pt x="2214" y="1161"/>
                  </a:lnTo>
                  <a:lnTo>
                    <a:pt x="2211" y="1251"/>
                  </a:lnTo>
                  <a:lnTo>
                    <a:pt x="2201" y="1342"/>
                  </a:lnTo>
                  <a:lnTo>
                    <a:pt x="2185" y="1433"/>
                  </a:lnTo>
                  <a:lnTo>
                    <a:pt x="2164" y="1524"/>
                  </a:lnTo>
                  <a:lnTo>
                    <a:pt x="2138" y="1615"/>
                  </a:lnTo>
                  <a:lnTo>
                    <a:pt x="2104" y="1703"/>
                  </a:lnTo>
                  <a:lnTo>
                    <a:pt x="2067" y="1791"/>
                  </a:lnTo>
                  <a:lnTo>
                    <a:pt x="2024" y="1877"/>
                  </a:lnTo>
                  <a:lnTo>
                    <a:pt x="1975" y="1961"/>
                  </a:lnTo>
                  <a:lnTo>
                    <a:pt x="1922" y="2040"/>
                  </a:lnTo>
                  <a:lnTo>
                    <a:pt x="1872" y="2116"/>
                  </a:lnTo>
                  <a:lnTo>
                    <a:pt x="1828" y="2195"/>
                  </a:lnTo>
                  <a:lnTo>
                    <a:pt x="1790" y="2274"/>
                  </a:lnTo>
                  <a:lnTo>
                    <a:pt x="1759" y="2354"/>
                  </a:lnTo>
                  <a:lnTo>
                    <a:pt x="1735" y="2436"/>
                  </a:lnTo>
                  <a:lnTo>
                    <a:pt x="1718" y="2520"/>
                  </a:lnTo>
                  <a:lnTo>
                    <a:pt x="1707" y="2602"/>
                  </a:lnTo>
                  <a:lnTo>
                    <a:pt x="1704" y="2685"/>
                  </a:lnTo>
                  <a:lnTo>
                    <a:pt x="1704" y="3242"/>
                  </a:lnTo>
                  <a:lnTo>
                    <a:pt x="1702" y="3274"/>
                  </a:lnTo>
                  <a:lnTo>
                    <a:pt x="1693" y="3304"/>
                  </a:lnTo>
                  <a:lnTo>
                    <a:pt x="1680" y="3331"/>
                  </a:lnTo>
                  <a:lnTo>
                    <a:pt x="1663" y="3356"/>
                  </a:lnTo>
                  <a:lnTo>
                    <a:pt x="1641" y="3377"/>
                  </a:lnTo>
                  <a:lnTo>
                    <a:pt x="1617" y="3395"/>
                  </a:lnTo>
                  <a:lnTo>
                    <a:pt x="1589" y="3408"/>
                  </a:lnTo>
                  <a:lnTo>
                    <a:pt x="1559" y="3416"/>
                  </a:lnTo>
                  <a:lnTo>
                    <a:pt x="1527" y="3419"/>
                  </a:lnTo>
                  <a:lnTo>
                    <a:pt x="685" y="3419"/>
                  </a:lnTo>
                  <a:lnTo>
                    <a:pt x="653" y="3416"/>
                  </a:lnTo>
                  <a:lnTo>
                    <a:pt x="623" y="3408"/>
                  </a:lnTo>
                  <a:lnTo>
                    <a:pt x="596" y="3395"/>
                  </a:lnTo>
                  <a:lnTo>
                    <a:pt x="571" y="3377"/>
                  </a:lnTo>
                  <a:lnTo>
                    <a:pt x="550" y="3356"/>
                  </a:lnTo>
                  <a:lnTo>
                    <a:pt x="533" y="3331"/>
                  </a:lnTo>
                  <a:lnTo>
                    <a:pt x="519" y="3304"/>
                  </a:lnTo>
                  <a:lnTo>
                    <a:pt x="512" y="3274"/>
                  </a:lnTo>
                  <a:lnTo>
                    <a:pt x="508" y="3242"/>
                  </a:lnTo>
                  <a:lnTo>
                    <a:pt x="508" y="2685"/>
                  </a:lnTo>
                  <a:lnTo>
                    <a:pt x="505" y="2602"/>
                  </a:lnTo>
                  <a:lnTo>
                    <a:pt x="495" y="2520"/>
                  </a:lnTo>
                  <a:lnTo>
                    <a:pt x="477" y="2436"/>
                  </a:lnTo>
                  <a:lnTo>
                    <a:pt x="453" y="2354"/>
                  </a:lnTo>
                  <a:lnTo>
                    <a:pt x="422" y="2274"/>
                  </a:lnTo>
                  <a:lnTo>
                    <a:pt x="385" y="2195"/>
                  </a:lnTo>
                  <a:lnTo>
                    <a:pt x="341" y="2116"/>
                  </a:lnTo>
                  <a:lnTo>
                    <a:pt x="291" y="2040"/>
                  </a:lnTo>
                  <a:lnTo>
                    <a:pt x="237" y="1961"/>
                  </a:lnTo>
                  <a:lnTo>
                    <a:pt x="190" y="1877"/>
                  </a:lnTo>
                  <a:lnTo>
                    <a:pt x="146" y="1791"/>
                  </a:lnTo>
                  <a:lnTo>
                    <a:pt x="108" y="1703"/>
                  </a:lnTo>
                  <a:lnTo>
                    <a:pt x="76" y="1615"/>
                  </a:lnTo>
                  <a:lnTo>
                    <a:pt x="48" y="1524"/>
                  </a:lnTo>
                  <a:lnTo>
                    <a:pt x="27" y="1433"/>
                  </a:lnTo>
                  <a:lnTo>
                    <a:pt x="12" y="1342"/>
                  </a:lnTo>
                  <a:lnTo>
                    <a:pt x="2" y="1251"/>
                  </a:lnTo>
                  <a:lnTo>
                    <a:pt x="0" y="1161"/>
                  </a:lnTo>
                  <a:lnTo>
                    <a:pt x="3" y="1070"/>
                  </a:lnTo>
                  <a:lnTo>
                    <a:pt x="12" y="981"/>
                  </a:lnTo>
                  <a:lnTo>
                    <a:pt x="28" y="895"/>
                  </a:lnTo>
                  <a:lnTo>
                    <a:pt x="51" y="810"/>
                  </a:lnTo>
                  <a:lnTo>
                    <a:pt x="78" y="729"/>
                  </a:lnTo>
                  <a:lnTo>
                    <a:pt x="111" y="651"/>
                  </a:lnTo>
                  <a:lnTo>
                    <a:pt x="150" y="575"/>
                  </a:lnTo>
                  <a:lnTo>
                    <a:pt x="194" y="503"/>
                  </a:lnTo>
                  <a:lnTo>
                    <a:pt x="243" y="434"/>
                  </a:lnTo>
                  <a:lnTo>
                    <a:pt x="296" y="370"/>
                  </a:lnTo>
                  <a:lnTo>
                    <a:pt x="352" y="310"/>
                  </a:lnTo>
                  <a:lnTo>
                    <a:pt x="414" y="255"/>
                  </a:lnTo>
                  <a:lnTo>
                    <a:pt x="480" y="204"/>
                  </a:lnTo>
                  <a:lnTo>
                    <a:pt x="548" y="158"/>
                  </a:lnTo>
                  <a:lnTo>
                    <a:pt x="620" y="117"/>
                  </a:lnTo>
                  <a:lnTo>
                    <a:pt x="695" y="83"/>
                  </a:lnTo>
                  <a:lnTo>
                    <a:pt x="773" y="53"/>
                  </a:lnTo>
                  <a:lnTo>
                    <a:pt x="852" y="31"/>
                  </a:lnTo>
                  <a:lnTo>
                    <a:pt x="935" y="13"/>
                  </a:lnTo>
                  <a:lnTo>
                    <a:pt x="1021" y="3"/>
                  </a:lnTo>
                  <a:lnTo>
                    <a:pt x="11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166" name="Group 165">
            <a:extLst>
              <a:ext uri="{FF2B5EF4-FFF2-40B4-BE49-F238E27FC236}">
                <a16:creationId xmlns:a16="http://schemas.microsoft.com/office/drawing/2014/main" id="{C5051D0D-CE7A-FB0D-2D30-7A67E4AEDD4B}"/>
              </a:ext>
            </a:extLst>
          </p:cNvPr>
          <p:cNvGrpSpPr/>
          <p:nvPr userDrawn="1"/>
        </p:nvGrpSpPr>
        <p:grpSpPr>
          <a:xfrm>
            <a:off x="2543186" y="3807966"/>
            <a:ext cx="334963" cy="417513"/>
            <a:chOff x="7921625" y="5121276"/>
            <a:chExt cx="334963" cy="417513"/>
          </a:xfrm>
          <a:solidFill>
            <a:schemeClr val="tx1"/>
          </a:solidFill>
        </p:grpSpPr>
        <p:sp>
          <p:nvSpPr>
            <p:cNvPr id="167" name="Freeform 33">
              <a:extLst>
                <a:ext uri="{FF2B5EF4-FFF2-40B4-BE49-F238E27FC236}">
                  <a16:creationId xmlns:a16="http://schemas.microsoft.com/office/drawing/2014/main" id="{F5C7AADE-0ED7-0F11-EBE0-EEE65F947B76}"/>
                </a:ext>
              </a:extLst>
            </p:cNvPr>
            <p:cNvSpPr>
              <a:spLocks noEditPoints="1"/>
            </p:cNvSpPr>
            <p:nvPr/>
          </p:nvSpPr>
          <p:spPr bwMode="auto">
            <a:xfrm>
              <a:off x="7921625" y="5121276"/>
              <a:ext cx="334963" cy="417513"/>
            </a:xfrm>
            <a:custGeom>
              <a:avLst/>
              <a:gdLst>
                <a:gd name="T0" fmla="*/ 47 w 211"/>
                <a:gd name="T1" fmla="*/ 29 h 263"/>
                <a:gd name="T2" fmla="*/ 21 w 211"/>
                <a:gd name="T3" fmla="*/ 43 h 263"/>
                <a:gd name="T4" fmla="*/ 18 w 211"/>
                <a:gd name="T5" fmla="*/ 43 h 263"/>
                <a:gd name="T6" fmla="*/ 15 w 211"/>
                <a:gd name="T7" fmla="*/ 45 h 263"/>
                <a:gd name="T8" fmla="*/ 12 w 211"/>
                <a:gd name="T9" fmla="*/ 51 h 263"/>
                <a:gd name="T10" fmla="*/ 12 w 211"/>
                <a:gd name="T11" fmla="*/ 240 h 263"/>
                <a:gd name="T12" fmla="*/ 15 w 211"/>
                <a:gd name="T13" fmla="*/ 247 h 263"/>
                <a:gd name="T14" fmla="*/ 18 w 211"/>
                <a:gd name="T15" fmla="*/ 249 h 263"/>
                <a:gd name="T16" fmla="*/ 189 w 211"/>
                <a:gd name="T17" fmla="*/ 250 h 263"/>
                <a:gd name="T18" fmla="*/ 192 w 211"/>
                <a:gd name="T19" fmla="*/ 249 h 263"/>
                <a:gd name="T20" fmla="*/ 195 w 211"/>
                <a:gd name="T21" fmla="*/ 247 h 263"/>
                <a:gd name="T22" fmla="*/ 197 w 211"/>
                <a:gd name="T23" fmla="*/ 240 h 263"/>
                <a:gd name="T24" fmla="*/ 197 w 211"/>
                <a:gd name="T25" fmla="*/ 51 h 263"/>
                <a:gd name="T26" fmla="*/ 195 w 211"/>
                <a:gd name="T27" fmla="*/ 45 h 263"/>
                <a:gd name="T28" fmla="*/ 192 w 211"/>
                <a:gd name="T29" fmla="*/ 43 h 263"/>
                <a:gd name="T30" fmla="*/ 164 w 211"/>
                <a:gd name="T31" fmla="*/ 43 h 263"/>
                <a:gd name="T32" fmla="*/ 189 w 211"/>
                <a:gd name="T33" fmla="*/ 29 h 263"/>
                <a:gd name="T34" fmla="*/ 194 w 211"/>
                <a:gd name="T35" fmla="*/ 30 h 263"/>
                <a:gd name="T36" fmla="*/ 201 w 211"/>
                <a:gd name="T37" fmla="*/ 33 h 263"/>
                <a:gd name="T38" fmla="*/ 205 w 211"/>
                <a:gd name="T39" fmla="*/ 35 h 263"/>
                <a:gd name="T40" fmla="*/ 210 w 211"/>
                <a:gd name="T41" fmla="*/ 43 h 263"/>
                <a:gd name="T42" fmla="*/ 211 w 211"/>
                <a:gd name="T43" fmla="*/ 51 h 263"/>
                <a:gd name="T44" fmla="*/ 211 w 211"/>
                <a:gd name="T45" fmla="*/ 240 h 263"/>
                <a:gd name="T46" fmla="*/ 210 w 211"/>
                <a:gd name="T47" fmla="*/ 249 h 263"/>
                <a:gd name="T48" fmla="*/ 205 w 211"/>
                <a:gd name="T49" fmla="*/ 257 h 263"/>
                <a:gd name="T50" fmla="*/ 201 w 211"/>
                <a:gd name="T51" fmla="*/ 259 h 263"/>
                <a:gd name="T52" fmla="*/ 194 w 211"/>
                <a:gd name="T53" fmla="*/ 263 h 263"/>
                <a:gd name="T54" fmla="*/ 21 w 211"/>
                <a:gd name="T55" fmla="*/ 263 h 263"/>
                <a:gd name="T56" fmla="*/ 17 w 211"/>
                <a:gd name="T57" fmla="*/ 263 h 263"/>
                <a:gd name="T58" fmla="*/ 10 w 211"/>
                <a:gd name="T59" fmla="*/ 259 h 263"/>
                <a:gd name="T60" fmla="*/ 6 w 211"/>
                <a:gd name="T61" fmla="*/ 257 h 263"/>
                <a:gd name="T62" fmla="*/ 1 w 211"/>
                <a:gd name="T63" fmla="*/ 249 h 263"/>
                <a:gd name="T64" fmla="*/ 0 w 211"/>
                <a:gd name="T65" fmla="*/ 240 h 263"/>
                <a:gd name="T66" fmla="*/ 0 w 211"/>
                <a:gd name="T67" fmla="*/ 51 h 263"/>
                <a:gd name="T68" fmla="*/ 1 w 211"/>
                <a:gd name="T69" fmla="*/ 43 h 263"/>
                <a:gd name="T70" fmla="*/ 6 w 211"/>
                <a:gd name="T71" fmla="*/ 35 h 263"/>
                <a:gd name="T72" fmla="*/ 10 w 211"/>
                <a:gd name="T73" fmla="*/ 33 h 263"/>
                <a:gd name="T74" fmla="*/ 17 w 211"/>
                <a:gd name="T75" fmla="*/ 30 h 263"/>
                <a:gd name="T76" fmla="*/ 21 w 211"/>
                <a:gd name="T77" fmla="*/ 29 h 263"/>
                <a:gd name="T78" fmla="*/ 82 w 211"/>
                <a:gd name="T79" fmla="*/ 24 h 263"/>
                <a:gd name="T80" fmla="*/ 83 w 211"/>
                <a:gd name="T81" fmla="*/ 19 h 263"/>
                <a:gd name="T82" fmla="*/ 85 w 211"/>
                <a:gd name="T83" fmla="*/ 10 h 263"/>
                <a:gd name="T84" fmla="*/ 92 w 211"/>
                <a:gd name="T85" fmla="*/ 4 h 263"/>
                <a:gd name="T86" fmla="*/ 100 w 211"/>
                <a:gd name="T87" fmla="*/ 1 h 263"/>
                <a:gd name="T88" fmla="*/ 105 w 211"/>
                <a:gd name="T89" fmla="*/ 0 h 263"/>
                <a:gd name="T90" fmla="*/ 114 w 211"/>
                <a:gd name="T91" fmla="*/ 3 h 263"/>
                <a:gd name="T92" fmla="*/ 122 w 211"/>
                <a:gd name="T93" fmla="*/ 8 h 263"/>
                <a:gd name="T94" fmla="*/ 126 w 211"/>
                <a:gd name="T95" fmla="*/ 15 h 263"/>
                <a:gd name="T96" fmla="*/ 129 w 211"/>
                <a:gd name="T97" fmla="*/ 24 h 263"/>
                <a:gd name="T98" fmla="*/ 155 w 211"/>
                <a:gd name="T99" fmla="*/ 56 h 263"/>
                <a:gd name="T100" fmla="*/ 56 w 211"/>
                <a:gd name="T101" fmla="*/ 24 h 263"/>
                <a:gd name="T102" fmla="*/ 95 w 211"/>
                <a:gd name="T103" fmla="*/ 24 h 263"/>
                <a:gd name="T104" fmla="*/ 115 w 211"/>
                <a:gd name="T105" fmla="*/ 24 h 263"/>
                <a:gd name="T106" fmla="*/ 113 w 211"/>
                <a:gd name="T107" fmla="*/ 16 h 263"/>
                <a:gd name="T108" fmla="*/ 105 w 211"/>
                <a:gd name="T109" fmla="*/ 14 h 263"/>
                <a:gd name="T110" fmla="*/ 102 w 211"/>
                <a:gd name="T111" fmla="*/ 15 h 263"/>
                <a:gd name="T112" fmla="*/ 97 w 211"/>
                <a:gd name="T113" fmla="*/ 20 h 263"/>
                <a:gd name="T114" fmla="*/ 95 w 211"/>
                <a:gd name="T115" fmla="*/ 24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63">
                  <a:moveTo>
                    <a:pt x="21" y="29"/>
                  </a:moveTo>
                  <a:lnTo>
                    <a:pt x="47" y="29"/>
                  </a:lnTo>
                  <a:lnTo>
                    <a:pt x="47" y="43"/>
                  </a:lnTo>
                  <a:lnTo>
                    <a:pt x="21" y="43"/>
                  </a:lnTo>
                  <a:lnTo>
                    <a:pt x="21" y="43"/>
                  </a:lnTo>
                  <a:lnTo>
                    <a:pt x="18" y="43"/>
                  </a:lnTo>
                  <a:lnTo>
                    <a:pt x="15" y="45"/>
                  </a:lnTo>
                  <a:lnTo>
                    <a:pt x="15" y="45"/>
                  </a:lnTo>
                  <a:lnTo>
                    <a:pt x="13" y="48"/>
                  </a:lnTo>
                  <a:lnTo>
                    <a:pt x="12" y="51"/>
                  </a:lnTo>
                  <a:lnTo>
                    <a:pt x="12" y="240"/>
                  </a:lnTo>
                  <a:lnTo>
                    <a:pt x="12" y="240"/>
                  </a:lnTo>
                  <a:lnTo>
                    <a:pt x="13" y="244"/>
                  </a:lnTo>
                  <a:lnTo>
                    <a:pt x="15" y="247"/>
                  </a:lnTo>
                  <a:lnTo>
                    <a:pt x="15" y="247"/>
                  </a:lnTo>
                  <a:lnTo>
                    <a:pt x="18" y="249"/>
                  </a:lnTo>
                  <a:lnTo>
                    <a:pt x="21" y="250"/>
                  </a:lnTo>
                  <a:lnTo>
                    <a:pt x="189" y="250"/>
                  </a:lnTo>
                  <a:lnTo>
                    <a:pt x="189" y="250"/>
                  </a:lnTo>
                  <a:lnTo>
                    <a:pt x="192" y="249"/>
                  </a:lnTo>
                  <a:lnTo>
                    <a:pt x="195" y="247"/>
                  </a:lnTo>
                  <a:lnTo>
                    <a:pt x="195" y="247"/>
                  </a:lnTo>
                  <a:lnTo>
                    <a:pt x="197" y="244"/>
                  </a:lnTo>
                  <a:lnTo>
                    <a:pt x="197" y="240"/>
                  </a:lnTo>
                  <a:lnTo>
                    <a:pt x="197" y="51"/>
                  </a:lnTo>
                  <a:lnTo>
                    <a:pt x="197" y="51"/>
                  </a:lnTo>
                  <a:lnTo>
                    <a:pt x="197" y="48"/>
                  </a:lnTo>
                  <a:lnTo>
                    <a:pt x="195" y="45"/>
                  </a:lnTo>
                  <a:lnTo>
                    <a:pt x="195" y="45"/>
                  </a:lnTo>
                  <a:lnTo>
                    <a:pt x="192" y="43"/>
                  </a:lnTo>
                  <a:lnTo>
                    <a:pt x="189" y="43"/>
                  </a:lnTo>
                  <a:lnTo>
                    <a:pt x="164" y="43"/>
                  </a:lnTo>
                  <a:lnTo>
                    <a:pt x="164" y="29"/>
                  </a:lnTo>
                  <a:lnTo>
                    <a:pt x="189" y="29"/>
                  </a:lnTo>
                  <a:lnTo>
                    <a:pt x="189" y="29"/>
                  </a:lnTo>
                  <a:lnTo>
                    <a:pt x="194" y="30"/>
                  </a:lnTo>
                  <a:lnTo>
                    <a:pt x="197" y="31"/>
                  </a:lnTo>
                  <a:lnTo>
                    <a:pt x="201" y="33"/>
                  </a:lnTo>
                  <a:lnTo>
                    <a:pt x="205" y="35"/>
                  </a:lnTo>
                  <a:lnTo>
                    <a:pt x="205" y="35"/>
                  </a:lnTo>
                  <a:lnTo>
                    <a:pt x="207" y="39"/>
                  </a:lnTo>
                  <a:lnTo>
                    <a:pt x="210" y="43"/>
                  </a:lnTo>
                  <a:lnTo>
                    <a:pt x="211" y="46"/>
                  </a:lnTo>
                  <a:lnTo>
                    <a:pt x="211" y="51"/>
                  </a:lnTo>
                  <a:lnTo>
                    <a:pt x="211" y="240"/>
                  </a:lnTo>
                  <a:lnTo>
                    <a:pt x="211" y="240"/>
                  </a:lnTo>
                  <a:lnTo>
                    <a:pt x="211" y="245"/>
                  </a:lnTo>
                  <a:lnTo>
                    <a:pt x="210" y="249"/>
                  </a:lnTo>
                  <a:lnTo>
                    <a:pt x="207" y="253"/>
                  </a:lnTo>
                  <a:lnTo>
                    <a:pt x="205" y="257"/>
                  </a:lnTo>
                  <a:lnTo>
                    <a:pt x="205" y="257"/>
                  </a:lnTo>
                  <a:lnTo>
                    <a:pt x="201" y="259"/>
                  </a:lnTo>
                  <a:lnTo>
                    <a:pt x="197" y="261"/>
                  </a:lnTo>
                  <a:lnTo>
                    <a:pt x="194" y="263"/>
                  </a:lnTo>
                  <a:lnTo>
                    <a:pt x="189" y="263"/>
                  </a:lnTo>
                  <a:lnTo>
                    <a:pt x="21" y="263"/>
                  </a:lnTo>
                  <a:lnTo>
                    <a:pt x="21" y="263"/>
                  </a:lnTo>
                  <a:lnTo>
                    <a:pt x="17" y="263"/>
                  </a:lnTo>
                  <a:lnTo>
                    <a:pt x="13" y="261"/>
                  </a:lnTo>
                  <a:lnTo>
                    <a:pt x="10" y="259"/>
                  </a:lnTo>
                  <a:lnTo>
                    <a:pt x="6" y="257"/>
                  </a:lnTo>
                  <a:lnTo>
                    <a:pt x="6" y="257"/>
                  </a:lnTo>
                  <a:lnTo>
                    <a:pt x="3" y="253"/>
                  </a:lnTo>
                  <a:lnTo>
                    <a:pt x="1" y="249"/>
                  </a:lnTo>
                  <a:lnTo>
                    <a:pt x="0" y="245"/>
                  </a:lnTo>
                  <a:lnTo>
                    <a:pt x="0" y="240"/>
                  </a:lnTo>
                  <a:lnTo>
                    <a:pt x="0" y="51"/>
                  </a:lnTo>
                  <a:lnTo>
                    <a:pt x="0" y="51"/>
                  </a:lnTo>
                  <a:lnTo>
                    <a:pt x="0" y="46"/>
                  </a:lnTo>
                  <a:lnTo>
                    <a:pt x="1" y="43"/>
                  </a:lnTo>
                  <a:lnTo>
                    <a:pt x="3" y="39"/>
                  </a:lnTo>
                  <a:lnTo>
                    <a:pt x="6" y="35"/>
                  </a:lnTo>
                  <a:lnTo>
                    <a:pt x="6" y="35"/>
                  </a:lnTo>
                  <a:lnTo>
                    <a:pt x="10" y="33"/>
                  </a:lnTo>
                  <a:lnTo>
                    <a:pt x="13" y="31"/>
                  </a:lnTo>
                  <a:lnTo>
                    <a:pt x="17" y="30"/>
                  </a:lnTo>
                  <a:lnTo>
                    <a:pt x="21" y="29"/>
                  </a:lnTo>
                  <a:lnTo>
                    <a:pt x="21" y="29"/>
                  </a:lnTo>
                  <a:close/>
                  <a:moveTo>
                    <a:pt x="56" y="24"/>
                  </a:moveTo>
                  <a:lnTo>
                    <a:pt x="82" y="24"/>
                  </a:lnTo>
                  <a:lnTo>
                    <a:pt x="82" y="24"/>
                  </a:lnTo>
                  <a:lnTo>
                    <a:pt x="83" y="19"/>
                  </a:lnTo>
                  <a:lnTo>
                    <a:pt x="84" y="15"/>
                  </a:lnTo>
                  <a:lnTo>
                    <a:pt x="85" y="10"/>
                  </a:lnTo>
                  <a:lnTo>
                    <a:pt x="89" y="8"/>
                  </a:lnTo>
                  <a:lnTo>
                    <a:pt x="92" y="4"/>
                  </a:lnTo>
                  <a:lnTo>
                    <a:pt x="97" y="3"/>
                  </a:lnTo>
                  <a:lnTo>
                    <a:pt x="100" y="1"/>
                  </a:lnTo>
                  <a:lnTo>
                    <a:pt x="105" y="0"/>
                  </a:lnTo>
                  <a:lnTo>
                    <a:pt x="105" y="0"/>
                  </a:lnTo>
                  <a:lnTo>
                    <a:pt x="110" y="1"/>
                  </a:lnTo>
                  <a:lnTo>
                    <a:pt x="114" y="3"/>
                  </a:lnTo>
                  <a:lnTo>
                    <a:pt x="118" y="4"/>
                  </a:lnTo>
                  <a:lnTo>
                    <a:pt x="122" y="8"/>
                  </a:lnTo>
                  <a:lnTo>
                    <a:pt x="124" y="10"/>
                  </a:lnTo>
                  <a:lnTo>
                    <a:pt x="126" y="15"/>
                  </a:lnTo>
                  <a:lnTo>
                    <a:pt x="128" y="19"/>
                  </a:lnTo>
                  <a:lnTo>
                    <a:pt x="129" y="24"/>
                  </a:lnTo>
                  <a:lnTo>
                    <a:pt x="155" y="24"/>
                  </a:lnTo>
                  <a:lnTo>
                    <a:pt x="155" y="56"/>
                  </a:lnTo>
                  <a:lnTo>
                    <a:pt x="56" y="56"/>
                  </a:lnTo>
                  <a:lnTo>
                    <a:pt x="56" y="24"/>
                  </a:lnTo>
                  <a:lnTo>
                    <a:pt x="56" y="24"/>
                  </a:lnTo>
                  <a:close/>
                  <a:moveTo>
                    <a:pt x="95" y="24"/>
                  </a:moveTo>
                  <a:lnTo>
                    <a:pt x="115" y="24"/>
                  </a:lnTo>
                  <a:lnTo>
                    <a:pt x="115" y="24"/>
                  </a:lnTo>
                  <a:lnTo>
                    <a:pt x="114" y="20"/>
                  </a:lnTo>
                  <a:lnTo>
                    <a:pt x="113" y="16"/>
                  </a:lnTo>
                  <a:lnTo>
                    <a:pt x="109" y="15"/>
                  </a:lnTo>
                  <a:lnTo>
                    <a:pt x="105" y="14"/>
                  </a:lnTo>
                  <a:lnTo>
                    <a:pt x="105" y="14"/>
                  </a:lnTo>
                  <a:lnTo>
                    <a:pt x="102" y="15"/>
                  </a:lnTo>
                  <a:lnTo>
                    <a:pt x="98" y="16"/>
                  </a:lnTo>
                  <a:lnTo>
                    <a:pt x="97" y="20"/>
                  </a:lnTo>
                  <a:lnTo>
                    <a:pt x="95" y="24"/>
                  </a:lnTo>
                  <a:lnTo>
                    <a:pt x="95" y="24"/>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sz="1351">
                <a:latin typeface="+mj-lt"/>
              </a:endParaRPr>
            </a:p>
          </p:txBody>
        </p:sp>
        <p:sp>
          <p:nvSpPr>
            <p:cNvPr id="168" name="Freeform 34">
              <a:extLst>
                <a:ext uri="{FF2B5EF4-FFF2-40B4-BE49-F238E27FC236}">
                  <a16:creationId xmlns:a16="http://schemas.microsoft.com/office/drawing/2014/main" id="{16FC9757-E7FB-3CF3-4FDC-04F1E7647D0C}"/>
                </a:ext>
              </a:extLst>
            </p:cNvPr>
            <p:cNvSpPr>
              <a:spLocks noEditPoints="1"/>
            </p:cNvSpPr>
            <p:nvPr/>
          </p:nvSpPr>
          <p:spPr bwMode="auto">
            <a:xfrm>
              <a:off x="7986713" y="5270501"/>
              <a:ext cx="203200" cy="200025"/>
            </a:xfrm>
            <a:custGeom>
              <a:avLst/>
              <a:gdLst>
                <a:gd name="T0" fmla="*/ 128 w 128"/>
                <a:gd name="T1" fmla="*/ 75 h 126"/>
                <a:gd name="T2" fmla="*/ 128 w 128"/>
                <a:gd name="T3" fmla="*/ 3 h 126"/>
                <a:gd name="T4" fmla="*/ 128 w 128"/>
                <a:gd name="T5" fmla="*/ 3 h 126"/>
                <a:gd name="T6" fmla="*/ 128 w 128"/>
                <a:gd name="T7" fmla="*/ 2 h 126"/>
                <a:gd name="T8" fmla="*/ 127 w 128"/>
                <a:gd name="T9" fmla="*/ 0 h 126"/>
                <a:gd name="T10" fmla="*/ 127 w 128"/>
                <a:gd name="T11" fmla="*/ 0 h 126"/>
                <a:gd name="T12" fmla="*/ 124 w 128"/>
                <a:gd name="T13" fmla="*/ 0 h 126"/>
                <a:gd name="T14" fmla="*/ 123 w 128"/>
                <a:gd name="T15" fmla="*/ 1 h 126"/>
                <a:gd name="T16" fmla="*/ 78 w 128"/>
                <a:gd name="T17" fmla="*/ 36 h 126"/>
                <a:gd name="T18" fmla="*/ 78 w 128"/>
                <a:gd name="T19" fmla="*/ 36 h 126"/>
                <a:gd name="T20" fmla="*/ 77 w 128"/>
                <a:gd name="T21" fmla="*/ 36 h 126"/>
                <a:gd name="T22" fmla="*/ 74 w 128"/>
                <a:gd name="T23" fmla="*/ 36 h 126"/>
                <a:gd name="T24" fmla="*/ 53 w 128"/>
                <a:gd name="T25" fmla="*/ 24 h 126"/>
                <a:gd name="T26" fmla="*/ 53 w 128"/>
                <a:gd name="T27" fmla="*/ 24 h 126"/>
                <a:gd name="T28" fmla="*/ 51 w 128"/>
                <a:gd name="T29" fmla="*/ 23 h 126"/>
                <a:gd name="T30" fmla="*/ 48 w 128"/>
                <a:gd name="T31" fmla="*/ 24 h 126"/>
                <a:gd name="T32" fmla="*/ 28 w 128"/>
                <a:gd name="T33" fmla="*/ 49 h 126"/>
                <a:gd name="T34" fmla="*/ 28 w 128"/>
                <a:gd name="T35" fmla="*/ 49 h 126"/>
                <a:gd name="T36" fmla="*/ 27 w 128"/>
                <a:gd name="T37" fmla="*/ 51 h 126"/>
                <a:gd name="T38" fmla="*/ 25 w 128"/>
                <a:gd name="T39" fmla="*/ 51 h 126"/>
                <a:gd name="T40" fmla="*/ 6 w 128"/>
                <a:gd name="T41" fmla="*/ 42 h 126"/>
                <a:gd name="T42" fmla="*/ 6 w 128"/>
                <a:gd name="T43" fmla="*/ 42 h 126"/>
                <a:gd name="T44" fmla="*/ 3 w 128"/>
                <a:gd name="T45" fmla="*/ 42 h 126"/>
                <a:gd name="T46" fmla="*/ 2 w 128"/>
                <a:gd name="T47" fmla="*/ 42 h 126"/>
                <a:gd name="T48" fmla="*/ 2 w 128"/>
                <a:gd name="T49" fmla="*/ 42 h 126"/>
                <a:gd name="T50" fmla="*/ 1 w 128"/>
                <a:gd name="T51" fmla="*/ 43 h 126"/>
                <a:gd name="T52" fmla="*/ 0 w 128"/>
                <a:gd name="T53" fmla="*/ 46 h 126"/>
                <a:gd name="T54" fmla="*/ 0 w 128"/>
                <a:gd name="T55" fmla="*/ 75 h 126"/>
                <a:gd name="T56" fmla="*/ 128 w 128"/>
                <a:gd name="T57" fmla="*/ 75 h 126"/>
                <a:gd name="T58" fmla="*/ 128 w 128"/>
                <a:gd name="T59" fmla="*/ 75 h 126"/>
                <a:gd name="T60" fmla="*/ 0 w 128"/>
                <a:gd name="T61" fmla="*/ 94 h 126"/>
                <a:gd name="T62" fmla="*/ 128 w 128"/>
                <a:gd name="T63" fmla="*/ 94 h 126"/>
                <a:gd name="T64" fmla="*/ 128 w 128"/>
                <a:gd name="T65" fmla="*/ 103 h 126"/>
                <a:gd name="T66" fmla="*/ 0 w 128"/>
                <a:gd name="T67" fmla="*/ 103 h 126"/>
                <a:gd name="T68" fmla="*/ 0 w 128"/>
                <a:gd name="T69" fmla="*/ 94 h 126"/>
                <a:gd name="T70" fmla="*/ 0 w 128"/>
                <a:gd name="T71" fmla="*/ 94 h 126"/>
                <a:gd name="T72" fmla="*/ 0 w 128"/>
                <a:gd name="T73" fmla="*/ 118 h 126"/>
                <a:gd name="T74" fmla="*/ 128 w 128"/>
                <a:gd name="T75" fmla="*/ 118 h 126"/>
                <a:gd name="T76" fmla="*/ 128 w 128"/>
                <a:gd name="T77" fmla="*/ 126 h 126"/>
                <a:gd name="T78" fmla="*/ 0 w 128"/>
                <a:gd name="T79" fmla="*/ 126 h 126"/>
                <a:gd name="T80" fmla="*/ 0 w 128"/>
                <a:gd name="T81" fmla="*/ 118 h 126"/>
                <a:gd name="T82" fmla="*/ 0 w 128"/>
                <a:gd name="T83" fmla="*/ 118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6">
                  <a:moveTo>
                    <a:pt x="128" y="75"/>
                  </a:moveTo>
                  <a:lnTo>
                    <a:pt x="128" y="3"/>
                  </a:lnTo>
                  <a:lnTo>
                    <a:pt x="128" y="3"/>
                  </a:lnTo>
                  <a:lnTo>
                    <a:pt x="128" y="2"/>
                  </a:lnTo>
                  <a:lnTo>
                    <a:pt x="127" y="0"/>
                  </a:lnTo>
                  <a:lnTo>
                    <a:pt x="127" y="0"/>
                  </a:lnTo>
                  <a:lnTo>
                    <a:pt x="124" y="0"/>
                  </a:lnTo>
                  <a:lnTo>
                    <a:pt x="123" y="1"/>
                  </a:lnTo>
                  <a:lnTo>
                    <a:pt x="78" y="36"/>
                  </a:lnTo>
                  <a:lnTo>
                    <a:pt x="78" y="36"/>
                  </a:lnTo>
                  <a:lnTo>
                    <a:pt x="77" y="36"/>
                  </a:lnTo>
                  <a:lnTo>
                    <a:pt x="74" y="36"/>
                  </a:lnTo>
                  <a:lnTo>
                    <a:pt x="53" y="24"/>
                  </a:lnTo>
                  <a:lnTo>
                    <a:pt x="53" y="24"/>
                  </a:lnTo>
                  <a:lnTo>
                    <a:pt x="51" y="23"/>
                  </a:lnTo>
                  <a:lnTo>
                    <a:pt x="48" y="24"/>
                  </a:lnTo>
                  <a:lnTo>
                    <a:pt x="28" y="49"/>
                  </a:lnTo>
                  <a:lnTo>
                    <a:pt x="28" y="49"/>
                  </a:lnTo>
                  <a:lnTo>
                    <a:pt x="27" y="51"/>
                  </a:lnTo>
                  <a:lnTo>
                    <a:pt x="25" y="51"/>
                  </a:lnTo>
                  <a:lnTo>
                    <a:pt x="6" y="42"/>
                  </a:lnTo>
                  <a:lnTo>
                    <a:pt x="6" y="42"/>
                  </a:lnTo>
                  <a:lnTo>
                    <a:pt x="3" y="42"/>
                  </a:lnTo>
                  <a:lnTo>
                    <a:pt x="2" y="42"/>
                  </a:lnTo>
                  <a:lnTo>
                    <a:pt x="2" y="42"/>
                  </a:lnTo>
                  <a:lnTo>
                    <a:pt x="1" y="43"/>
                  </a:lnTo>
                  <a:lnTo>
                    <a:pt x="0" y="46"/>
                  </a:lnTo>
                  <a:lnTo>
                    <a:pt x="0" y="75"/>
                  </a:lnTo>
                  <a:lnTo>
                    <a:pt x="128" y="75"/>
                  </a:lnTo>
                  <a:lnTo>
                    <a:pt x="128" y="75"/>
                  </a:lnTo>
                  <a:close/>
                  <a:moveTo>
                    <a:pt x="0" y="94"/>
                  </a:moveTo>
                  <a:lnTo>
                    <a:pt x="128" y="94"/>
                  </a:lnTo>
                  <a:lnTo>
                    <a:pt x="128" y="103"/>
                  </a:lnTo>
                  <a:lnTo>
                    <a:pt x="0" y="103"/>
                  </a:lnTo>
                  <a:lnTo>
                    <a:pt x="0" y="94"/>
                  </a:lnTo>
                  <a:lnTo>
                    <a:pt x="0" y="94"/>
                  </a:lnTo>
                  <a:close/>
                  <a:moveTo>
                    <a:pt x="0" y="118"/>
                  </a:moveTo>
                  <a:lnTo>
                    <a:pt x="128" y="118"/>
                  </a:lnTo>
                  <a:lnTo>
                    <a:pt x="128" y="126"/>
                  </a:lnTo>
                  <a:lnTo>
                    <a:pt x="0" y="126"/>
                  </a:lnTo>
                  <a:lnTo>
                    <a:pt x="0" y="118"/>
                  </a:lnTo>
                  <a:lnTo>
                    <a:pt x="0" y="118"/>
                  </a:lnTo>
                  <a:close/>
                </a:path>
              </a:pathLst>
            </a:custGeom>
            <a:grpFill/>
            <a:ln w="9525">
              <a:solidFill>
                <a:schemeClr val="tx1"/>
              </a:solidFill>
              <a:round/>
              <a:headEnd/>
              <a:tailEnd/>
            </a:ln>
          </p:spPr>
          <p:txBody>
            <a:bodyPr vert="horz" wrap="square" lIns="91440" tIns="45720" rIns="91440" bIns="45720" numCol="1" anchor="t" anchorCtr="0" compatLnSpc="1">
              <a:prstTxWarp prst="textNoShape">
                <a:avLst/>
              </a:prstTxWarp>
            </a:bodyPr>
            <a:lstStyle/>
            <a:p>
              <a:endParaRPr lang="en-US" sz="1351">
                <a:latin typeface="+mj-lt"/>
              </a:endParaRPr>
            </a:p>
          </p:txBody>
        </p:sp>
      </p:grpSp>
      <p:sp>
        <p:nvSpPr>
          <p:cNvPr id="205" name="Freeform 90">
            <a:extLst>
              <a:ext uri="{FF2B5EF4-FFF2-40B4-BE49-F238E27FC236}">
                <a16:creationId xmlns:a16="http://schemas.microsoft.com/office/drawing/2014/main" id="{CD19C0D1-3888-763C-8942-50FEFB29A691}"/>
              </a:ext>
            </a:extLst>
          </p:cNvPr>
          <p:cNvSpPr>
            <a:spLocks noEditPoints="1"/>
          </p:cNvSpPr>
          <p:nvPr userDrawn="1"/>
        </p:nvSpPr>
        <p:spPr bwMode="auto">
          <a:xfrm>
            <a:off x="2435110" y="4692888"/>
            <a:ext cx="551114" cy="551114"/>
          </a:xfrm>
          <a:custGeom>
            <a:avLst/>
            <a:gdLst/>
            <a:ahLst/>
            <a:cxnLst>
              <a:cxn ang="0">
                <a:pos x="77" y="14"/>
              </a:cxn>
              <a:cxn ang="0">
                <a:pos x="51" y="34"/>
              </a:cxn>
              <a:cxn ang="0">
                <a:pos x="0" y="54"/>
              </a:cxn>
              <a:cxn ang="0">
                <a:pos x="23" y="80"/>
              </a:cxn>
              <a:cxn ang="0">
                <a:pos x="31" y="123"/>
              </a:cxn>
              <a:cxn ang="0">
                <a:pos x="54" y="115"/>
              </a:cxn>
              <a:cxn ang="0">
                <a:pos x="50" y="103"/>
              </a:cxn>
              <a:cxn ang="0">
                <a:pos x="50" y="76"/>
              </a:cxn>
              <a:cxn ang="0">
                <a:pos x="51" y="74"/>
              </a:cxn>
              <a:cxn ang="0">
                <a:pos x="52" y="73"/>
              </a:cxn>
              <a:cxn ang="0">
                <a:pos x="53" y="73"/>
              </a:cxn>
              <a:cxn ang="0">
                <a:pos x="77" y="94"/>
              </a:cxn>
              <a:cxn ang="0">
                <a:pos x="123" y="54"/>
              </a:cxn>
              <a:cxn ang="0">
                <a:pos x="77" y="54"/>
              </a:cxn>
              <a:cxn ang="0">
                <a:pos x="88" y="42"/>
              </a:cxn>
              <a:cxn ang="0">
                <a:pos x="88" y="65"/>
              </a:cxn>
              <a:cxn ang="0">
                <a:pos x="77" y="54"/>
              </a:cxn>
              <a:cxn ang="0">
                <a:pos x="15" y="42"/>
              </a:cxn>
              <a:cxn ang="0">
                <a:pos x="38" y="54"/>
              </a:cxn>
              <a:cxn ang="0">
                <a:pos x="15" y="65"/>
              </a:cxn>
              <a:cxn ang="0">
                <a:pos x="46" y="115"/>
              </a:cxn>
              <a:cxn ang="0">
                <a:pos x="31" y="80"/>
              </a:cxn>
              <a:cxn ang="0">
                <a:pos x="31" y="73"/>
              </a:cxn>
              <a:cxn ang="0">
                <a:pos x="43" y="73"/>
              </a:cxn>
              <a:cxn ang="0">
                <a:pos x="42" y="103"/>
              </a:cxn>
              <a:cxn ang="0">
                <a:pos x="46" y="112"/>
              </a:cxn>
              <a:cxn ang="0">
                <a:pos x="51" y="65"/>
              </a:cxn>
              <a:cxn ang="0">
                <a:pos x="50" y="65"/>
              </a:cxn>
              <a:cxn ang="0">
                <a:pos x="50" y="42"/>
              </a:cxn>
              <a:cxn ang="0">
                <a:pos x="71" y="34"/>
              </a:cxn>
              <a:cxn ang="0">
                <a:pos x="71" y="73"/>
              </a:cxn>
              <a:cxn ang="0">
                <a:pos x="96" y="100"/>
              </a:cxn>
              <a:cxn ang="0">
                <a:pos x="88" y="73"/>
              </a:cxn>
              <a:cxn ang="0">
                <a:pos x="88" y="34"/>
              </a:cxn>
              <a:cxn ang="0">
                <a:pos x="96" y="8"/>
              </a:cxn>
              <a:cxn ang="0">
                <a:pos x="96" y="100"/>
              </a:cxn>
              <a:cxn ang="0">
                <a:pos x="96" y="100"/>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tx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 name="Slide Number Placeholder 5">
            <a:extLst>
              <a:ext uri="{FF2B5EF4-FFF2-40B4-BE49-F238E27FC236}">
                <a16:creationId xmlns:a16="http://schemas.microsoft.com/office/drawing/2014/main" id="{43BA2FD2-D86C-95F6-9F0B-176BAA091B5A}"/>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1905312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alette and Safe Color Combinations ">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1B1BD066-3CAD-2070-614B-C31E5D8BF50D}"/>
              </a:ext>
            </a:extLst>
          </p:cNvPr>
          <p:cNvSpPr/>
          <p:nvPr userDrawn="1"/>
        </p:nvSpPr>
        <p:spPr>
          <a:xfrm>
            <a:off x="830940" y="2037552"/>
            <a:ext cx="914400" cy="914400"/>
          </a:xfrm>
          <a:prstGeom prst="ellipse">
            <a:avLst/>
          </a:prstGeom>
          <a:solidFill>
            <a:srgbClr val="F792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A08981A1-1C4B-959B-1E57-C0D1E7664081}"/>
              </a:ext>
            </a:extLst>
          </p:cNvPr>
          <p:cNvSpPr/>
          <p:nvPr userDrawn="1"/>
        </p:nvSpPr>
        <p:spPr>
          <a:xfrm>
            <a:off x="2073044" y="2037552"/>
            <a:ext cx="914400" cy="914400"/>
          </a:xfrm>
          <a:prstGeom prst="ellipse">
            <a:avLst/>
          </a:prstGeom>
          <a:solidFill>
            <a:srgbClr val="0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0038746-A61E-9B1A-7230-80306BF2A0AD}"/>
              </a:ext>
            </a:extLst>
          </p:cNvPr>
          <p:cNvSpPr/>
          <p:nvPr userDrawn="1"/>
        </p:nvSpPr>
        <p:spPr>
          <a:xfrm>
            <a:off x="3315148" y="2037552"/>
            <a:ext cx="914400" cy="914400"/>
          </a:xfrm>
          <a:prstGeom prst="ellipse">
            <a:avLst/>
          </a:prstGeom>
          <a:solidFill>
            <a:srgbClr val="2357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4E76B26C-AE94-3CFB-8724-DD5E813666D4}"/>
              </a:ext>
            </a:extLst>
          </p:cNvPr>
          <p:cNvSpPr/>
          <p:nvPr userDrawn="1"/>
        </p:nvSpPr>
        <p:spPr>
          <a:xfrm>
            <a:off x="4557252" y="2037552"/>
            <a:ext cx="914400" cy="914400"/>
          </a:xfrm>
          <a:prstGeom prst="ellipse">
            <a:avLst/>
          </a:prstGeom>
          <a:solidFill>
            <a:srgbClr val="F3B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5" name="Table 14">
            <a:extLst>
              <a:ext uri="{FF2B5EF4-FFF2-40B4-BE49-F238E27FC236}">
                <a16:creationId xmlns:a16="http://schemas.microsoft.com/office/drawing/2014/main" id="{36BEA9E6-1FEB-6A76-5A14-422202778F61}"/>
              </a:ext>
            </a:extLst>
          </p:cNvPr>
          <p:cNvGraphicFramePr>
            <a:graphicFrameLocks noGrp="1"/>
          </p:cNvGraphicFramePr>
          <p:nvPr userDrawn="1">
            <p:extLst>
              <p:ext uri="{D42A27DB-BD31-4B8C-83A1-F6EECF244321}">
                <p14:modId xmlns:p14="http://schemas.microsoft.com/office/powerpoint/2010/main" val="2215544190"/>
              </p:ext>
            </p:extLst>
          </p:nvPr>
        </p:nvGraphicFramePr>
        <p:xfrm>
          <a:off x="830940" y="3234844"/>
          <a:ext cx="4640712" cy="701040"/>
        </p:xfrm>
        <a:graphic>
          <a:graphicData uri="http://schemas.openxmlformats.org/drawingml/2006/table">
            <a:tbl>
              <a:tblPr firstRow="1" bandRow="1">
                <a:tableStyleId>{5C22544A-7EE6-4342-B048-85BDC9FD1C3A}</a:tableStyleId>
              </a:tblPr>
              <a:tblGrid>
                <a:gridCol w="1160178">
                  <a:extLst>
                    <a:ext uri="{9D8B030D-6E8A-4147-A177-3AD203B41FA5}">
                      <a16:colId xmlns:a16="http://schemas.microsoft.com/office/drawing/2014/main" val="1599371688"/>
                    </a:ext>
                  </a:extLst>
                </a:gridCol>
                <a:gridCol w="1160178">
                  <a:extLst>
                    <a:ext uri="{9D8B030D-6E8A-4147-A177-3AD203B41FA5}">
                      <a16:colId xmlns:a16="http://schemas.microsoft.com/office/drawing/2014/main" val="1971675002"/>
                    </a:ext>
                  </a:extLst>
                </a:gridCol>
                <a:gridCol w="1160178">
                  <a:extLst>
                    <a:ext uri="{9D8B030D-6E8A-4147-A177-3AD203B41FA5}">
                      <a16:colId xmlns:a16="http://schemas.microsoft.com/office/drawing/2014/main" val="2410534703"/>
                    </a:ext>
                  </a:extLst>
                </a:gridCol>
                <a:gridCol w="1160178">
                  <a:extLst>
                    <a:ext uri="{9D8B030D-6E8A-4147-A177-3AD203B41FA5}">
                      <a16:colId xmlns:a16="http://schemas.microsoft.com/office/drawing/2014/main" val="2839565162"/>
                    </a:ext>
                  </a:extLst>
                </a:gridCol>
              </a:tblGrid>
              <a:tr h="317183">
                <a:tc>
                  <a:txBody>
                    <a:bodyPr/>
                    <a:lstStyle/>
                    <a:p>
                      <a:r>
                        <a:rPr lang="en-US" sz="800" b="1">
                          <a:solidFill>
                            <a:schemeClr val="tx1"/>
                          </a:solidFill>
                        </a:rPr>
                        <a:t>Orange</a:t>
                      </a:r>
                    </a:p>
                    <a:p>
                      <a:r>
                        <a:rPr lang="en-US" sz="800" b="0">
                          <a:solidFill>
                            <a:schemeClr val="tx1"/>
                          </a:solidFill>
                        </a:rPr>
                        <a:t>CMYK: 0, 41, 88, 3</a:t>
                      </a:r>
                    </a:p>
                    <a:p>
                      <a:r>
                        <a:rPr lang="en-US" sz="800" b="0">
                          <a:solidFill>
                            <a:schemeClr val="tx1"/>
                          </a:solidFill>
                        </a:rPr>
                        <a:t>RGB: 247, 146, 30</a:t>
                      </a:r>
                    </a:p>
                    <a:p>
                      <a:r>
                        <a:rPr lang="en-US" sz="800" b="0">
                          <a:solidFill>
                            <a:schemeClr val="tx1"/>
                          </a:solidFill>
                        </a:rPr>
                        <a:t>HEX: f7921E</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Black</a:t>
                      </a:r>
                    </a:p>
                    <a:p>
                      <a:r>
                        <a:rPr lang="en-US" sz="800" b="0">
                          <a:solidFill>
                            <a:schemeClr val="tx1"/>
                          </a:solidFill>
                        </a:rPr>
                        <a:t>CMYK: 0, 0, 0, 100</a:t>
                      </a:r>
                    </a:p>
                    <a:p>
                      <a:r>
                        <a:rPr lang="en-US" sz="800" b="0">
                          <a:solidFill>
                            <a:schemeClr val="tx1"/>
                          </a:solidFill>
                        </a:rPr>
                        <a:t>RGB: 0, 0, 0</a:t>
                      </a:r>
                    </a:p>
                    <a:p>
                      <a:r>
                        <a:rPr lang="en-US" sz="800" b="0">
                          <a:solidFill>
                            <a:schemeClr val="tx1"/>
                          </a:solidFill>
                        </a:rPr>
                        <a:t>HEX: 000000</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Blue</a:t>
                      </a:r>
                    </a:p>
                    <a:p>
                      <a:r>
                        <a:rPr lang="en-US" sz="800" b="0">
                          <a:solidFill>
                            <a:schemeClr val="tx1"/>
                          </a:solidFill>
                        </a:rPr>
                        <a:t>CMYK: 74, 36, 0, 46</a:t>
                      </a:r>
                    </a:p>
                    <a:p>
                      <a:r>
                        <a:rPr lang="en-US" sz="800" b="0">
                          <a:solidFill>
                            <a:schemeClr val="tx1"/>
                          </a:solidFill>
                        </a:rPr>
                        <a:t>RGB: 35, 87, 137</a:t>
                      </a:r>
                    </a:p>
                    <a:p>
                      <a:r>
                        <a:rPr lang="en-US" sz="800" b="0">
                          <a:solidFill>
                            <a:schemeClr val="tx1"/>
                          </a:solidFill>
                        </a:rPr>
                        <a:t>HEX: 235789</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Yellow</a:t>
                      </a:r>
                    </a:p>
                    <a:p>
                      <a:r>
                        <a:rPr lang="en-US" sz="800" b="0">
                          <a:solidFill>
                            <a:schemeClr val="tx1"/>
                          </a:solidFill>
                        </a:rPr>
                        <a:t>CMYK: 0, 25, 100, 5</a:t>
                      </a:r>
                    </a:p>
                    <a:p>
                      <a:r>
                        <a:rPr lang="en-US" sz="800" b="0">
                          <a:solidFill>
                            <a:schemeClr val="tx1"/>
                          </a:solidFill>
                        </a:rPr>
                        <a:t>RGB: 243, 183, 0</a:t>
                      </a:r>
                    </a:p>
                    <a:p>
                      <a:r>
                        <a:rPr lang="en-US" sz="800" b="0">
                          <a:solidFill>
                            <a:schemeClr val="tx1"/>
                          </a:solidFill>
                        </a:rPr>
                        <a:t>HEX: f3b700</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8144056"/>
                  </a:ext>
                </a:extLst>
              </a:tr>
            </a:tbl>
          </a:graphicData>
        </a:graphic>
      </p:graphicFrame>
      <p:sp>
        <p:nvSpPr>
          <p:cNvPr id="16" name="Oval 15">
            <a:extLst>
              <a:ext uri="{FF2B5EF4-FFF2-40B4-BE49-F238E27FC236}">
                <a16:creationId xmlns:a16="http://schemas.microsoft.com/office/drawing/2014/main" id="{E6BAA26C-F80E-9B5F-09E5-90B24C534C1A}"/>
              </a:ext>
            </a:extLst>
          </p:cNvPr>
          <p:cNvSpPr/>
          <p:nvPr userDrawn="1"/>
        </p:nvSpPr>
        <p:spPr>
          <a:xfrm>
            <a:off x="830940" y="4213696"/>
            <a:ext cx="914400" cy="914400"/>
          </a:xfrm>
          <a:prstGeom prst="ellipse">
            <a:avLst/>
          </a:prstGeom>
          <a:solidFill>
            <a:srgbClr val="7FA2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E7805DD5-C80A-54B7-1151-D5323E5EF847}"/>
              </a:ext>
            </a:extLst>
          </p:cNvPr>
          <p:cNvSpPr/>
          <p:nvPr userDrawn="1"/>
        </p:nvSpPr>
        <p:spPr>
          <a:xfrm>
            <a:off x="2073044" y="4213696"/>
            <a:ext cx="914400" cy="914400"/>
          </a:xfrm>
          <a:prstGeom prst="ellipse">
            <a:avLst/>
          </a:prstGeom>
          <a:solidFill>
            <a:srgbClr val="A726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B880154D-07A0-AD22-D810-AE006EB249F0}"/>
              </a:ext>
            </a:extLst>
          </p:cNvPr>
          <p:cNvSpPr/>
          <p:nvPr userDrawn="1"/>
        </p:nvSpPr>
        <p:spPr>
          <a:xfrm>
            <a:off x="3315148" y="4213696"/>
            <a:ext cx="914400" cy="914400"/>
          </a:xfrm>
          <a:prstGeom prst="ellipse">
            <a:avLst/>
          </a:prstGeom>
          <a:solidFill>
            <a:srgbClr val="90C3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438FFDB2-2B5B-C06A-78B5-243A19C76D4F}"/>
              </a:ext>
            </a:extLst>
          </p:cNvPr>
          <p:cNvSpPr/>
          <p:nvPr userDrawn="1"/>
        </p:nvSpPr>
        <p:spPr>
          <a:xfrm>
            <a:off x="4557252" y="4213696"/>
            <a:ext cx="914400" cy="914400"/>
          </a:xfrm>
          <a:prstGeom prst="ellipse">
            <a:avLst/>
          </a:prstGeom>
          <a:solidFill>
            <a:srgbClr val="B3B3B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0" name="Table 19">
            <a:extLst>
              <a:ext uri="{FF2B5EF4-FFF2-40B4-BE49-F238E27FC236}">
                <a16:creationId xmlns:a16="http://schemas.microsoft.com/office/drawing/2014/main" id="{E83064F0-87C9-686F-5D67-0155DE3BFEB5}"/>
              </a:ext>
            </a:extLst>
          </p:cNvPr>
          <p:cNvGraphicFramePr>
            <a:graphicFrameLocks noGrp="1"/>
          </p:cNvGraphicFramePr>
          <p:nvPr userDrawn="1">
            <p:extLst>
              <p:ext uri="{D42A27DB-BD31-4B8C-83A1-F6EECF244321}">
                <p14:modId xmlns:p14="http://schemas.microsoft.com/office/powerpoint/2010/main" val="2014390337"/>
              </p:ext>
            </p:extLst>
          </p:nvPr>
        </p:nvGraphicFramePr>
        <p:xfrm>
          <a:off x="830940" y="5410988"/>
          <a:ext cx="4640712" cy="701040"/>
        </p:xfrm>
        <a:graphic>
          <a:graphicData uri="http://schemas.openxmlformats.org/drawingml/2006/table">
            <a:tbl>
              <a:tblPr firstRow="1" bandRow="1">
                <a:tableStyleId>{5C22544A-7EE6-4342-B048-85BDC9FD1C3A}</a:tableStyleId>
              </a:tblPr>
              <a:tblGrid>
                <a:gridCol w="1160178">
                  <a:extLst>
                    <a:ext uri="{9D8B030D-6E8A-4147-A177-3AD203B41FA5}">
                      <a16:colId xmlns:a16="http://schemas.microsoft.com/office/drawing/2014/main" val="1599371688"/>
                    </a:ext>
                  </a:extLst>
                </a:gridCol>
                <a:gridCol w="1160178">
                  <a:extLst>
                    <a:ext uri="{9D8B030D-6E8A-4147-A177-3AD203B41FA5}">
                      <a16:colId xmlns:a16="http://schemas.microsoft.com/office/drawing/2014/main" val="1971675002"/>
                    </a:ext>
                  </a:extLst>
                </a:gridCol>
                <a:gridCol w="1160178">
                  <a:extLst>
                    <a:ext uri="{9D8B030D-6E8A-4147-A177-3AD203B41FA5}">
                      <a16:colId xmlns:a16="http://schemas.microsoft.com/office/drawing/2014/main" val="2410534703"/>
                    </a:ext>
                  </a:extLst>
                </a:gridCol>
                <a:gridCol w="1160178">
                  <a:extLst>
                    <a:ext uri="{9D8B030D-6E8A-4147-A177-3AD203B41FA5}">
                      <a16:colId xmlns:a16="http://schemas.microsoft.com/office/drawing/2014/main" val="2839565162"/>
                    </a:ext>
                  </a:extLst>
                </a:gridCol>
              </a:tblGrid>
              <a:tr h="317183">
                <a:tc>
                  <a:txBody>
                    <a:bodyPr/>
                    <a:lstStyle/>
                    <a:p>
                      <a:r>
                        <a:rPr lang="en-US" sz="800" b="1">
                          <a:solidFill>
                            <a:schemeClr val="tx1"/>
                          </a:solidFill>
                        </a:rPr>
                        <a:t>Green</a:t>
                      </a:r>
                    </a:p>
                    <a:p>
                      <a:r>
                        <a:rPr lang="en-US" sz="800" b="0">
                          <a:solidFill>
                            <a:schemeClr val="tx1"/>
                          </a:solidFill>
                        </a:rPr>
                        <a:t>CMYK: 22, 0, 36, 36</a:t>
                      </a:r>
                    </a:p>
                    <a:p>
                      <a:r>
                        <a:rPr lang="en-US" sz="800" b="0">
                          <a:solidFill>
                            <a:schemeClr val="tx1"/>
                          </a:solidFill>
                        </a:rPr>
                        <a:t>RGB: 127, 162, 103</a:t>
                      </a:r>
                    </a:p>
                    <a:p>
                      <a:r>
                        <a:rPr lang="en-US" sz="800" b="0">
                          <a:solidFill>
                            <a:schemeClr val="tx1"/>
                          </a:solidFill>
                        </a:rPr>
                        <a:t>HEX: 7FA267</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s-ES" sz="800">
                          <a:solidFill>
                            <a:schemeClr val="tx1"/>
                          </a:solidFill>
                        </a:rPr>
                        <a:t>Red</a:t>
                      </a:r>
                    </a:p>
                    <a:p>
                      <a:r>
                        <a:rPr lang="es-ES" sz="800" b="0">
                          <a:solidFill>
                            <a:schemeClr val="tx1"/>
                          </a:solidFill>
                        </a:rPr>
                        <a:t>CMYK: 0, 77, 95, 35</a:t>
                      </a:r>
                    </a:p>
                    <a:p>
                      <a:r>
                        <a:rPr lang="es-ES" sz="800" b="0">
                          <a:solidFill>
                            <a:schemeClr val="tx1"/>
                          </a:solidFill>
                        </a:rPr>
                        <a:t>RGB: 167, 38, 8</a:t>
                      </a:r>
                    </a:p>
                    <a:p>
                      <a:r>
                        <a:rPr lang="es-ES" sz="800" b="0">
                          <a:solidFill>
                            <a:schemeClr val="tx1"/>
                          </a:solidFill>
                        </a:rPr>
                        <a:t>HEX: A72608</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Light Blue</a:t>
                      </a:r>
                    </a:p>
                    <a:p>
                      <a:r>
                        <a:rPr lang="en-US" sz="800" b="0">
                          <a:solidFill>
                            <a:schemeClr val="tx1"/>
                          </a:solidFill>
                        </a:rPr>
                        <a:t>CMYK: 28, 3, 0, 22</a:t>
                      </a:r>
                    </a:p>
                    <a:p>
                      <a:r>
                        <a:rPr lang="en-US" sz="800" b="0">
                          <a:solidFill>
                            <a:schemeClr val="tx1"/>
                          </a:solidFill>
                        </a:rPr>
                        <a:t>RGB: 144, 195, 200</a:t>
                      </a:r>
                    </a:p>
                    <a:p>
                      <a:r>
                        <a:rPr lang="en-US" sz="800" b="0">
                          <a:solidFill>
                            <a:schemeClr val="tx1"/>
                          </a:solidFill>
                        </a:rPr>
                        <a:t>HEX: 90C3C8</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800">
                          <a:solidFill>
                            <a:schemeClr val="tx1"/>
                          </a:solidFill>
                        </a:rPr>
                        <a:t>Gray</a:t>
                      </a:r>
                    </a:p>
                    <a:p>
                      <a:r>
                        <a:rPr lang="en-US" sz="800" b="0">
                          <a:solidFill>
                            <a:schemeClr val="tx1"/>
                          </a:solidFill>
                        </a:rPr>
                        <a:t>CMYK: 0, 0, 0, 30</a:t>
                      </a:r>
                    </a:p>
                    <a:p>
                      <a:r>
                        <a:rPr lang="en-US" sz="800" b="0">
                          <a:solidFill>
                            <a:schemeClr val="tx1"/>
                          </a:solidFill>
                        </a:rPr>
                        <a:t>RGB: 179, 179, 179</a:t>
                      </a:r>
                    </a:p>
                    <a:p>
                      <a:r>
                        <a:rPr lang="en-US" sz="800" b="0">
                          <a:solidFill>
                            <a:schemeClr val="tx1"/>
                          </a:solidFill>
                        </a:rPr>
                        <a:t>HEX: b3b3b3</a:t>
                      </a:r>
                    </a:p>
                    <a:p>
                      <a:endParaRPr lang="en-US" sz="800">
                        <a:solidFill>
                          <a:schemeClr val="tx1"/>
                        </a:solidFill>
                      </a:endParaRP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78144056"/>
                  </a:ext>
                </a:extLst>
              </a:tr>
            </a:tbl>
          </a:graphicData>
        </a:graphic>
      </p:graphicFrame>
      <p:grpSp>
        <p:nvGrpSpPr>
          <p:cNvPr id="2" name="Group 1">
            <a:extLst>
              <a:ext uri="{FF2B5EF4-FFF2-40B4-BE49-F238E27FC236}">
                <a16:creationId xmlns:a16="http://schemas.microsoft.com/office/drawing/2014/main" id="{DB9EFF05-8A73-07AB-01FE-E25EDDBD9498}"/>
              </a:ext>
            </a:extLst>
          </p:cNvPr>
          <p:cNvGrpSpPr/>
          <p:nvPr userDrawn="1"/>
        </p:nvGrpSpPr>
        <p:grpSpPr>
          <a:xfrm>
            <a:off x="8363507" y="1827916"/>
            <a:ext cx="3256767" cy="4355378"/>
            <a:chOff x="8363507" y="1827916"/>
            <a:chExt cx="3256767" cy="4355378"/>
          </a:xfrm>
        </p:grpSpPr>
        <p:sp>
          <p:nvSpPr>
            <p:cNvPr id="21" name="Rectangle 20">
              <a:extLst>
                <a:ext uri="{FF2B5EF4-FFF2-40B4-BE49-F238E27FC236}">
                  <a16:creationId xmlns:a16="http://schemas.microsoft.com/office/drawing/2014/main" id="{E3CFD6D8-422C-26E3-CA50-34697436ACB2}"/>
                </a:ext>
              </a:extLst>
            </p:cNvPr>
            <p:cNvSpPr/>
            <p:nvPr userDrawn="1"/>
          </p:nvSpPr>
          <p:spPr>
            <a:xfrm>
              <a:off x="8363507" y="1827916"/>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2" name="Rectangle 21">
              <a:extLst>
                <a:ext uri="{FF2B5EF4-FFF2-40B4-BE49-F238E27FC236}">
                  <a16:creationId xmlns:a16="http://schemas.microsoft.com/office/drawing/2014/main" id="{D58A67BD-5D00-47A7-0A4C-8A11EAB29068}"/>
                </a:ext>
              </a:extLst>
            </p:cNvPr>
            <p:cNvSpPr/>
            <p:nvPr userDrawn="1"/>
          </p:nvSpPr>
          <p:spPr>
            <a:xfrm>
              <a:off x="8363507" y="2229570"/>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rgbClr val="235789"/>
                  </a:solidFill>
                </a:rPr>
                <a:t>Blue Type</a:t>
              </a:r>
            </a:p>
          </p:txBody>
        </p:sp>
        <p:sp>
          <p:nvSpPr>
            <p:cNvPr id="23" name="Rectangle 22">
              <a:extLst>
                <a:ext uri="{FF2B5EF4-FFF2-40B4-BE49-F238E27FC236}">
                  <a16:creationId xmlns:a16="http://schemas.microsoft.com/office/drawing/2014/main" id="{2389E420-542C-B360-D140-A7F5EDD409F4}"/>
                </a:ext>
              </a:extLst>
            </p:cNvPr>
            <p:cNvSpPr/>
            <p:nvPr userDrawn="1"/>
          </p:nvSpPr>
          <p:spPr>
            <a:xfrm>
              <a:off x="8363507" y="2631224"/>
              <a:ext cx="3256767" cy="350729"/>
            </a:xfrm>
            <a:prstGeom prst="rect">
              <a:avLst/>
            </a:prstGeom>
            <a:solidFill>
              <a:schemeClr val="bg1"/>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rgbClr val="A72608"/>
                  </a:solidFill>
                </a:rPr>
                <a:t>Red Type</a:t>
              </a:r>
            </a:p>
          </p:txBody>
        </p:sp>
        <p:sp>
          <p:nvSpPr>
            <p:cNvPr id="24" name="Rectangle 23">
              <a:extLst>
                <a:ext uri="{FF2B5EF4-FFF2-40B4-BE49-F238E27FC236}">
                  <a16:creationId xmlns:a16="http://schemas.microsoft.com/office/drawing/2014/main" id="{AC5908B3-C347-81ED-051B-9CE559E08E85}"/>
                </a:ext>
              </a:extLst>
            </p:cNvPr>
            <p:cNvSpPr/>
            <p:nvPr userDrawn="1"/>
          </p:nvSpPr>
          <p:spPr>
            <a:xfrm>
              <a:off x="8363507" y="3032878"/>
              <a:ext cx="3256767" cy="350729"/>
            </a:xfrm>
            <a:prstGeom prst="rect">
              <a:avLst/>
            </a:prstGeom>
            <a:solidFill>
              <a:srgbClr val="B3B3B3"/>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5" name="Rectangle 24">
              <a:extLst>
                <a:ext uri="{FF2B5EF4-FFF2-40B4-BE49-F238E27FC236}">
                  <a16:creationId xmlns:a16="http://schemas.microsoft.com/office/drawing/2014/main" id="{C10C6A9B-0A44-CB81-7CA8-CCA8609EEFF3}"/>
                </a:ext>
              </a:extLst>
            </p:cNvPr>
            <p:cNvSpPr/>
            <p:nvPr userDrawn="1"/>
          </p:nvSpPr>
          <p:spPr>
            <a:xfrm>
              <a:off x="8363507" y="3434532"/>
              <a:ext cx="3256767" cy="350729"/>
            </a:xfrm>
            <a:prstGeom prst="rect">
              <a:avLst/>
            </a:prstGeom>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6" name="Rectangle 25">
              <a:extLst>
                <a:ext uri="{FF2B5EF4-FFF2-40B4-BE49-F238E27FC236}">
                  <a16:creationId xmlns:a16="http://schemas.microsoft.com/office/drawing/2014/main" id="{E8496E18-E6FC-03BB-204D-0FFFF67D6E3D}"/>
                </a:ext>
              </a:extLst>
            </p:cNvPr>
            <p:cNvSpPr/>
            <p:nvPr userDrawn="1"/>
          </p:nvSpPr>
          <p:spPr>
            <a:xfrm>
              <a:off x="8363507" y="3836186"/>
              <a:ext cx="3256767" cy="350729"/>
            </a:xfrm>
            <a:prstGeom prst="rect">
              <a:avLst/>
            </a:prstGeom>
            <a:solidFill>
              <a:srgbClr val="F3B7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7" name="Rectangle 26">
              <a:extLst>
                <a:ext uri="{FF2B5EF4-FFF2-40B4-BE49-F238E27FC236}">
                  <a16:creationId xmlns:a16="http://schemas.microsoft.com/office/drawing/2014/main" id="{132BC890-4C02-40AE-5D2D-B78A8C7B57E8}"/>
                </a:ext>
              </a:extLst>
            </p:cNvPr>
            <p:cNvSpPr/>
            <p:nvPr userDrawn="1"/>
          </p:nvSpPr>
          <p:spPr>
            <a:xfrm>
              <a:off x="8363507" y="4225949"/>
              <a:ext cx="3256767" cy="350729"/>
            </a:xfrm>
            <a:prstGeom prst="rect">
              <a:avLst/>
            </a:prstGeom>
            <a:solidFill>
              <a:srgbClr val="7FA267"/>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8" name="Rectangle 27">
              <a:extLst>
                <a:ext uri="{FF2B5EF4-FFF2-40B4-BE49-F238E27FC236}">
                  <a16:creationId xmlns:a16="http://schemas.microsoft.com/office/drawing/2014/main" id="{1796EF46-BDA6-3377-A08E-12A7AEFF284C}"/>
                </a:ext>
              </a:extLst>
            </p:cNvPr>
            <p:cNvSpPr/>
            <p:nvPr userDrawn="1"/>
          </p:nvSpPr>
          <p:spPr>
            <a:xfrm>
              <a:off x="8363507" y="4627603"/>
              <a:ext cx="3256767" cy="350729"/>
            </a:xfrm>
            <a:prstGeom prst="rect">
              <a:avLst/>
            </a:prstGeom>
            <a:solidFill>
              <a:srgbClr val="90C3C8"/>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solidFill>
                    <a:schemeClr val="tx1"/>
                  </a:solidFill>
                </a:rPr>
                <a:t>Black Type</a:t>
              </a:r>
            </a:p>
          </p:txBody>
        </p:sp>
        <p:sp>
          <p:nvSpPr>
            <p:cNvPr id="29" name="Rectangle 28">
              <a:extLst>
                <a:ext uri="{FF2B5EF4-FFF2-40B4-BE49-F238E27FC236}">
                  <a16:creationId xmlns:a16="http://schemas.microsoft.com/office/drawing/2014/main" id="{CBECBF25-7800-974F-DBAC-F34FA0D07F3C}"/>
                </a:ext>
              </a:extLst>
            </p:cNvPr>
            <p:cNvSpPr/>
            <p:nvPr userDrawn="1"/>
          </p:nvSpPr>
          <p:spPr>
            <a:xfrm>
              <a:off x="8363507" y="5029257"/>
              <a:ext cx="3256767" cy="350729"/>
            </a:xfrm>
            <a:prstGeom prst="rect">
              <a:avLst/>
            </a:prstGeom>
            <a:solidFill>
              <a:srgbClr val="000000"/>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sp>
          <p:nvSpPr>
            <p:cNvPr id="30" name="Rectangle 29">
              <a:extLst>
                <a:ext uri="{FF2B5EF4-FFF2-40B4-BE49-F238E27FC236}">
                  <a16:creationId xmlns:a16="http://schemas.microsoft.com/office/drawing/2014/main" id="{935A02F6-88A1-7032-0D8D-A4A4C86B3E73}"/>
                </a:ext>
              </a:extLst>
            </p:cNvPr>
            <p:cNvSpPr/>
            <p:nvPr userDrawn="1"/>
          </p:nvSpPr>
          <p:spPr>
            <a:xfrm>
              <a:off x="8363507" y="5430911"/>
              <a:ext cx="3256767" cy="350729"/>
            </a:xfrm>
            <a:prstGeom prst="rect">
              <a:avLst/>
            </a:prstGeom>
            <a:solidFill>
              <a:srgbClr val="235789"/>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sp>
          <p:nvSpPr>
            <p:cNvPr id="31" name="Rectangle 30">
              <a:extLst>
                <a:ext uri="{FF2B5EF4-FFF2-40B4-BE49-F238E27FC236}">
                  <a16:creationId xmlns:a16="http://schemas.microsoft.com/office/drawing/2014/main" id="{A2D117E6-D717-C2C5-4EF6-466139E90DA5}"/>
                </a:ext>
              </a:extLst>
            </p:cNvPr>
            <p:cNvSpPr/>
            <p:nvPr userDrawn="1"/>
          </p:nvSpPr>
          <p:spPr>
            <a:xfrm>
              <a:off x="8363507" y="5832565"/>
              <a:ext cx="3256767" cy="350729"/>
            </a:xfrm>
            <a:prstGeom prst="rect">
              <a:avLst/>
            </a:prstGeom>
            <a:solidFill>
              <a:srgbClr val="A72608"/>
            </a:soli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2713" indent="0" algn="l"/>
              <a:r>
                <a:rPr lang="en-US" sz="1400" b="1"/>
                <a:t>White Type</a:t>
              </a:r>
            </a:p>
          </p:txBody>
        </p:sp>
      </p:grpSp>
      <p:sp>
        <p:nvSpPr>
          <p:cNvPr id="3" name="Title 1">
            <a:extLst>
              <a:ext uri="{FF2B5EF4-FFF2-40B4-BE49-F238E27FC236}">
                <a16:creationId xmlns:a16="http://schemas.microsoft.com/office/drawing/2014/main" id="{347A5C78-3B3A-CCBD-0F2F-BB080237D786}"/>
              </a:ext>
            </a:extLst>
          </p:cNvPr>
          <p:cNvSpPr txBox="1">
            <a:spLocks/>
          </p:cNvSpPr>
          <p:nvPr userDrawn="1"/>
        </p:nvSpPr>
        <p:spPr>
          <a:xfrm>
            <a:off x="532435" y="365126"/>
            <a:ext cx="11100122" cy="6973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Palette and Safe Color Combinations</a:t>
            </a:r>
          </a:p>
        </p:txBody>
      </p:sp>
      <p:sp>
        <p:nvSpPr>
          <p:cNvPr id="4" name="Slide Number Placeholder 5">
            <a:extLst>
              <a:ext uri="{FF2B5EF4-FFF2-40B4-BE49-F238E27FC236}">
                <a16:creationId xmlns:a16="http://schemas.microsoft.com/office/drawing/2014/main" id="{C2B74FC2-E2F4-035B-4368-8D0A81FEA3CF}"/>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9257167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125B951-63EA-232A-613E-9DA973799E6A}"/>
              </a:ext>
            </a:extLst>
          </p:cNvPr>
          <p:cNvSpPr>
            <a:spLocks noGrp="1"/>
          </p:cNvSpPr>
          <p:nvPr>
            <p:ph type="sldNum" sz="quarter" idx="12"/>
          </p:nvPr>
        </p:nvSpPr>
        <p:spPr>
          <a:xfrm>
            <a:off x="8889357" y="6348473"/>
            <a:ext cx="2743200" cy="365125"/>
          </a:xfrm>
        </p:spPr>
        <p:txBody>
          <a:bodyPr/>
          <a:lstStyle/>
          <a:p>
            <a:fld id="{C2D79FF0-D74A-F74D-8117-1921F616B44C}" type="slidenum">
              <a:rPr lang="en-US" smtClean="0"/>
              <a:t>‹#›</a:t>
            </a:fld>
            <a:endParaRPr lang="en-US"/>
          </a:p>
        </p:txBody>
      </p:sp>
    </p:spTree>
    <p:extLst>
      <p:ext uri="{BB962C8B-B14F-4D97-AF65-F5344CB8AC3E}">
        <p14:creationId xmlns:p14="http://schemas.microsoft.com/office/powerpoint/2010/main" val="280403257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5643208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tx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C37A26A-1823-6268-B652-BDD2650C2BBE}"/>
              </a:ext>
            </a:extLst>
          </p:cNvPr>
          <p:cNvSpPr/>
          <p:nvPr/>
        </p:nvSpPr>
        <p:spPr>
          <a:xfrm>
            <a:off x="-962999" y="1804156"/>
            <a:ext cx="2709770" cy="270977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8CD32D3-93CF-B41C-C972-984233BAB889}"/>
              </a:ext>
            </a:extLst>
          </p:cNvPr>
          <p:cNvSpPr/>
          <p:nvPr/>
        </p:nvSpPr>
        <p:spPr>
          <a:xfrm>
            <a:off x="1891958" y="1107459"/>
            <a:ext cx="935307" cy="93530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989221" y="3062840"/>
            <a:ext cx="8213558" cy="1084058"/>
          </a:xfrm>
          <a:prstGeom prst="rect">
            <a:avLst/>
          </a:prstGeom>
        </p:spPr>
        <p:txBody>
          <a:bodyPr anchor="b"/>
          <a:lstStyle>
            <a:lvl1pPr algn="ctr">
              <a:defRPr sz="6000">
                <a:solidFill>
                  <a:schemeClr val="bg1"/>
                </a:solidFill>
              </a:defRPr>
            </a:lvl1pPr>
          </a:lstStyle>
          <a:p>
            <a:r>
              <a:rPr lang="en-US"/>
              <a:t>Click to edit title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hasCustomPrompt="1"/>
          </p:nvPr>
        </p:nvSpPr>
        <p:spPr>
          <a:xfrm>
            <a:off x="1989221" y="4669285"/>
            <a:ext cx="8213558" cy="858141"/>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5" name="Graphic 4">
            <a:extLst>
              <a:ext uri="{FF2B5EF4-FFF2-40B4-BE49-F238E27FC236}">
                <a16:creationId xmlns:a16="http://schemas.microsoft.com/office/drawing/2014/main" id="{73ADEC6A-35CB-35B6-BB11-CC3AF7429DA5}"/>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24652" b="13009"/>
          <a:stretch/>
        </p:blipFill>
        <p:spPr>
          <a:xfrm rot="10800000">
            <a:off x="-3" y="-1"/>
            <a:ext cx="3294921" cy="3804101"/>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5C4C1D7D-D989-02C6-7C9D-E2A429CBA240}"/>
              </a:ext>
            </a:extLst>
          </p:cNvPr>
          <p:cNvPicPr>
            <a:picLocks noChangeAspect="1"/>
          </p:cNvPicPr>
          <p:nvPr/>
        </p:nvPicPr>
        <p:blipFill>
          <a:blip r:embed="rId3"/>
          <a:stretch>
            <a:fillRect/>
          </a:stretch>
        </p:blipFill>
        <p:spPr>
          <a:xfrm>
            <a:off x="3294919" y="1508760"/>
            <a:ext cx="5602163" cy="894461"/>
          </a:xfrm>
          <a:prstGeom prst="rect">
            <a:avLst/>
          </a:prstGeom>
        </p:spPr>
      </p:pic>
      <p:cxnSp>
        <p:nvCxnSpPr>
          <p:cNvPr id="198" name="Straight Connector 197">
            <a:extLst>
              <a:ext uri="{FF2B5EF4-FFF2-40B4-BE49-F238E27FC236}">
                <a16:creationId xmlns:a16="http://schemas.microsoft.com/office/drawing/2014/main" id="{A8B29362-8F72-1347-4E16-5FBC3E171195}"/>
              </a:ext>
            </a:extLst>
          </p:cNvPr>
          <p:cNvCxnSpPr>
            <a:cxnSpLocks/>
          </p:cNvCxnSpPr>
          <p:nvPr/>
        </p:nvCxnSpPr>
        <p:spPr>
          <a:xfrm>
            <a:off x="1989221" y="4408092"/>
            <a:ext cx="82135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5A41002A-D968-10ED-0227-9EC6E45164A7}"/>
              </a:ext>
            </a:extLst>
          </p:cNvPr>
          <p:cNvSpPr txBox="1"/>
          <p:nvPr/>
        </p:nvSpPr>
        <p:spPr>
          <a:xfrm>
            <a:off x="4381500" y="2472671"/>
            <a:ext cx="3429000" cy="292388"/>
          </a:xfrm>
          <a:prstGeom prst="rect">
            <a:avLst/>
          </a:prstGeom>
          <a:noFill/>
        </p:spPr>
        <p:txBody>
          <a:bodyPr wrap="square" rtlCol="0">
            <a:spAutoFit/>
          </a:bodyPr>
          <a:lstStyle/>
          <a:p>
            <a:pPr algn="ctr"/>
            <a:r>
              <a:rPr lang="en-US" sz="1300">
                <a:solidFill>
                  <a:schemeClr val="bg1"/>
                </a:solidFill>
              </a:rPr>
              <a:t>Delivered by The NextGen Project</a:t>
            </a:r>
          </a:p>
        </p:txBody>
      </p:sp>
      <p:sp>
        <p:nvSpPr>
          <p:cNvPr id="205" name="Rectangle 204">
            <a:extLst>
              <a:ext uri="{FF2B5EF4-FFF2-40B4-BE49-F238E27FC236}">
                <a16:creationId xmlns:a16="http://schemas.microsoft.com/office/drawing/2014/main" id="{68F2DD4D-AE7C-2977-3620-EB897B4896EE}"/>
              </a:ext>
            </a:extLst>
          </p:cNvPr>
          <p:cNvSpPr/>
          <p:nvPr/>
        </p:nvSpPr>
        <p:spPr>
          <a:xfrm>
            <a:off x="391886" y="6187045"/>
            <a:ext cx="2244436" cy="52655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166649A-9B0F-79F4-77F9-D83A123CF232}"/>
              </a:ext>
            </a:extLst>
          </p:cNvPr>
          <p:cNvSpPr/>
          <p:nvPr/>
        </p:nvSpPr>
        <p:spPr>
          <a:xfrm>
            <a:off x="2101206" y="2285245"/>
            <a:ext cx="535116" cy="535116"/>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E752E7B-1262-789D-84C6-6ABFB5FF22D4}"/>
              </a:ext>
            </a:extLst>
          </p:cNvPr>
          <p:cNvSpPr/>
          <p:nvPr/>
        </p:nvSpPr>
        <p:spPr>
          <a:xfrm>
            <a:off x="266647" y="2618865"/>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8CD6080-066A-4930-9B5E-2C5DC17AF46B}"/>
              </a:ext>
            </a:extLst>
          </p:cNvPr>
          <p:cNvSpPr/>
          <p:nvPr/>
        </p:nvSpPr>
        <p:spPr>
          <a:xfrm>
            <a:off x="3109724" y="199967"/>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690352"/>
      </p:ext>
    </p:extLst>
  </p:cSld>
  <p:clrMapOvr>
    <a:overrideClrMapping bg1="dk1" tx1="lt1" bg2="dk2" tx2="lt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Section Divider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524000" y="1924029"/>
            <a:ext cx="9144000" cy="1655762"/>
          </a:xfrm>
          <a:prstGeom prst="rect">
            <a:avLst/>
          </a:prstGeom>
        </p:spPr>
        <p:txBody>
          <a:bodyPr anchor="b"/>
          <a:lstStyle>
            <a:lvl1pPr algn="ctr">
              <a:defRPr sz="6000"/>
            </a:lvl1pPr>
          </a:lstStyle>
          <a:p>
            <a:r>
              <a:rPr lang="en-US"/>
              <a:t>Click to edit section divider title style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p:nvPr>
        </p:nvSpPr>
        <p:spPr>
          <a:xfrm>
            <a:off x="1524000" y="3671867"/>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8EF32783-59CB-A81F-8C93-0AED3094E4D4}"/>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8" name="Graphic 7">
            <a:extLst>
              <a:ext uri="{FF2B5EF4-FFF2-40B4-BE49-F238E27FC236}">
                <a16:creationId xmlns:a16="http://schemas.microsoft.com/office/drawing/2014/main" id="{84138F68-1B14-F9FB-EF30-74244DF7801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7833972">
            <a:off x="-762000" y="-652670"/>
            <a:ext cx="4572000" cy="4572000"/>
          </a:xfrm>
          <a:prstGeom prst="rect">
            <a:avLst/>
          </a:prstGeom>
        </p:spPr>
      </p:pic>
    </p:spTree>
    <p:extLst>
      <p:ext uri="{BB962C8B-B14F-4D97-AF65-F5344CB8AC3E}">
        <p14:creationId xmlns:p14="http://schemas.microsoft.com/office/powerpoint/2010/main" val="169314770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chemeClr val="tx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C37A26A-1823-6268-B652-BDD2650C2BBE}"/>
              </a:ext>
            </a:extLst>
          </p:cNvPr>
          <p:cNvSpPr/>
          <p:nvPr/>
        </p:nvSpPr>
        <p:spPr>
          <a:xfrm>
            <a:off x="-962999" y="1804156"/>
            <a:ext cx="2709770" cy="270977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38CD32D3-93CF-B41C-C972-984233BAB889}"/>
              </a:ext>
            </a:extLst>
          </p:cNvPr>
          <p:cNvSpPr/>
          <p:nvPr/>
        </p:nvSpPr>
        <p:spPr>
          <a:xfrm>
            <a:off x="1891958" y="1107459"/>
            <a:ext cx="935307" cy="93530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989221" y="3062840"/>
            <a:ext cx="8213558" cy="1084058"/>
          </a:xfrm>
          <a:prstGeom prst="rect">
            <a:avLst/>
          </a:prstGeom>
        </p:spPr>
        <p:txBody>
          <a:bodyPr anchor="b"/>
          <a:lstStyle>
            <a:lvl1pPr algn="ctr">
              <a:defRPr sz="6000">
                <a:solidFill>
                  <a:schemeClr val="bg1"/>
                </a:solidFill>
              </a:defRPr>
            </a:lvl1pPr>
          </a:lstStyle>
          <a:p>
            <a:r>
              <a:rPr lang="en-US"/>
              <a:t>Click to edit title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hasCustomPrompt="1"/>
          </p:nvPr>
        </p:nvSpPr>
        <p:spPr>
          <a:xfrm>
            <a:off x="1989221" y="4669285"/>
            <a:ext cx="8213558" cy="858141"/>
          </a:xfrm>
          <a:prstGeom prst="rect">
            <a:avLst/>
          </a:prstGeo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pic>
        <p:nvPicPr>
          <p:cNvPr id="5" name="Graphic 4">
            <a:extLst>
              <a:ext uri="{FF2B5EF4-FFF2-40B4-BE49-F238E27FC236}">
                <a16:creationId xmlns:a16="http://schemas.microsoft.com/office/drawing/2014/main" id="{73ADEC6A-35CB-35B6-BB11-CC3AF7429DA5}"/>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24652" b="13009"/>
          <a:stretch/>
        </p:blipFill>
        <p:spPr>
          <a:xfrm rot="10800000">
            <a:off x="-3" y="-1"/>
            <a:ext cx="3294921" cy="3804101"/>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5C4C1D7D-D989-02C6-7C9D-E2A429CBA240}"/>
              </a:ext>
            </a:extLst>
          </p:cNvPr>
          <p:cNvPicPr>
            <a:picLocks noChangeAspect="1"/>
          </p:cNvPicPr>
          <p:nvPr/>
        </p:nvPicPr>
        <p:blipFill>
          <a:blip r:embed="rId3"/>
          <a:stretch>
            <a:fillRect/>
          </a:stretch>
        </p:blipFill>
        <p:spPr>
          <a:xfrm>
            <a:off x="3294919" y="1508760"/>
            <a:ext cx="5602163" cy="894461"/>
          </a:xfrm>
          <a:prstGeom prst="rect">
            <a:avLst/>
          </a:prstGeom>
        </p:spPr>
      </p:pic>
      <p:cxnSp>
        <p:nvCxnSpPr>
          <p:cNvPr id="198" name="Straight Connector 197">
            <a:extLst>
              <a:ext uri="{FF2B5EF4-FFF2-40B4-BE49-F238E27FC236}">
                <a16:creationId xmlns:a16="http://schemas.microsoft.com/office/drawing/2014/main" id="{A8B29362-8F72-1347-4E16-5FBC3E171195}"/>
              </a:ext>
            </a:extLst>
          </p:cNvPr>
          <p:cNvCxnSpPr>
            <a:cxnSpLocks/>
          </p:cNvCxnSpPr>
          <p:nvPr/>
        </p:nvCxnSpPr>
        <p:spPr>
          <a:xfrm>
            <a:off x="1989221" y="4408092"/>
            <a:ext cx="821355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5A41002A-D968-10ED-0227-9EC6E45164A7}"/>
              </a:ext>
            </a:extLst>
          </p:cNvPr>
          <p:cNvSpPr txBox="1"/>
          <p:nvPr/>
        </p:nvSpPr>
        <p:spPr>
          <a:xfrm>
            <a:off x="4381500" y="2472671"/>
            <a:ext cx="3429000" cy="292388"/>
          </a:xfrm>
          <a:prstGeom prst="rect">
            <a:avLst/>
          </a:prstGeom>
          <a:noFill/>
        </p:spPr>
        <p:txBody>
          <a:bodyPr wrap="square" rtlCol="0">
            <a:spAutoFit/>
          </a:bodyPr>
          <a:lstStyle/>
          <a:p>
            <a:pPr algn="ctr"/>
            <a:r>
              <a:rPr lang="en-US" sz="1300">
                <a:solidFill>
                  <a:schemeClr val="bg1"/>
                </a:solidFill>
              </a:rPr>
              <a:t>Delivered by The NextGen Project</a:t>
            </a:r>
          </a:p>
        </p:txBody>
      </p:sp>
      <p:sp>
        <p:nvSpPr>
          <p:cNvPr id="205" name="Rectangle 204">
            <a:extLst>
              <a:ext uri="{FF2B5EF4-FFF2-40B4-BE49-F238E27FC236}">
                <a16:creationId xmlns:a16="http://schemas.microsoft.com/office/drawing/2014/main" id="{68F2DD4D-AE7C-2977-3620-EB897B4896EE}"/>
              </a:ext>
            </a:extLst>
          </p:cNvPr>
          <p:cNvSpPr/>
          <p:nvPr/>
        </p:nvSpPr>
        <p:spPr>
          <a:xfrm>
            <a:off x="391886" y="6187045"/>
            <a:ext cx="2244436" cy="52655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8166649A-9B0F-79F4-77F9-D83A123CF232}"/>
              </a:ext>
            </a:extLst>
          </p:cNvPr>
          <p:cNvSpPr/>
          <p:nvPr/>
        </p:nvSpPr>
        <p:spPr>
          <a:xfrm>
            <a:off x="2101206" y="2285245"/>
            <a:ext cx="535116" cy="535116"/>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E752E7B-1262-789D-84C6-6ABFB5FF22D4}"/>
              </a:ext>
            </a:extLst>
          </p:cNvPr>
          <p:cNvSpPr/>
          <p:nvPr/>
        </p:nvSpPr>
        <p:spPr>
          <a:xfrm>
            <a:off x="266647" y="2618865"/>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8CD6080-066A-4930-9B5E-2C5DC17AF46B}"/>
              </a:ext>
            </a:extLst>
          </p:cNvPr>
          <p:cNvSpPr/>
          <p:nvPr/>
        </p:nvSpPr>
        <p:spPr>
          <a:xfrm>
            <a:off x="3109724" y="199967"/>
            <a:ext cx="370390"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5032188"/>
      </p:ext>
    </p:extLst>
  </p:cSld>
  <p:clrMapOvr>
    <a:overrideClrMapping bg1="dk1" tx1="lt1" bg2="dk2" tx2="lt2" accent1="accent1" accent2="accent2" accent3="accent3" accent4="accent4" accent5="accent5" accent6="accent6" hlink="hlink" folHlink="folHlink"/>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and Content_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
        <p:nvSpPr>
          <p:cNvPr id="7" name="Text Placeholder 2">
            <a:extLst>
              <a:ext uri="{FF2B5EF4-FFF2-40B4-BE49-F238E27FC236}">
                <a16:creationId xmlns:a16="http://schemas.microsoft.com/office/drawing/2014/main" id="{A5200FE3-16F1-F152-60A0-55226E15A4F5}"/>
              </a:ext>
            </a:extLst>
          </p:cNvPr>
          <p:cNvSpPr>
            <a:spLocks noGrp="1"/>
          </p:cNvSpPr>
          <p:nvPr>
            <p:ph idx="13" hasCustomPrompt="1"/>
          </p:nvPr>
        </p:nvSpPr>
        <p:spPr>
          <a:xfrm>
            <a:off x="532435" y="1689100"/>
            <a:ext cx="11100122" cy="4551680"/>
          </a:xfrm>
          <a:prstGeom prst="rect">
            <a:avLst/>
          </a:prstGeom>
        </p:spPr>
        <p:txBody>
          <a:bodyPr vert="horz" lIns="91440" tIns="45720" rIns="91440" bIns="45720" rtlCol="0">
            <a:normAutofit/>
          </a:bodyPr>
          <a:lstStyle>
            <a:lvl1pPr marL="0" indent="0">
              <a:buNone/>
              <a:defRPr lang="en-US" sz="20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20pt. Option to Bold</a:t>
            </a:r>
          </a:p>
        </p:txBody>
      </p:sp>
    </p:spTree>
    <p:extLst>
      <p:ext uri="{BB962C8B-B14F-4D97-AF65-F5344CB8AC3E}">
        <p14:creationId xmlns:p14="http://schemas.microsoft.com/office/powerpoint/2010/main" val="66997934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4869875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Content_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10502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3040334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9005B2-B650-54E0-E130-7610C93AF406}"/>
              </a:ext>
            </a:extLst>
          </p:cNvPr>
          <p:cNvSpPr>
            <a:spLocks noGrp="1"/>
          </p:cNvSpPr>
          <p:nvPr>
            <p:ph sz="half" idx="1"/>
          </p:nvPr>
        </p:nvSpPr>
        <p:spPr>
          <a:xfrm>
            <a:off x="532435" y="2623930"/>
            <a:ext cx="5487365"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CEAA4C-CA22-F672-3390-4FC03F20F4C1}"/>
              </a:ext>
            </a:extLst>
          </p:cNvPr>
          <p:cNvSpPr>
            <a:spLocks noGrp="1"/>
          </p:cNvSpPr>
          <p:nvPr>
            <p:ph sz="half" idx="2"/>
          </p:nvPr>
        </p:nvSpPr>
        <p:spPr>
          <a:xfrm>
            <a:off x="6172199" y="2623930"/>
            <a:ext cx="5460357"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75FD73-8155-F5E5-9E50-208A078DA305}"/>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5" name="Text Placeholder 2">
            <a:extLst>
              <a:ext uri="{FF2B5EF4-FFF2-40B4-BE49-F238E27FC236}">
                <a16:creationId xmlns:a16="http://schemas.microsoft.com/office/drawing/2014/main" id="{41404447-417A-57BE-43A8-65967022BEE8}"/>
              </a:ext>
            </a:extLst>
          </p:cNvPr>
          <p:cNvSpPr>
            <a:spLocks noGrp="1"/>
          </p:cNvSpPr>
          <p:nvPr>
            <p:ph type="body" idx="13"/>
          </p:nvPr>
        </p:nvSpPr>
        <p:spPr>
          <a:xfrm>
            <a:off x="546410" y="1734171"/>
            <a:ext cx="5451166"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Text Placeholder 4">
            <a:extLst>
              <a:ext uri="{FF2B5EF4-FFF2-40B4-BE49-F238E27FC236}">
                <a16:creationId xmlns:a16="http://schemas.microsoft.com/office/drawing/2014/main" id="{FF9D7B36-4472-D375-A3C3-6F71B4D1C8B1}"/>
              </a:ext>
            </a:extLst>
          </p:cNvPr>
          <p:cNvSpPr>
            <a:spLocks noGrp="1"/>
          </p:cNvSpPr>
          <p:nvPr>
            <p:ph type="body" sz="quarter" idx="3"/>
          </p:nvPr>
        </p:nvSpPr>
        <p:spPr>
          <a:xfrm>
            <a:off x="6172200" y="1734171"/>
            <a:ext cx="547339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E66E62BE-4AF1-F8B7-4E19-DEB0F7F0B14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11" name="Text Placeholder 2">
            <a:extLst>
              <a:ext uri="{FF2B5EF4-FFF2-40B4-BE49-F238E27FC236}">
                <a16:creationId xmlns:a16="http://schemas.microsoft.com/office/drawing/2014/main" id="{7A929A12-B4FA-5DC0-B68A-551CA5372888}"/>
              </a:ext>
            </a:extLst>
          </p:cNvPr>
          <p:cNvSpPr>
            <a:spLocks noGrp="1"/>
          </p:cNvSpPr>
          <p:nvPr>
            <p:ph idx="14"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9422461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30270810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Speakers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1" name="Picture Placeholder 20">
            <a:extLst>
              <a:ext uri="{FF2B5EF4-FFF2-40B4-BE49-F238E27FC236}">
                <a16:creationId xmlns:a16="http://schemas.microsoft.com/office/drawing/2014/main" id="{89CF9F8E-D026-F655-51D4-4C4E9C625569}"/>
              </a:ext>
            </a:extLst>
          </p:cNvPr>
          <p:cNvSpPr>
            <a:spLocks noGrp="1"/>
          </p:cNvSpPr>
          <p:nvPr>
            <p:ph type="pic" sz="quarter" idx="13"/>
          </p:nvPr>
        </p:nvSpPr>
        <p:spPr>
          <a:xfrm>
            <a:off x="2123477"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22" name="直接连接符 69">
            <a:extLst>
              <a:ext uri="{FF2B5EF4-FFF2-40B4-BE49-F238E27FC236}">
                <a16:creationId xmlns:a16="http://schemas.microsoft.com/office/drawing/2014/main" id="{49875442-E52E-503C-D366-F5F42889C2D4}"/>
              </a:ext>
            </a:extLst>
          </p:cNvPr>
          <p:cNvCxnSpPr>
            <a:cxnSpLocks/>
          </p:cNvCxnSpPr>
          <p:nvPr/>
        </p:nvCxnSpPr>
        <p:spPr>
          <a:xfrm>
            <a:off x="2766414"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BB44CFD9-5655-1632-8611-672CFCBE2C68}"/>
              </a:ext>
            </a:extLst>
          </p:cNvPr>
          <p:cNvSpPr>
            <a:spLocks noGrp="1"/>
          </p:cNvSpPr>
          <p:nvPr>
            <p:ph type="body" sz="quarter" idx="14" hasCustomPrompt="1"/>
          </p:nvPr>
        </p:nvSpPr>
        <p:spPr>
          <a:xfrm>
            <a:off x="1839314"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28" name="Text Placeholder 27">
            <a:extLst>
              <a:ext uri="{FF2B5EF4-FFF2-40B4-BE49-F238E27FC236}">
                <a16:creationId xmlns:a16="http://schemas.microsoft.com/office/drawing/2014/main" id="{479F7C36-C36D-CD11-F1F8-4C7F5A92C642}"/>
              </a:ext>
            </a:extLst>
          </p:cNvPr>
          <p:cNvSpPr>
            <a:spLocks noGrp="1"/>
          </p:cNvSpPr>
          <p:nvPr>
            <p:ph type="body" sz="quarter" idx="15" hasCustomPrompt="1"/>
          </p:nvPr>
        </p:nvSpPr>
        <p:spPr>
          <a:xfrm>
            <a:off x="1503558"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29" name="Picture Placeholder 20">
            <a:extLst>
              <a:ext uri="{FF2B5EF4-FFF2-40B4-BE49-F238E27FC236}">
                <a16:creationId xmlns:a16="http://schemas.microsoft.com/office/drawing/2014/main" id="{E4802A47-2E18-87BB-4866-BE9F3B344C46}"/>
              </a:ext>
            </a:extLst>
          </p:cNvPr>
          <p:cNvSpPr>
            <a:spLocks noGrp="1"/>
          </p:cNvSpPr>
          <p:nvPr>
            <p:ph type="pic" sz="quarter" idx="16"/>
          </p:nvPr>
        </p:nvSpPr>
        <p:spPr>
          <a:xfrm>
            <a:off x="5450384"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30" name="直接连接符 69">
            <a:extLst>
              <a:ext uri="{FF2B5EF4-FFF2-40B4-BE49-F238E27FC236}">
                <a16:creationId xmlns:a16="http://schemas.microsoft.com/office/drawing/2014/main" id="{96EBA597-D17B-98CE-2D9F-9CD3392C55F0}"/>
              </a:ext>
            </a:extLst>
          </p:cNvPr>
          <p:cNvCxnSpPr>
            <a:cxnSpLocks/>
          </p:cNvCxnSpPr>
          <p:nvPr/>
        </p:nvCxnSpPr>
        <p:spPr>
          <a:xfrm>
            <a:off x="6093321"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Text Placeholder 24">
            <a:extLst>
              <a:ext uri="{FF2B5EF4-FFF2-40B4-BE49-F238E27FC236}">
                <a16:creationId xmlns:a16="http://schemas.microsoft.com/office/drawing/2014/main" id="{509104C7-4788-97E8-DD3E-C1463F72F85B}"/>
              </a:ext>
            </a:extLst>
          </p:cNvPr>
          <p:cNvSpPr>
            <a:spLocks noGrp="1"/>
          </p:cNvSpPr>
          <p:nvPr>
            <p:ph type="body" sz="quarter" idx="17" hasCustomPrompt="1"/>
          </p:nvPr>
        </p:nvSpPr>
        <p:spPr>
          <a:xfrm>
            <a:off x="5166221"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2" name="Text Placeholder 27">
            <a:extLst>
              <a:ext uri="{FF2B5EF4-FFF2-40B4-BE49-F238E27FC236}">
                <a16:creationId xmlns:a16="http://schemas.microsoft.com/office/drawing/2014/main" id="{1C06C86F-FB2C-257D-CF2A-CA377AC2B2A5}"/>
              </a:ext>
            </a:extLst>
          </p:cNvPr>
          <p:cNvSpPr>
            <a:spLocks noGrp="1"/>
          </p:cNvSpPr>
          <p:nvPr>
            <p:ph type="body" sz="quarter" idx="18" hasCustomPrompt="1"/>
          </p:nvPr>
        </p:nvSpPr>
        <p:spPr>
          <a:xfrm>
            <a:off x="4830465"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3" name="Picture Placeholder 20">
            <a:extLst>
              <a:ext uri="{FF2B5EF4-FFF2-40B4-BE49-F238E27FC236}">
                <a16:creationId xmlns:a16="http://schemas.microsoft.com/office/drawing/2014/main" id="{0906D595-47C3-E392-5CC6-C2AB5F87A9B5}"/>
              </a:ext>
            </a:extLst>
          </p:cNvPr>
          <p:cNvSpPr>
            <a:spLocks noGrp="1"/>
          </p:cNvSpPr>
          <p:nvPr>
            <p:ph type="pic" sz="quarter" idx="19"/>
          </p:nvPr>
        </p:nvSpPr>
        <p:spPr>
          <a:xfrm>
            <a:off x="8777291" y="2227659"/>
            <a:ext cx="1285875"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34" name="直接连接符 69">
            <a:extLst>
              <a:ext uri="{FF2B5EF4-FFF2-40B4-BE49-F238E27FC236}">
                <a16:creationId xmlns:a16="http://schemas.microsoft.com/office/drawing/2014/main" id="{49EAF2A2-E526-C0DD-A012-517A635365E9}"/>
              </a:ext>
            </a:extLst>
          </p:cNvPr>
          <p:cNvCxnSpPr>
            <a:cxnSpLocks/>
          </p:cNvCxnSpPr>
          <p:nvPr/>
        </p:nvCxnSpPr>
        <p:spPr>
          <a:xfrm>
            <a:off x="9420228"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5" name="Text Placeholder 24">
            <a:extLst>
              <a:ext uri="{FF2B5EF4-FFF2-40B4-BE49-F238E27FC236}">
                <a16:creationId xmlns:a16="http://schemas.microsoft.com/office/drawing/2014/main" id="{32744D05-AB1A-6046-6DFE-F87588B1D46C}"/>
              </a:ext>
            </a:extLst>
          </p:cNvPr>
          <p:cNvSpPr>
            <a:spLocks noGrp="1"/>
          </p:cNvSpPr>
          <p:nvPr>
            <p:ph type="body" sz="quarter" idx="20" hasCustomPrompt="1"/>
          </p:nvPr>
        </p:nvSpPr>
        <p:spPr>
          <a:xfrm>
            <a:off x="8493128" y="4331201"/>
            <a:ext cx="1854200"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0" b="1">
                <a:solidFill>
                  <a:schemeClr val="bg1"/>
                </a:solidFill>
              </a:defRPr>
            </a:lvl1pPr>
          </a:lstStyle>
          <a:p>
            <a:pPr lvl="0"/>
            <a:r>
              <a:rPr lang="en-US"/>
              <a:t>INSERT NAME</a:t>
            </a:r>
          </a:p>
        </p:txBody>
      </p:sp>
      <p:sp>
        <p:nvSpPr>
          <p:cNvPr id="36" name="Text Placeholder 27">
            <a:extLst>
              <a:ext uri="{FF2B5EF4-FFF2-40B4-BE49-F238E27FC236}">
                <a16:creationId xmlns:a16="http://schemas.microsoft.com/office/drawing/2014/main" id="{29AAED4D-5D7E-1662-0BF5-25FCD6F63F8A}"/>
              </a:ext>
            </a:extLst>
          </p:cNvPr>
          <p:cNvSpPr>
            <a:spLocks noGrp="1"/>
          </p:cNvSpPr>
          <p:nvPr>
            <p:ph type="body" sz="quarter" idx="21" hasCustomPrompt="1"/>
          </p:nvPr>
        </p:nvSpPr>
        <p:spPr>
          <a:xfrm>
            <a:off x="8157372" y="4739343"/>
            <a:ext cx="2525713" cy="663575"/>
          </a:xfrm>
          <a:prstGeom prst="rect">
            <a:avLst/>
          </a:prstGeom>
        </p:spPr>
        <p:txBody>
          <a:bodyPr>
            <a:noAutofit/>
          </a:bodyPr>
          <a:lstStyle>
            <a:lvl1pPr marL="0" indent="0" algn="ctr">
              <a:buNone/>
              <a:defRPr sz="1400"/>
            </a:lvl1pPr>
          </a:lstStyle>
          <a:p>
            <a:pPr lvl="0"/>
            <a:r>
              <a:rPr lang="en-US"/>
              <a:t>Speaker Name, Title and NextGen Role If Applicable</a:t>
            </a:r>
          </a:p>
        </p:txBody>
      </p:sp>
      <p:sp>
        <p:nvSpPr>
          <p:cNvPr id="3" name="Title 1">
            <a:extLst>
              <a:ext uri="{FF2B5EF4-FFF2-40B4-BE49-F238E27FC236}">
                <a16:creationId xmlns:a16="http://schemas.microsoft.com/office/drawing/2014/main" id="{A07C8353-C693-4F78-CCCA-69C2E1915BF3}"/>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C45677BB-D1E0-A886-B393-EAB1F89B9CB6}"/>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cxnSp>
        <p:nvCxnSpPr>
          <p:cNvPr id="2" name="直接连接符 69">
            <a:extLst>
              <a:ext uri="{FF2B5EF4-FFF2-40B4-BE49-F238E27FC236}">
                <a16:creationId xmlns:a16="http://schemas.microsoft.com/office/drawing/2014/main" id="{A6E6F380-7BD7-54D6-023B-429E852CDDAD}"/>
              </a:ext>
            </a:extLst>
          </p:cNvPr>
          <p:cNvCxnSpPr>
            <a:cxnSpLocks/>
          </p:cNvCxnSpPr>
          <p:nvPr userDrawn="1"/>
        </p:nvCxnSpPr>
        <p:spPr>
          <a:xfrm>
            <a:off x="2766414"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69">
            <a:extLst>
              <a:ext uri="{FF2B5EF4-FFF2-40B4-BE49-F238E27FC236}">
                <a16:creationId xmlns:a16="http://schemas.microsoft.com/office/drawing/2014/main" id="{7945F63F-FFC0-785C-F318-6DBDFBB4E3E3}"/>
              </a:ext>
            </a:extLst>
          </p:cNvPr>
          <p:cNvCxnSpPr>
            <a:cxnSpLocks/>
          </p:cNvCxnSpPr>
          <p:nvPr userDrawn="1"/>
        </p:nvCxnSpPr>
        <p:spPr>
          <a:xfrm>
            <a:off x="6093321"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9">
            <a:extLst>
              <a:ext uri="{FF2B5EF4-FFF2-40B4-BE49-F238E27FC236}">
                <a16:creationId xmlns:a16="http://schemas.microsoft.com/office/drawing/2014/main" id="{FEDD2EF3-CAE8-B241-CB02-C55B666795FA}"/>
              </a:ext>
            </a:extLst>
          </p:cNvPr>
          <p:cNvCxnSpPr>
            <a:cxnSpLocks/>
          </p:cNvCxnSpPr>
          <p:nvPr userDrawn="1"/>
        </p:nvCxnSpPr>
        <p:spPr>
          <a:xfrm>
            <a:off x="9420228" y="3956368"/>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359886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8839" y="1972605"/>
            <a:ext cx="88461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pic>
        <p:nvPicPr>
          <p:cNvPr id="2" name="Graphic 1">
            <a:extLst>
              <a:ext uri="{FF2B5EF4-FFF2-40B4-BE49-F238E27FC236}">
                <a16:creationId xmlns:a16="http://schemas.microsoft.com/office/drawing/2014/main" id="{5F6C5490-B574-A9DA-3C34-479E086F3E18}"/>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11" name="Rectangle: Rounded Corners 10">
            <a:extLst>
              <a:ext uri="{FF2B5EF4-FFF2-40B4-BE49-F238E27FC236}">
                <a16:creationId xmlns:a16="http://schemas.microsoft.com/office/drawing/2014/main" id="{6B32624A-84AF-A7E2-F95B-C49078265D8F}"/>
              </a:ext>
            </a:extLst>
          </p:cNvPr>
          <p:cNvSpPr/>
          <p:nvPr userDrawn="1"/>
        </p:nvSpPr>
        <p:spPr>
          <a:xfrm>
            <a:off x="2442039" y="3467859"/>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4" name="Oval 13">
            <a:extLst>
              <a:ext uri="{FF2B5EF4-FFF2-40B4-BE49-F238E27FC236}">
                <a16:creationId xmlns:a16="http://schemas.microsoft.com/office/drawing/2014/main" id="{7277DB53-70A6-5E83-F7D7-A5777FFE2842}"/>
              </a:ext>
              <a:ext uri="{C183D7F6-B498-43B3-948B-1728B52AA6E4}">
                <adec:decorative xmlns:adec="http://schemas.microsoft.com/office/drawing/2017/decorative" val="1"/>
              </a:ext>
            </a:extLst>
          </p:cNvPr>
          <p:cNvSpPr/>
          <p:nvPr userDrawn="1"/>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5" name="Rectangle: Rounded Corners 14">
            <a:extLst>
              <a:ext uri="{FF2B5EF4-FFF2-40B4-BE49-F238E27FC236}">
                <a16:creationId xmlns:a16="http://schemas.microsoft.com/office/drawing/2014/main" id="{95505176-27BA-2D9E-0DD9-210EECB947D4}"/>
              </a:ext>
            </a:extLst>
          </p:cNvPr>
          <p:cNvSpPr/>
          <p:nvPr userDrawn="1"/>
        </p:nvSpPr>
        <p:spPr>
          <a:xfrm>
            <a:off x="2449102" y="5003253"/>
            <a:ext cx="8562922"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6" name="Oval 15">
            <a:extLst>
              <a:ext uri="{FF2B5EF4-FFF2-40B4-BE49-F238E27FC236}">
                <a16:creationId xmlns:a16="http://schemas.microsoft.com/office/drawing/2014/main" id="{DF678D59-4613-67D5-8E71-76CA3A892D79}"/>
              </a:ext>
              <a:ext uri="{C183D7F6-B498-43B3-948B-1728B52AA6E4}">
                <adec:decorative xmlns:adec="http://schemas.microsoft.com/office/drawing/2017/decorative" val="1"/>
              </a:ext>
            </a:extLst>
          </p:cNvPr>
          <p:cNvSpPr/>
          <p:nvPr userDrawn="1"/>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0" name="Text Placeholder 29">
            <a:extLst>
              <a:ext uri="{FF2B5EF4-FFF2-40B4-BE49-F238E27FC236}">
                <a16:creationId xmlns:a16="http://schemas.microsoft.com/office/drawing/2014/main" id="{5F235280-C069-BD0B-BA03-CD594746EDAF}"/>
              </a:ext>
            </a:extLst>
          </p:cNvPr>
          <p:cNvSpPr>
            <a:spLocks noGrp="1"/>
          </p:cNvSpPr>
          <p:nvPr>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21" name="Text Placeholder 29">
            <a:extLst>
              <a:ext uri="{FF2B5EF4-FFF2-40B4-BE49-F238E27FC236}">
                <a16:creationId xmlns:a16="http://schemas.microsoft.com/office/drawing/2014/main" id="{126C4BEE-F736-703C-34E5-20B16BF5F842}"/>
              </a:ext>
            </a:extLst>
          </p:cNvPr>
          <p:cNvSpPr>
            <a:spLocks noGrp="1"/>
          </p:cNvSpPr>
          <p:nvPr>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22" name="Text Placeholder 29">
            <a:extLst>
              <a:ext uri="{FF2B5EF4-FFF2-40B4-BE49-F238E27FC236}">
                <a16:creationId xmlns:a16="http://schemas.microsoft.com/office/drawing/2014/main" id="{979C21E6-601D-5030-DF8F-08E63E85B1AE}"/>
              </a:ext>
            </a:extLst>
          </p:cNvPr>
          <p:cNvSpPr>
            <a:spLocks noGrp="1"/>
          </p:cNvSpPr>
          <p:nvPr>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Tree>
    <p:extLst>
      <p:ext uri="{BB962C8B-B14F-4D97-AF65-F5344CB8AC3E}">
        <p14:creationId xmlns:p14="http://schemas.microsoft.com/office/powerpoint/2010/main" val="178662291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2_Graphic Option_1">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444ED497-9B1A-B702-9BFC-C5B85A9EA3BC}"/>
              </a:ext>
            </a:extLst>
          </p:cNvPr>
          <p:cNvSpPr/>
          <p:nvPr/>
        </p:nvSpPr>
        <p:spPr>
          <a:xfrm>
            <a:off x="3299930" y="1198593"/>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2252637" y="1049264"/>
            <a:ext cx="1828800" cy="1828800"/>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2" name="Rectangle: Rounded Corners 1">
            <a:extLst>
              <a:ext uri="{FF2B5EF4-FFF2-40B4-BE49-F238E27FC236}">
                <a16:creationId xmlns:a16="http://schemas.microsoft.com/office/drawing/2014/main" id="{AAE4F0A9-6F38-E256-51F4-A3D4369B161B}"/>
              </a:ext>
            </a:extLst>
          </p:cNvPr>
          <p:cNvSpPr/>
          <p:nvPr/>
        </p:nvSpPr>
        <p:spPr>
          <a:xfrm>
            <a:off x="3167037" y="4722335"/>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851" y="2335847"/>
            <a:ext cx="2744837" cy="4569940"/>
          </a:xfrm>
          <a:prstGeom prst="rect">
            <a:avLst/>
          </a:prstGeom>
        </p:spPr>
      </p:pic>
      <p:sp>
        <p:nvSpPr>
          <p:cNvPr id="9" name="Rectangle: Rounded Corners 8">
            <a:extLst>
              <a:ext uri="{FF2B5EF4-FFF2-40B4-BE49-F238E27FC236}">
                <a16:creationId xmlns:a16="http://schemas.microsoft.com/office/drawing/2014/main" id="{4C3CD1B2-919F-83F6-D95B-7943F87E978E}"/>
              </a:ext>
            </a:extLst>
          </p:cNvPr>
          <p:cNvSpPr/>
          <p:nvPr/>
        </p:nvSpPr>
        <p:spPr>
          <a:xfrm>
            <a:off x="1370568" y="2962806"/>
            <a:ext cx="8562922"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874472" y="2792017"/>
            <a:ext cx="1828800" cy="1828800"/>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2252637" y="4577689"/>
            <a:ext cx="1828800" cy="1828800"/>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279617"/>
            <a:ext cx="11100122" cy="697324"/>
          </a:xfrm>
        </p:spPr>
        <p:txBody>
          <a:bodyPr/>
          <a:lstStyle>
            <a:lvl1pPr>
              <a:defRPr/>
            </a:lvl1pPr>
          </a:lstStyle>
          <a:p>
            <a:r>
              <a:rPr lang="en-US"/>
              <a:t>Headers: Arial, 44 pt. </a:t>
            </a:r>
          </a:p>
        </p:txBody>
      </p:sp>
    </p:spTree>
    <p:extLst>
      <p:ext uri="{BB962C8B-B14F-4D97-AF65-F5344CB8AC3E}">
        <p14:creationId xmlns:p14="http://schemas.microsoft.com/office/powerpoint/2010/main" val="158421422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1_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 y="1455127"/>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0813" y="1867795"/>
            <a:ext cx="9201139" cy="119625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89"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a:p>
        </p:txBody>
      </p:sp>
      <p:sp>
        <p:nvSpPr>
          <p:cNvPr id="9" name="Rectangle: Rounded Corners 8">
            <a:extLst>
              <a:ext uri="{FF2B5EF4-FFF2-40B4-BE49-F238E27FC236}">
                <a16:creationId xmlns:a16="http://schemas.microsoft.com/office/drawing/2014/main" id="{4C3CD1B2-919F-83F6-D95B-7943F87E978E}"/>
              </a:ext>
            </a:extLst>
          </p:cNvPr>
          <p:cNvSpPr/>
          <p:nvPr/>
        </p:nvSpPr>
        <p:spPr>
          <a:xfrm>
            <a:off x="2129993" y="3339200"/>
            <a:ext cx="9221959" cy="11500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2" name="Rectangle: Rounded Corners 11">
            <a:extLst>
              <a:ext uri="{FF2B5EF4-FFF2-40B4-BE49-F238E27FC236}">
                <a16:creationId xmlns:a16="http://schemas.microsoft.com/office/drawing/2014/main" id="{55E67CAC-FB7D-A0B4-12E4-6E05A3025A09}"/>
              </a:ext>
            </a:extLst>
          </p:cNvPr>
          <p:cNvSpPr/>
          <p:nvPr/>
        </p:nvSpPr>
        <p:spPr>
          <a:xfrm>
            <a:off x="2037210" y="4819519"/>
            <a:ext cx="9314742" cy="12144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1563852"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7" name="Text Placeholder 29">
            <a:extLst>
              <a:ext uri="{FF2B5EF4-FFF2-40B4-BE49-F238E27FC236}">
                <a16:creationId xmlns:a16="http://schemas.microsoft.com/office/drawing/2014/main" id="{6FF721FF-AC71-6974-9415-BB773F22FE56}"/>
              </a:ext>
            </a:extLst>
          </p:cNvPr>
          <p:cNvSpPr>
            <a:spLocks noGrp="1"/>
          </p:cNvSpPr>
          <p:nvPr>
            <p:ph type="body" sz="quarter" idx="13" hasCustomPrompt="1"/>
          </p:nvPr>
        </p:nvSpPr>
        <p:spPr>
          <a:xfrm>
            <a:off x="2975954" y="2289814"/>
            <a:ext cx="7754021" cy="309139"/>
          </a:xfrm>
          <a:prstGeom prst="rect">
            <a:avLst/>
          </a:prstGeom>
        </p:spPr>
        <p:txBody>
          <a:bodyPr anchor="ctr">
            <a:normAutofit/>
          </a:bodyPr>
          <a:lstStyle>
            <a:lvl1pPr marL="0" indent="0">
              <a:buNone/>
              <a:defRPr sz="1800"/>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p:ph type="body" sz="quarter" idx="16" hasCustomPrompt="1"/>
          </p:nvPr>
        </p:nvSpPr>
        <p:spPr>
          <a:xfrm>
            <a:off x="3232194" y="3779733"/>
            <a:ext cx="7497781" cy="309139"/>
          </a:xfrm>
          <a:prstGeom prst="rect">
            <a:avLst/>
          </a:prstGeom>
        </p:spPr>
        <p:txBody>
          <a:bodyPr anchor="ctr">
            <a:normAutofit/>
          </a:bodyPr>
          <a:lstStyle>
            <a:lvl1pPr marL="0" indent="0">
              <a:buNone/>
              <a:defRPr sz="1800"/>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p:ph type="body" sz="quarter" idx="17" hasCustomPrompt="1"/>
          </p:nvPr>
        </p:nvSpPr>
        <p:spPr>
          <a:xfrm>
            <a:off x="2975954" y="5308687"/>
            <a:ext cx="7754021" cy="309139"/>
          </a:xfrm>
          <a:prstGeom prst="rect">
            <a:avLst/>
          </a:prstGeom>
        </p:spPr>
        <p:txBody>
          <a:bodyPr anchor="ctr">
            <a:normAutofit/>
          </a:bodyPr>
          <a:lstStyle>
            <a:lvl1pPr marL="0" indent="0">
              <a:buNone/>
              <a:defRPr sz="1800"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51885320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483771" y="208566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483771" y="1894629"/>
            <a:ext cx="2463800" cy="1113825"/>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1088835" y="2367030"/>
            <a:ext cx="1253672" cy="12536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1219467"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32886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3288657" y="1894629"/>
            <a:ext cx="2463800"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3893721" y="2367030"/>
            <a:ext cx="1253672"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4024353"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EAAED408-53BC-B9B9-7C7E-3A1496566D89}"/>
              </a:ext>
            </a:extLst>
          </p:cNvPr>
          <p:cNvGrpSpPr/>
          <p:nvPr/>
        </p:nvGrpSpPr>
        <p:grpSpPr>
          <a:xfrm>
            <a:off x="6093543" y="1894629"/>
            <a:ext cx="2463800" cy="4014868"/>
            <a:chOff x="6117773" y="2108385"/>
            <a:chExt cx="2463800" cy="4014868"/>
          </a:xfrm>
        </p:grpSpPr>
        <p:sp>
          <p:nvSpPr>
            <p:cNvPr id="36" name="Rounded Rectangle 18">
              <a:extLst>
                <a:ext uri="{FF2B5EF4-FFF2-40B4-BE49-F238E27FC236}">
                  <a16:creationId xmlns:a16="http://schemas.microsoft.com/office/drawing/2014/main" id="{22E750CD-6C93-6F26-E51D-AFAB7D60511A}"/>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ound Same Side Corner Rectangle 19">
              <a:extLst>
                <a:ext uri="{FF2B5EF4-FFF2-40B4-BE49-F238E27FC236}">
                  <a16:creationId xmlns:a16="http://schemas.microsoft.com/office/drawing/2014/main" id="{49F204FD-461A-C7EA-6564-10C7E0731406}"/>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9" name="Oval 38">
            <a:extLst>
              <a:ext uri="{FF2B5EF4-FFF2-40B4-BE49-F238E27FC236}">
                <a16:creationId xmlns:a16="http://schemas.microsoft.com/office/drawing/2014/main" id="{10463FCA-A48E-AE5B-E736-644EF66B639C}"/>
              </a:ext>
            </a:extLst>
          </p:cNvPr>
          <p:cNvSpPr/>
          <p:nvPr/>
        </p:nvSpPr>
        <p:spPr>
          <a:xfrm>
            <a:off x="6698607" y="2367030"/>
            <a:ext cx="1253672" cy="12536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6E69CF8-F897-C0A0-F80E-F965B41947EE}"/>
              </a:ext>
            </a:extLst>
          </p:cNvPr>
          <p:cNvSpPr/>
          <p:nvPr/>
        </p:nvSpPr>
        <p:spPr>
          <a:xfrm>
            <a:off x="6829239" y="2497662"/>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9168757" y="1894629"/>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9168757" y="1894629"/>
            <a:ext cx="2463800"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p:nvGrpSpPr>
        <p:grpSpPr>
          <a:xfrm>
            <a:off x="9773821" y="2367030"/>
            <a:ext cx="1253672" cy="1253672"/>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708393" y="4104617"/>
            <a:ext cx="2014556" cy="236239"/>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704912"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3515019" y="4104617"/>
            <a:ext cx="2014556" cy="23623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3511538"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1" name="Text Placeholder 29">
            <a:extLst>
              <a:ext uri="{FF2B5EF4-FFF2-40B4-BE49-F238E27FC236}">
                <a16:creationId xmlns:a16="http://schemas.microsoft.com/office/drawing/2014/main" id="{DFD51615-3290-E691-2A56-C4EDD050E678}"/>
              </a:ext>
            </a:extLst>
          </p:cNvPr>
          <p:cNvSpPr>
            <a:spLocks noGrp="1"/>
          </p:cNvSpPr>
          <p:nvPr>
            <p:ph type="body" sz="quarter" idx="17" hasCustomPrompt="1"/>
          </p:nvPr>
        </p:nvSpPr>
        <p:spPr>
          <a:xfrm>
            <a:off x="6318165" y="4104617"/>
            <a:ext cx="2014556" cy="236239"/>
          </a:xfrm>
          <a:prstGeom prst="rect">
            <a:avLst/>
          </a:prstGeom>
        </p:spPr>
        <p:txBody>
          <a:bodyPr anchor="ctr">
            <a:noAutofit/>
          </a:bodyPr>
          <a:lstStyle>
            <a:lvl1pPr marL="0" indent="0" algn="ctr">
              <a:buNone/>
              <a:defRPr sz="1600" b="1">
                <a:solidFill>
                  <a:srgbClr val="F3B700"/>
                </a:solidFill>
                <a:latin typeface="+mj-lt"/>
              </a:defRPr>
            </a:lvl1pPr>
          </a:lstStyle>
          <a:p>
            <a:pPr lvl="0"/>
            <a:r>
              <a:rPr lang="en-US"/>
              <a:t>TITLE GOES HERE</a:t>
            </a:r>
          </a:p>
        </p:txBody>
      </p:sp>
      <p:sp>
        <p:nvSpPr>
          <p:cNvPr id="72" name="Text Placeholder 29">
            <a:extLst>
              <a:ext uri="{FF2B5EF4-FFF2-40B4-BE49-F238E27FC236}">
                <a16:creationId xmlns:a16="http://schemas.microsoft.com/office/drawing/2014/main" id="{2EDE9A57-AFAA-181C-3093-A126F1D9EFA2}"/>
              </a:ext>
            </a:extLst>
          </p:cNvPr>
          <p:cNvSpPr>
            <a:spLocks noGrp="1"/>
          </p:cNvSpPr>
          <p:nvPr>
            <p:ph type="body" sz="quarter" idx="18" hasCustomPrompt="1"/>
          </p:nvPr>
        </p:nvSpPr>
        <p:spPr>
          <a:xfrm>
            <a:off x="6318165"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9414499" y="4104617"/>
            <a:ext cx="2014556" cy="23623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9414499" y="4352370"/>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2" name="Group 1">
            <a:extLst>
              <a:ext uri="{FF2B5EF4-FFF2-40B4-BE49-F238E27FC236}">
                <a16:creationId xmlns:a16="http://schemas.microsoft.com/office/drawing/2014/main" id="{D694C699-227D-DA8E-312F-DB82B204E7FB}"/>
              </a:ext>
            </a:extLst>
          </p:cNvPr>
          <p:cNvGrpSpPr/>
          <p:nvPr userDrawn="1"/>
        </p:nvGrpSpPr>
        <p:grpSpPr>
          <a:xfrm>
            <a:off x="6093543" y="1894629"/>
            <a:ext cx="2463800" cy="4014868"/>
            <a:chOff x="6117773" y="2108385"/>
            <a:chExt cx="2463800" cy="4014868"/>
          </a:xfrm>
        </p:grpSpPr>
        <p:sp>
          <p:nvSpPr>
            <p:cNvPr id="6" name="Rounded Rectangle 18">
              <a:extLst>
                <a:ext uri="{FF2B5EF4-FFF2-40B4-BE49-F238E27FC236}">
                  <a16:creationId xmlns:a16="http://schemas.microsoft.com/office/drawing/2014/main" id="{9203A85B-3764-61E9-F741-65F65835855B}"/>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 Same Side Corner Rectangle 19">
              <a:extLst>
                <a:ext uri="{FF2B5EF4-FFF2-40B4-BE49-F238E27FC236}">
                  <a16:creationId xmlns:a16="http://schemas.microsoft.com/office/drawing/2014/main" id="{8B296864-0FC8-65CC-ACC9-AE890AAC5D87}"/>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a:extLst>
              <a:ext uri="{FF2B5EF4-FFF2-40B4-BE49-F238E27FC236}">
                <a16:creationId xmlns:a16="http://schemas.microsoft.com/office/drawing/2014/main" id="{2F6035AC-803B-D71A-97B2-D53ECC6A9211}"/>
              </a:ext>
            </a:extLst>
          </p:cNvPr>
          <p:cNvGrpSpPr/>
          <p:nvPr userDrawn="1"/>
        </p:nvGrpSpPr>
        <p:grpSpPr>
          <a:xfrm>
            <a:off x="9773821" y="2367030"/>
            <a:ext cx="1253672" cy="1253672"/>
            <a:chOff x="9804401" y="2580786"/>
            <a:chExt cx="1253672" cy="1253672"/>
          </a:xfrm>
        </p:grpSpPr>
        <p:sp>
          <p:nvSpPr>
            <p:cNvPr id="9" name="Oval 8">
              <a:extLst>
                <a:ext uri="{FF2B5EF4-FFF2-40B4-BE49-F238E27FC236}">
                  <a16:creationId xmlns:a16="http://schemas.microsoft.com/office/drawing/2014/main" id="{CAD0BFAC-082D-E16C-518B-2AC10F5124A6}"/>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EBEB9BC-A083-B236-4C88-0B2688F30B2B}"/>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8583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par>
                          <p:cTn id="15" fill="hold">
                            <p:stCondLst>
                              <p:cond delay="1000"/>
                            </p:stCondLst>
                            <p:childTnLst>
                              <p:par>
                                <p:cTn id="16" presetID="2" presetClass="entr" presetSubtype="4" accel="20000" decel="8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1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1778900" y="2329981"/>
            <a:ext cx="2552529" cy="372689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1787611" y="1853875"/>
            <a:ext cx="2552529" cy="1116388"/>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2436255" y="2418758"/>
            <a:ext cx="1237821" cy="11637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2576296" y="2530650"/>
            <a:ext cx="943805" cy="921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5048873" y="1859339"/>
            <a:ext cx="2552528" cy="420300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5048873" y="1859340"/>
            <a:ext cx="2552528" cy="1166019"/>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5652196" y="2311243"/>
            <a:ext cx="1298820" cy="13124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5784568" y="2462373"/>
            <a:ext cx="1028147" cy="1038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ounded Rectangle 23">
            <a:extLst>
              <a:ext uri="{FF2B5EF4-FFF2-40B4-BE49-F238E27FC236}">
                <a16:creationId xmlns:a16="http://schemas.microsoft.com/office/drawing/2014/main" id="{B564155F-A8C4-6DE7-905A-E6295C3E2374}"/>
              </a:ext>
            </a:extLst>
          </p:cNvPr>
          <p:cNvSpPr/>
          <p:nvPr/>
        </p:nvSpPr>
        <p:spPr>
          <a:xfrm>
            <a:off x="8221405" y="1853874"/>
            <a:ext cx="2552527" cy="420300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8221405" y="1853875"/>
            <a:ext cx="2552527" cy="1166019"/>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4" name="Group 43">
            <a:extLst>
              <a:ext uri="{FF2B5EF4-FFF2-40B4-BE49-F238E27FC236}">
                <a16:creationId xmlns:a16="http://schemas.microsoft.com/office/drawing/2014/main" id="{7C955B6E-A466-71D7-16A1-C2EE585902A2}"/>
              </a:ext>
            </a:extLst>
          </p:cNvPr>
          <p:cNvGrpSpPr/>
          <p:nvPr/>
        </p:nvGrpSpPr>
        <p:grpSpPr>
          <a:xfrm>
            <a:off x="8826470" y="2326275"/>
            <a:ext cx="1298820" cy="1312419"/>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2028412" y="4083369"/>
            <a:ext cx="2087106" cy="219295"/>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2020322" y="4311616"/>
            <a:ext cx="2087106" cy="1214230"/>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5275235" y="4069328"/>
            <a:ext cx="2087106" cy="24730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5271754" y="4317081"/>
            <a:ext cx="2087106" cy="1369346"/>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8446027" y="4054911"/>
            <a:ext cx="2087105" cy="24730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8446027" y="4311616"/>
            <a:ext cx="2087105" cy="1369346"/>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67854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2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2147304" y="2029035"/>
            <a:ext cx="3238650" cy="398061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2156015" y="1552929"/>
            <a:ext cx="3238650" cy="1192389"/>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89E6AD28-F818-8B06-0C6D-DA6CD1A023E8}"/>
              </a:ext>
            </a:extLst>
          </p:cNvPr>
          <p:cNvSpPr/>
          <p:nvPr/>
        </p:nvSpPr>
        <p:spPr>
          <a:xfrm>
            <a:off x="3072713" y="2131969"/>
            <a:ext cx="1321558" cy="12288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44007FF4-819E-7EAF-17E1-B43F6DE788E9}"/>
              </a:ext>
            </a:extLst>
          </p:cNvPr>
          <p:cNvSpPr/>
          <p:nvPr/>
        </p:nvSpPr>
        <p:spPr>
          <a:xfrm>
            <a:off x="3225256" y="2247127"/>
            <a:ext cx="1007652" cy="9727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13">
            <a:extLst>
              <a:ext uri="{FF2B5EF4-FFF2-40B4-BE49-F238E27FC236}">
                <a16:creationId xmlns:a16="http://schemas.microsoft.com/office/drawing/2014/main" id="{BCA67ECC-AF24-D566-E13C-9EC63EB40CD5}"/>
              </a:ext>
            </a:extLst>
          </p:cNvPr>
          <p:cNvSpPr/>
          <p:nvPr/>
        </p:nvSpPr>
        <p:spPr>
          <a:xfrm>
            <a:off x="6320074" y="1552928"/>
            <a:ext cx="3238649" cy="4489134"/>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6320074" y="1552929"/>
            <a:ext cx="3238649" cy="1245398"/>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242120A8-735D-4092-D1B3-33EF1C7C840A}"/>
              </a:ext>
            </a:extLst>
          </p:cNvPr>
          <p:cNvSpPr/>
          <p:nvPr/>
        </p:nvSpPr>
        <p:spPr>
          <a:xfrm>
            <a:off x="7351342" y="2010228"/>
            <a:ext cx="1434569" cy="13963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729D811F-07DD-2533-D067-314EFA45DA6C}"/>
              </a:ext>
            </a:extLst>
          </p:cNvPr>
          <p:cNvSpPr/>
          <p:nvPr/>
        </p:nvSpPr>
        <p:spPr>
          <a:xfrm>
            <a:off x="7485574" y="2160232"/>
            <a:ext cx="1135605" cy="11053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2476471" y="3782424"/>
            <a:ext cx="2648121" cy="234224"/>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2468381" y="4010670"/>
            <a:ext cx="2648121" cy="129689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6626092" y="3762917"/>
            <a:ext cx="2648121" cy="264145"/>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6622611" y="4010669"/>
            <a:ext cx="2648121" cy="1462567"/>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Tree>
    <p:extLst>
      <p:ext uri="{BB962C8B-B14F-4D97-AF65-F5344CB8AC3E}">
        <p14:creationId xmlns:p14="http://schemas.microsoft.com/office/powerpoint/2010/main" val="26941048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1_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35" y="365126"/>
            <a:ext cx="11100122"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35" y="1078606"/>
            <a:ext cx="11100122" cy="587634"/>
          </a:xfrm>
          <a:prstGeom prst="rect">
            <a:avLst/>
          </a:prstGeom>
        </p:spPr>
        <p:txBody>
          <a:bodyPr vert="horz" lIns="91440" tIns="45720" rIns="91440" bIns="45720" rtlCol="0">
            <a:normAutofit/>
          </a:bodyPr>
          <a:lstStyle>
            <a:lvl1pPr marL="0" indent="0">
              <a:buNone/>
              <a:defRPr lang="en-US" sz="2200" kern="1200" dirty="0">
                <a:solidFill>
                  <a:schemeClr val="tx1"/>
                </a:solidFill>
                <a:latin typeface="+mn-lt"/>
                <a:ea typeface="+mn-ea"/>
                <a:cs typeface="+mn-cs"/>
              </a:defRPr>
            </a:lvl1pPr>
          </a:lstStyle>
          <a:p>
            <a:pPr marL="0" lvl="0" indent="0" algn="l" defTabSz="914400" rtl="0" eaLnBrk="1" latinLnBrk="0" hangingPunct="1">
              <a:lnSpc>
                <a:spcPct val="90000"/>
              </a:lnSpc>
              <a:spcBef>
                <a:spcPts val="1000"/>
              </a:spcBef>
              <a:buFont typeface="Arial" panose="020B0604020202020204" pitchFamily="34" charset="0"/>
              <a:buNone/>
            </a:pPr>
            <a:r>
              <a:rPr lang="en-US"/>
              <a:t>Edit text Arial, 22pt. Option to Bold</a:t>
            </a:r>
          </a:p>
        </p:txBody>
      </p:sp>
      <p:grpSp>
        <p:nvGrpSpPr>
          <p:cNvPr id="53" name="Group 52">
            <a:extLst>
              <a:ext uri="{FF2B5EF4-FFF2-40B4-BE49-F238E27FC236}">
                <a16:creationId xmlns:a16="http://schemas.microsoft.com/office/drawing/2014/main" id="{650EA823-A015-E1A2-C539-AC62653B3986}"/>
              </a:ext>
              <a:ext uri="{C183D7F6-B498-43B3-948B-1728B52AA6E4}">
                <adec:decorative xmlns:adec="http://schemas.microsoft.com/office/drawing/2017/decorative" val="1"/>
              </a:ext>
            </a:extLst>
          </p:cNvPr>
          <p:cNvGrpSpPr/>
          <p:nvPr userDrawn="1"/>
        </p:nvGrpSpPr>
        <p:grpSpPr>
          <a:xfrm>
            <a:off x="383572" y="122455"/>
            <a:ext cx="11808428" cy="6601969"/>
            <a:chOff x="383572" y="122455"/>
            <a:chExt cx="11808428" cy="6601969"/>
          </a:xfrm>
        </p:grpSpPr>
        <p:pic>
          <p:nvPicPr>
            <p:cNvPr id="9" name="Picture 8" descr="A picture containing shape&#10;&#10;AI-generated content may be incorrect.">
              <a:extLst>
                <a:ext uri="{FF2B5EF4-FFF2-40B4-BE49-F238E27FC236}">
                  <a16:creationId xmlns:a16="http://schemas.microsoft.com/office/drawing/2014/main" id="{127C198A-C45C-40C7-E671-A2B248DD9A76}"/>
                </a:ext>
              </a:extLst>
            </p:cNvPr>
            <p:cNvPicPr>
              <a:picLocks noChangeAspect="1"/>
            </p:cNvPicPr>
            <p:nvPr/>
          </p:nvPicPr>
          <p:blipFill>
            <a:blip r:embed="rId2"/>
            <a:stretch>
              <a:fillRect/>
            </a:stretch>
          </p:blipFill>
          <p:spPr>
            <a:xfrm>
              <a:off x="10465575" y="122455"/>
              <a:ext cx="1551008" cy="247640"/>
            </a:xfrm>
            <a:prstGeom prst="rect">
              <a:avLst/>
            </a:prstGeom>
          </p:spPr>
        </p:pic>
        <p:sp>
          <p:nvSpPr>
            <p:cNvPr id="10" name="TextBox 9">
              <a:extLst>
                <a:ext uri="{FF2B5EF4-FFF2-40B4-BE49-F238E27FC236}">
                  <a16:creationId xmlns:a16="http://schemas.microsoft.com/office/drawing/2014/main" id="{FDA802E6-425D-ADAC-F4A5-355824F1295D}"/>
                </a:ext>
              </a:extLst>
            </p:cNvPr>
            <p:cNvSpPr txBox="1"/>
            <p:nvPr/>
          </p:nvSpPr>
          <p:spPr>
            <a:xfrm>
              <a:off x="10366020" y="348866"/>
              <a:ext cx="1825980" cy="215444"/>
            </a:xfrm>
            <a:prstGeom prst="rect">
              <a:avLst/>
            </a:prstGeom>
            <a:noFill/>
          </p:spPr>
          <p:txBody>
            <a:bodyPr wrap="square" rtlCol="0">
              <a:spAutoFit/>
            </a:bodyPr>
            <a:lstStyle/>
            <a:p>
              <a:r>
                <a:rPr lang="en-US" sz="800"/>
                <a:t>Delivered by The NextGen Project</a:t>
              </a:r>
            </a:p>
          </p:txBody>
        </p:sp>
        <p:sp>
          <p:nvSpPr>
            <p:cNvPr id="34" name="TextBox 33">
              <a:extLst>
                <a:ext uri="{FF2B5EF4-FFF2-40B4-BE49-F238E27FC236}">
                  <a16:creationId xmlns:a16="http://schemas.microsoft.com/office/drawing/2014/main" id="{05479AEE-D87F-D09B-8C5D-0D33ADA6F8D3}"/>
                </a:ext>
              </a:extLst>
            </p:cNvPr>
            <p:cNvSpPr txBox="1"/>
            <p:nvPr/>
          </p:nvSpPr>
          <p:spPr>
            <a:xfrm>
              <a:off x="383572" y="6267224"/>
              <a:ext cx="4990977" cy="457200"/>
            </a:xfrm>
            <a:prstGeom prst="rect">
              <a:avLst/>
            </a:prstGeom>
            <a:solidFill>
              <a:schemeClr val="bg1"/>
            </a:solidFill>
            <a:ln>
              <a:solidFill>
                <a:schemeClr val="bg1"/>
              </a:solidFill>
            </a:ln>
          </p:spPr>
          <p:txBody>
            <a:bodyPr wrap="square">
              <a:spAutoFit/>
            </a:bodyPr>
            <a:lstStyle/>
            <a:p>
              <a:pPr>
                <a:buNone/>
              </a:pPr>
              <a:endParaRPr lang="en-US" sz="1300">
                <a:latin typeface="+mj-lt"/>
              </a:endParaRPr>
            </a:p>
          </p:txBody>
        </p:sp>
      </p:grpSp>
    </p:spTree>
    <p:extLst>
      <p:ext uri="{BB962C8B-B14F-4D97-AF65-F5344CB8AC3E}">
        <p14:creationId xmlns:p14="http://schemas.microsoft.com/office/powerpoint/2010/main" val="36660624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1_Title Slide">
    <p:bg>
      <p:bgPr>
        <a:solidFill>
          <a:schemeClr val="tx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C37A26A-1823-6268-B652-BDD2650C2BBE}"/>
              </a:ext>
            </a:extLst>
          </p:cNvPr>
          <p:cNvSpPr/>
          <p:nvPr/>
        </p:nvSpPr>
        <p:spPr>
          <a:xfrm>
            <a:off x="-962999" y="1804156"/>
            <a:ext cx="2709771" cy="270977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6" name="Oval 5">
            <a:extLst>
              <a:ext uri="{FF2B5EF4-FFF2-40B4-BE49-F238E27FC236}">
                <a16:creationId xmlns:a16="http://schemas.microsoft.com/office/drawing/2014/main" id="{38CD32D3-93CF-B41C-C972-984233BAB889}"/>
              </a:ext>
            </a:extLst>
          </p:cNvPr>
          <p:cNvSpPr/>
          <p:nvPr/>
        </p:nvSpPr>
        <p:spPr>
          <a:xfrm>
            <a:off x="1891959" y="1107461"/>
            <a:ext cx="935307" cy="93530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989223" y="3062842"/>
            <a:ext cx="8213557" cy="1084058"/>
          </a:xfrm>
          <a:prstGeom prst="rect">
            <a:avLst/>
          </a:prstGeom>
        </p:spPr>
        <p:txBody>
          <a:bodyPr anchor="b"/>
          <a:lstStyle>
            <a:lvl1pPr algn="ctr">
              <a:defRPr sz="6000">
                <a:solidFill>
                  <a:schemeClr val="bg1"/>
                </a:solidFill>
              </a:defRPr>
            </a:lvl1pPr>
          </a:lstStyle>
          <a:p>
            <a:r>
              <a:rPr lang="en-US"/>
              <a:t>Click to edit title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hasCustomPrompt="1"/>
          </p:nvPr>
        </p:nvSpPr>
        <p:spPr>
          <a:xfrm>
            <a:off x="1989223" y="4669286"/>
            <a:ext cx="8213557" cy="858141"/>
          </a:xfrm>
          <a:prstGeom prst="rect">
            <a:avLst/>
          </a:prstGeom>
        </p:spPr>
        <p:txBody>
          <a:bodyPr/>
          <a:lstStyle>
            <a:lvl1pPr marL="0" indent="0" algn="ctr">
              <a:buNone/>
              <a:defRPr sz="2400">
                <a:solidFill>
                  <a:schemeClr val="bg1"/>
                </a:solidFill>
              </a:defRPr>
            </a:lvl1pPr>
            <a:lvl2pPr marL="457200" indent="0" algn="ctr">
              <a:buNone/>
              <a:defRPr sz="2000"/>
            </a:lvl2pPr>
            <a:lvl3pPr marL="914399" indent="0" algn="ctr">
              <a:buNone/>
              <a:defRPr sz="1801"/>
            </a:lvl3pPr>
            <a:lvl4pPr marL="1371599" indent="0" algn="ctr">
              <a:buNone/>
              <a:defRPr sz="1600"/>
            </a:lvl4pPr>
            <a:lvl5pPr marL="1828802" indent="0" algn="ctr">
              <a:buNone/>
              <a:defRPr sz="1600"/>
            </a:lvl5pPr>
            <a:lvl6pPr marL="2286000" indent="0" algn="ctr">
              <a:buNone/>
              <a:defRPr sz="1600"/>
            </a:lvl6pPr>
            <a:lvl7pPr marL="2743201" indent="0" algn="ctr">
              <a:buNone/>
              <a:defRPr sz="1600"/>
            </a:lvl7pPr>
            <a:lvl8pPr marL="3200401" indent="0" algn="ctr">
              <a:buNone/>
              <a:defRPr sz="1600"/>
            </a:lvl8pPr>
            <a:lvl9pPr marL="3657599" indent="0" algn="ctr">
              <a:buNone/>
              <a:defRPr sz="1600"/>
            </a:lvl9pPr>
          </a:lstStyle>
          <a:p>
            <a:r>
              <a:rPr lang="en-US"/>
              <a:t>Click to edit subtitle</a:t>
            </a:r>
          </a:p>
        </p:txBody>
      </p:sp>
      <p:pic>
        <p:nvPicPr>
          <p:cNvPr id="5" name="Graphic 4">
            <a:extLst>
              <a:ext uri="{FF2B5EF4-FFF2-40B4-BE49-F238E27FC236}">
                <a16:creationId xmlns:a16="http://schemas.microsoft.com/office/drawing/2014/main" id="{73ADEC6A-35CB-35B6-BB11-CC3AF7429DA5}"/>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24652" b="13009"/>
          <a:stretch/>
        </p:blipFill>
        <p:spPr>
          <a:xfrm rot="10800000">
            <a:off x="3" y="2"/>
            <a:ext cx="3294921" cy="3804101"/>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5C4C1D7D-D989-02C6-7C9D-E2A429CBA240}"/>
              </a:ext>
            </a:extLst>
          </p:cNvPr>
          <p:cNvPicPr>
            <a:picLocks noChangeAspect="1"/>
          </p:cNvPicPr>
          <p:nvPr/>
        </p:nvPicPr>
        <p:blipFill>
          <a:blip r:embed="rId3"/>
          <a:stretch>
            <a:fillRect/>
          </a:stretch>
        </p:blipFill>
        <p:spPr>
          <a:xfrm>
            <a:off x="3294923" y="1508763"/>
            <a:ext cx="5602164" cy="894461"/>
          </a:xfrm>
          <a:prstGeom prst="rect">
            <a:avLst/>
          </a:prstGeom>
        </p:spPr>
      </p:pic>
      <p:cxnSp>
        <p:nvCxnSpPr>
          <p:cNvPr id="198" name="Straight Connector 197">
            <a:extLst>
              <a:ext uri="{FF2B5EF4-FFF2-40B4-BE49-F238E27FC236}">
                <a16:creationId xmlns:a16="http://schemas.microsoft.com/office/drawing/2014/main" id="{A8B29362-8F72-1347-4E16-5FBC3E171195}"/>
              </a:ext>
            </a:extLst>
          </p:cNvPr>
          <p:cNvCxnSpPr>
            <a:cxnSpLocks/>
          </p:cNvCxnSpPr>
          <p:nvPr/>
        </p:nvCxnSpPr>
        <p:spPr>
          <a:xfrm>
            <a:off x="1989223" y="4408092"/>
            <a:ext cx="821355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5A41002A-D968-10ED-0227-9EC6E45164A7}"/>
              </a:ext>
            </a:extLst>
          </p:cNvPr>
          <p:cNvSpPr txBox="1"/>
          <p:nvPr/>
        </p:nvSpPr>
        <p:spPr>
          <a:xfrm>
            <a:off x="4381505" y="2472673"/>
            <a:ext cx="3429001" cy="292388"/>
          </a:xfrm>
          <a:prstGeom prst="rect">
            <a:avLst/>
          </a:prstGeom>
          <a:noFill/>
        </p:spPr>
        <p:txBody>
          <a:bodyPr wrap="square" rtlCol="0">
            <a:spAutoFit/>
          </a:bodyPr>
          <a:lstStyle/>
          <a:p>
            <a:pPr algn="ctr"/>
            <a:r>
              <a:rPr lang="en-US" sz="1300">
                <a:solidFill>
                  <a:schemeClr val="bg1"/>
                </a:solidFill>
              </a:rPr>
              <a:t>Delivered by The NextGen Project</a:t>
            </a:r>
          </a:p>
        </p:txBody>
      </p:sp>
      <p:sp>
        <p:nvSpPr>
          <p:cNvPr id="205" name="Rectangle 204">
            <a:extLst>
              <a:ext uri="{FF2B5EF4-FFF2-40B4-BE49-F238E27FC236}">
                <a16:creationId xmlns:a16="http://schemas.microsoft.com/office/drawing/2014/main" id="{68F2DD4D-AE7C-2977-3620-EB897B4896EE}"/>
              </a:ext>
            </a:extLst>
          </p:cNvPr>
          <p:cNvSpPr/>
          <p:nvPr/>
        </p:nvSpPr>
        <p:spPr>
          <a:xfrm>
            <a:off x="391890" y="6187048"/>
            <a:ext cx="2244436" cy="52655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 name="Oval 3">
            <a:extLst>
              <a:ext uri="{FF2B5EF4-FFF2-40B4-BE49-F238E27FC236}">
                <a16:creationId xmlns:a16="http://schemas.microsoft.com/office/drawing/2014/main" id="{8166649A-9B0F-79F4-77F9-D83A123CF232}"/>
              </a:ext>
            </a:extLst>
          </p:cNvPr>
          <p:cNvSpPr/>
          <p:nvPr/>
        </p:nvSpPr>
        <p:spPr>
          <a:xfrm>
            <a:off x="2101206" y="2285245"/>
            <a:ext cx="535116" cy="535116"/>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8" name="Oval 7">
            <a:extLst>
              <a:ext uri="{FF2B5EF4-FFF2-40B4-BE49-F238E27FC236}">
                <a16:creationId xmlns:a16="http://schemas.microsoft.com/office/drawing/2014/main" id="{BE752E7B-1262-789D-84C6-6ABFB5FF22D4}"/>
              </a:ext>
            </a:extLst>
          </p:cNvPr>
          <p:cNvSpPr/>
          <p:nvPr/>
        </p:nvSpPr>
        <p:spPr>
          <a:xfrm>
            <a:off x="266647" y="2618865"/>
            <a:ext cx="370389"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9" name="Oval 8">
            <a:extLst>
              <a:ext uri="{FF2B5EF4-FFF2-40B4-BE49-F238E27FC236}">
                <a16:creationId xmlns:a16="http://schemas.microsoft.com/office/drawing/2014/main" id="{78CD6080-066A-4930-9B5E-2C5DC17AF46B}"/>
              </a:ext>
            </a:extLst>
          </p:cNvPr>
          <p:cNvSpPr/>
          <p:nvPr/>
        </p:nvSpPr>
        <p:spPr>
          <a:xfrm>
            <a:off x="3109726" y="199968"/>
            <a:ext cx="370389"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2688050908"/>
      </p:ext>
    </p:extLst>
  </p:cSld>
  <p:clrMapOvr>
    <a:overrideClrMapping bg1="dk1" tx1="lt1" bg2="dk2" tx2="lt2" accent1="accent1" accent2="accent2" accent3="accent3" accent4="accent4" accent5="accent5" accent6="accent6" hlink="hlink" folHlink="folHlink"/>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Section Divider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524000" y="1924030"/>
            <a:ext cx="9144000" cy="1655762"/>
          </a:xfrm>
          <a:prstGeom prst="rect">
            <a:avLst/>
          </a:prstGeom>
        </p:spPr>
        <p:txBody>
          <a:bodyPr anchor="b"/>
          <a:lstStyle>
            <a:lvl1pPr algn="ctr">
              <a:defRPr sz="6000"/>
            </a:lvl1pPr>
          </a:lstStyle>
          <a:p>
            <a:r>
              <a:rPr lang="en-US"/>
              <a:t>Click to edit section divider title style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p:nvPr>
        </p:nvSpPr>
        <p:spPr>
          <a:xfrm>
            <a:off x="1524000" y="3671869"/>
            <a:ext cx="9144000" cy="1655762"/>
          </a:xfrm>
          <a:prstGeom prst="rect">
            <a:avLst/>
          </a:prstGeom>
        </p:spPr>
        <p:txBody>
          <a:bodyPr/>
          <a:lstStyle>
            <a:lvl1pPr marL="0" indent="0" algn="ctr">
              <a:buNone/>
              <a:defRPr sz="2400"/>
            </a:lvl1pPr>
            <a:lvl2pPr marL="457200" indent="0" algn="ctr">
              <a:buNone/>
              <a:defRPr sz="2000"/>
            </a:lvl2pPr>
            <a:lvl3pPr marL="914399" indent="0" algn="ctr">
              <a:buNone/>
              <a:defRPr sz="1801"/>
            </a:lvl3pPr>
            <a:lvl4pPr marL="1371599" indent="0" algn="ctr">
              <a:buNone/>
              <a:defRPr sz="1600"/>
            </a:lvl4pPr>
            <a:lvl5pPr marL="1828802" indent="0" algn="ctr">
              <a:buNone/>
              <a:defRPr sz="1600"/>
            </a:lvl5pPr>
            <a:lvl6pPr marL="2286000" indent="0" algn="ctr">
              <a:buNone/>
              <a:defRPr sz="1600"/>
            </a:lvl6pPr>
            <a:lvl7pPr marL="2743201" indent="0" algn="ctr">
              <a:buNone/>
              <a:defRPr sz="1600"/>
            </a:lvl7pPr>
            <a:lvl8pPr marL="3200401" indent="0" algn="ctr">
              <a:buNone/>
              <a:defRPr sz="1600"/>
            </a:lvl8pPr>
            <a:lvl9pPr marL="3657599"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8EF32783-59CB-A81F-8C93-0AED3094E4D4}"/>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8" name="Graphic 7">
            <a:extLst>
              <a:ext uri="{FF2B5EF4-FFF2-40B4-BE49-F238E27FC236}">
                <a16:creationId xmlns:a16="http://schemas.microsoft.com/office/drawing/2014/main" id="{84138F68-1B14-F9FB-EF30-74244DF7801A}"/>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rot="17833972">
            <a:off x="-762000" y="-652670"/>
            <a:ext cx="4572000" cy="4572000"/>
          </a:xfrm>
          <a:prstGeom prst="rect">
            <a:avLst/>
          </a:prstGeom>
        </p:spPr>
      </p:pic>
    </p:spTree>
    <p:extLst>
      <p:ext uri="{BB962C8B-B14F-4D97-AF65-F5344CB8AC3E}">
        <p14:creationId xmlns:p14="http://schemas.microsoft.com/office/powerpoint/2010/main" val="1477088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chemeClr val="tx1"/>
        </a:solidFill>
        <a:effectLst/>
      </p:bgPr>
    </p:bg>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BC37A26A-1823-6268-B652-BDD2650C2BBE}"/>
              </a:ext>
            </a:extLst>
          </p:cNvPr>
          <p:cNvSpPr/>
          <p:nvPr/>
        </p:nvSpPr>
        <p:spPr>
          <a:xfrm>
            <a:off x="-962999" y="1804156"/>
            <a:ext cx="2709771" cy="2709770"/>
          </a:xfrm>
          <a:prstGeom prst="ellips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6" name="Oval 5">
            <a:extLst>
              <a:ext uri="{FF2B5EF4-FFF2-40B4-BE49-F238E27FC236}">
                <a16:creationId xmlns:a16="http://schemas.microsoft.com/office/drawing/2014/main" id="{38CD32D3-93CF-B41C-C972-984233BAB889}"/>
              </a:ext>
            </a:extLst>
          </p:cNvPr>
          <p:cNvSpPr/>
          <p:nvPr/>
        </p:nvSpPr>
        <p:spPr>
          <a:xfrm>
            <a:off x="1891959" y="1107461"/>
            <a:ext cx="935307" cy="935307"/>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 name="Title 1">
            <a:extLst>
              <a:ext uri="{FF2B5EF4-FFF2-40B4-BE49-F238E27FC236}">
                <a16:creationId xmlns:a16="http://schemas.microsoft.com/office/drawing/2014/main" id="{A82B11C0-2FD6-2838-A963-732716082E4A}"/>
              </a:ext>
            </a:extLst>
          </p:cNvPr>
          <p:cNvSpPr>
            <a:spLocks noGrp="1"/>
          </p:cNvSpPr>
          <p:nvPr>
            <p:ph type="ctrTitle" hasCustomPrompt="1"/>
          </p:nvPr>
        </p:nvSpPr>
        <p:spPr>
          <a:xfrm>
            <a:off x="1989223" y="3062842"/>
            <a:ext cx="8213557" cy="1084058"/>
          </a:xfrm>
          <a:prstGeom prst="rect">
            <a:avLst/>
          </a:prstGeom>
        </p:spPr>
        <p:txBody>
          <a:bodyPr anchor="b"/>
          <a:lstStyle>
            <a:lvl1pPr algn="ctr">
              <a:defRPr sz="6000">
                <a:solidFill>
                  <a:schemeClr val="bg1"/>
                </a:solidFill>
              </a:defRPr>
            </a:lvl1pPr>
          </a:lstStyle>
          <a:p>
            <a:r>
              <a:rPr lang="en-US"/>
              <a:t>Click to edit title</a:t>
            </a:r>
          </a:p>
        </p:txBody>
      </p:sp>
      <p:sp>
        <p:nvSpPr>
          <p:cNvPr id="3" name="Subtitle 2">
            <a:extLst>
              <a:ext uri="{FF2B5EF4-FFF2-40B4-BE49-F238E27FC236}">
                <a16:creationId xmlns:a16="http://schemas.microsoft.com/office/drawing/2014/main" id="{A7C93F9A-86E2-839F-ED9E-D9A1823E01A6}"/>
              </a:ext>
            </a:extLst>
          </p:cNvPr>
          <p:cNvSpPr>
            <a:spLocks noGrp="1"/>
          </p:cNvSpPr>
          <p:nvPr>
            <p:ph type="subTitle" idx="1" hasCustomPrompt="1"/>
          </p:nvPr>
        </p:nvSpPr>
        <p:spPr>
          <a:xfrm>
            <a:off x="1989223" y="4669286"/>
            <a:ext cx="8213557" cy="858141"/>
          </a:xfrm>
          <a:prstGeom prst="rect">
            <a:avLst/>
          </a:prstGeom>
        </p:spPr>
        <p:txBody>
          <a:bodyPr/>
          <a:lstStyle>
            <a:lvl1pPr marL="0" indent="0" algn="ctr">
              <a:buNone/>
              <a:defRPr sz="2400">
                <a:solidFill>
                  <a:schemeClr val="bg1"/>
                </a:solidFill>
              </a:defRPr>
            </a:lvl1pPr>
            <a:lvl2pPr marL="457200" indent="0" algn="ctr">
              <a:buNone/>
              <a:defRPr sz="2000"/>
            </a:lvl2pPr>
            <a:lvl3pPr marL="914399" indent="0" algn="ctr">
              <a:buNone/>
              <a:defRPr sz="1801"/>
            </a:lvl3pPr>
            <a:lvl4pPr marL="1371599" indent="0" algn="ctr">
              <a:buNone/>
              <a:defRPr sz="1600"/>
            </a:lvl4pPr>
            <a:lvl5pPr marL="1828802" indent="0" algn="ctr">
              <a:buNone/>
              <a:defRPr sz="1600"/>
            </a:lvl5pPr>
            <a:lvl6pPr marL="2286000" indent="0" algn="ctr">
              <a:buNone/>
              <a:defRPr sz="1600"/>
            </a:lvl6pPr>
            <a:lvl7pPr marL="2743201" indent="0" algn="ctr">
              <a:buNone/>
              <a:defRPr sz="1600"/>
            </a:lvl7pPr>
            <a:lvl8pPr marL="3200401" indent="0" algn="ctr">
              <a:buNone/>
              <a:defRPr sz="1600"/>
            </a:lvl8pPr>
            <a:lvl9pPr marL="3657599" indent="0" algn="ctr">
              <a:buNone/>
              <a:defRPr sz="1600"/>
            </a:lvl9pPr>
          </a:lstStyle>
          <a:p>
            <a:r>
              <a:rPr lang="en-US"/>
              <a:t>Click to edit subtitle</a:t>
            </a:r>
          </a:p>
        </p:txBody>
      </p:sp>
      <p:pic>
        <p:nvPicPr>
          <p:cNvPr id="5" name="Graphic 4">
            <a:extLst>
              <a:ext uri="{FF2B5EF4-FFF2-40B4-BE49-F238E27FC236}">
                <a16:creationId xmlns:a16="http://schemas.microsoft.com/office/drawing/2014/main" id="{73ADEC6A-35CB-35B6-BB11-CC3AF7429DA5}"/>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24652" b="13009"/>
          <a:stretch/>
        </p:blipFill>
        <p:spPr>
          <a:xfrm rot="10800000">
            <a:off x="3" y="2"/>
            <a:ext cx="3294921" cy="3804101"/>
          </a:xfrm>
          <a:prstGeom prst="rect">
            <a:avLst/>
          </a:prstGeom>
        </p:spPr>
      </p:pic>
      <p:pic>
        <p:nvPicPr>
          <p:cNvPr id="13" name="Picture 12" descr="A black background with a black square&#10;&#10;Description automatically generated with medium confidence">
            <a:extLst>
              <a:ext uri="{FF2B5EF4-FFF2-40B4-BE49-F238E27FC236}">
                <a16:creationId xmlns:a16="http://schemas.microsoft.com/office/drawing/2014/main" id="{5C4C1D7D-D989-02C6-7C9D-E2A429CBA240}"/>
              </a:ext>
            </a:extLst>
          </p:cNvPr>
          <p:cNvPicPr>
            <a:picLocks noChangeAspect="1"/>
          </p:cNvPicPr>
          <p:nvPr/>
        </p:nvPicPr>
        <p:blipFill>
          <a:blip r:embed="rId3"/>
          <a:stretch>
            <a:fillRect/>
          </a:stretch>
        </p:blipFill>
        <p:spPr>
          <a:xfrm>
            <a:off x="3294923" y="1508763"/>
            <a:ext cx="5602164" cy="894461"/>
          </a:xfrm>
          <a:prstGeom prst="rect">
            <a:avLst/>
          </a:prstGeom>
        </p:spPr>
      </p:pic>
      <p:cxnSp>
        <p:nvCxnSpPr>
          <p:cNvPr id="198" name="Straight Connector 197">
            <a:extLst>
              <a:ext uri="{FF2B5EF4-FFF2-40B4-BE49-F238E27FC236}">
                <a16:creationId xmlns:a16="http://schemas.microsoft.com/office/drawing/2014/main" id="{A8B29362-8F72-1347-4E16-5FBC3E171195}"/>
              </a:ext>
            </a:extLst>
          </p:cNvPr>
          <p:cNvCxnSpPr>
            <a:cxnSpLocks/>
          </p:cNvCxnSpPr>
          <p:nvPr/>
        </p:nvCxnSpPr>
        <p:spPr>
          <a:xfrm>
            <a:off x="1989223" y="4408092"/>
            <a:ext cx="821355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4" name="TextBox 203">
            <a:extLst>
              <a:ext uri="{FF2B5EF4-FFF2-40B4-BE49-F238E27FC236}">
                <a16:creationId xmlns:a16="http://schemas.microsoft.com/office/drawing/2014/main" id="{5A41002A-D968-10ED-0227-9EC6E45164A7}"/>
              </a:ext>
            </a:extLst>
          </p:cNvPr>
          <p:cNvSpPr txBox="1"/>
          <p:nvPr/>
        </p:nvSpPr>
        <p:spPr>
          <a:xfrm>
            <a:off x="4381505" y="2472673"/>
            <a:ext cx="3429001" cy="292388"/>
          </a:xfrm>
          <a:prstGeom prst="rect">
            <a:avLst/>
          </a:prstGeom>
          <a:noFill/>
        </p:spPr>
        <p:txBody>
          <a:bodyPr wrap="square" rtlCol="0">
            <a:spAutoFit/>
          </a:bodyPr>
          <a:lstStyle/>
          <a:p>
            <a:pPr algn="ctr"/>
            <a:r>
              <a:rPr lang="en-US" sz="1300">
                <a:solidFill>
                  <a:schemeClr val="bg1"/>
                </a:solidFill>
              </a:rPr>
              <a:t>Delivered by The NextGen Project</a:t>
            </a:r>
          </a:p>
        </p:txBody>
      </p:sp>
      <p:sp>
        <p:nvSpPr>
          <p:cNvPr id="205" name="Rectangle 204">
            <a:extLst>
              <a:ext uri="{FF2B5EF4-FFF2-40B4-BE49-F238E27FC236}">
                <a16:creationId xmlns:a16="http://schemas.microsoft.com/office/drawing/2014/main" id="{68F2DD4D-AE7C-2977-3620-EB897B4896EE}"/>
              </a:ext>
            </a:extLst>
          </p:cNvPr>
          <p:cNvSpPr/>
          <p:nvPr/>
        </p:nvSpPr>
        <p:spPr>
          <a:xfrm>
            <a:off x="391890" y="6187048"/>
            <a:ext cx="2244436" cy="526553"/>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 name="Oval 3">
            <a:extLst>
              <a:ext uri="{FF2B5EF4-FFF2-40B4-BE49-F238E27FC236}">
                <a16:creationId xmlns:a16="http://schemas.microsoft.com/office/drawing/2014/main" id="{8166649A-9B0F-79F4-77F9-D83A123CF232}"/>
              </a:ext>
            </a:extLst>
          </p:cNvPr>
          <p:cNvSpPr/>
          <p:nvPr/>
        </p:nvSpPr>
        <p:spPr>
          <a:xfrm>
            <a:off x="2101206" y="2285245"/>
            <a:ext cx="535116" cy="535116"/>
          </a:xfrm>
          <a:prstGeom prst="ellipse">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8" name="Oval 7">
            <a:extLst>
              <a:ext uri="{FF2B5EF4-FFF2-40B4-BE49-F238E27FC236}">
                <a16:creationId xmlns:a16="http://schemas.microsoft.com/office/drawing/2014/main" id="{BE752E7B-1262-789D-84C6-6ABFB5FF22D4}"/>
              </a:ext>
            </a:extLst>
          </p:cNvPr>
          <p:cNvSpPr/>
          <p:nvPr/>
        </p:nvSpPr>
        <p:spPr>
          <a:xfrm>
            <a:off x="266647" y="2618865"/>
            <a:ext cx="370389"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9" name="Oval 8">
            <a:extLst>
              <a:ext uri="{FF2B5EF4-FFF2-40B4-BE49-F238E27FC236}">
                <a16:creationId xmlns:a16="http://schemas.microsoft.com/office/drawing/2014/main" id="{78CD6080-066A-4930-9B5E-2C5DC17AF46B}"/>
              </a:ext>
            </a:extLst>
          </p:cNvPr>
          <p:cNvSpPr/>
          <p:nvPr/>
        </p:nvSpPr>
        <p:spPr>
          <a:xfrm>
            <a:off x="3109726" y="199968"/>
            <a:ext cx="370389" cy="37039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spTree>
    <p:extLst>
      <p:ext uri="{BB962C8B-B14F-4D97-AF65-F5344CB8AC3E}">
        <p14:creationId xmlns:p14="http://schemas.microsoft.com/office/powerpoint/2010/main" val="2619349032"/>
      </p:ext>
    </p:extLst>
  </p:cSld>
  <p:clrMapOvr>
    <a:overrideClrMapping bg1="dk1" tx1="lt1" bg2="dk2" tx2="lt2" accent1="accent1" accent2="accent2" accent3="accent3" accent4="accent4" accent5="accent5" accent6="accent6" hlink="hlink" folHlink="folHlink"/>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Title and Content_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sp>
        <p:nvSpPr>
          <p:cNvPr id="7" name="Text Placeholder 2">
            <a:extLst>
              <a:ext uri="{FF2B5EF4-FFF2-40B4-BE49-F238E27FC236}">
                <a16:creationId xmlns:a16="http://schemas.microsoft.com/office/drawing/2014/main" id="{A5200FE3-16F1-F152-60A0-55226E15A4F5}"/>
              </a:ext>
            </a:extLst>
          </p:cNvPr>
          <p:cNvSpPr>
            <a:spLocks noGrp="1"/>
          </p:cNvSpPr>
          <p:nvPr>
            <p:ph idx="13" hasCustomPrompt="1"/>
          </p:nvPr>
        </p:nvSpPr>
        <p:spPr>
          <a:xfrm>
            <a:off x="532440" y="1689100"/>
            <a:ext cx="11100123" cy="4551680"/>
          </a:xfrm>
          <a:prstGeom prst="rect">
            <a:avLst/>
          </a:prstGeom>
        </p:spPr>
        <p:txBody>
          <a:bodyPr vert="horz" lIns="91440" tIns="45720" rIns="91440" bIns="45720" rtlCol="0">
            <a:normAutofit/>
          </a:bodyPr>
          <a:lstStyle>
            <a:lvl1pPr marL="0" indent="0">
              <a:buNone/>
              <a:defRPr lang="en-US" sz="2000"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20pt. Option to Bold</a:t>
            </a:r>
          </a:p>
        </p:txBody>
      </p:sp>
    </p:spTree>
    <p:extLst>
      <p:ext uri="{BB962C8B-B14F-4D97-AF65-F5344CB8AC3E}">
        <p14:creationId xmlns:p14="http://schemas.microsoft.com/office/powerpoint/2010/main" val="4932230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Title and Content_2">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427911083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Title and Content_3">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9D7ACE-7B9B-09B5-ECB3-41AC0C19B352}"/>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4" name="Title 1">
            <a:extLst>
              <a:ext uri="{FF2B5EF4-FFF2-40B4-BE49-F238E27FC236}">
                <a16:creationId xmlns:a16="http://schemas.microsoft.com/office/drawing/2014/main" id="{A36F93A9-5E08-C38C-19D8-BF98C1B543D5}"/>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5" name="Text Placeholder 2">
            <a:extLst>
              <a:ext uri="{FF2B5EF4-FFF2-40B4-BE49-F238E27FC236}">
                <a16:creationId xmlns:a16="http://schemas.microsoft.com/office/drawing/2014/main" id="{0C23547D-44AB-8200-A8F1-C51DBFBD6B9B}"/>
              </a:ext>
            </a:extLst>
          </p:cNvPr>
          <p:cNvSpPr>
            <a:spLocks noGrp="1"/>
          </p:cNvSpPr>
          <p:nvPr>
            <p:ph idx="1" hasCustomPrompt="1"/>
          </p:nvPr>
        </p:nvSpPr>
        <p:spPr>
          <a:xfrm>
            <a:off x="532440" y="1078606"/>
            <a:ext cx="11100123" cy="510502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118623875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9005B2-B650-54E0-E130-7610C93AF406}"/>
              </a:ext>
            </a:extLst>
          </p:cNvPr>
          <p:cNvSpPr>
            <a:spLocks noGrp="1"/>
          </p:cNvSpPr>
          <p:nvPr>
            <p:ph sz="half" idx="1"/>
          </p:nvPr>
        </p:nvSpPr>
        <p:spPr>
          <a:xfrm>
            <a:off x="532440" y="2623930"/>
            <a:ext cx="5487365"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CEAA4C-CA22-F672-3390-4FC03F20F4C1}"/>
              </a:ext>
            </a:extLst>
          </p:cNvPr>
          <p:cNvSpPr>
            <a:spLocks noGrp="1"/>
          </p:cNvSpPr>
          <p:nvPr>
            <p:ph sz="half" idx="2"/>
          </p:nvPr>
        </p:nvSpPr>
        <p:spPr>
          <a:xfrm>
            <a:off x="6172204" y="2623930"/>
            <a:ext cx="5460357" cy="355303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9975FD73-8155-F5E5-9E50-208A078DA305}"/>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5" name="Text Placeholder 2">
            <a:extLst>
              <a:ext uri="{FF2B5EF4-FFF2-40B4-BE49-F238E27FC236}">
                <a16:creationId xmlns:a16="http://schemas.microsoft.com/office/drawing/2014/main" id="{41404447-417A-57BE-43A8-65967022BEE8}"/>
              </a:ext>
            </a:extLst>
          </p:cNvPr>
          <p:cNvSpPr>
            <a:spLocks noGrp="1"/>
          </p:cNvSpPr>
          <p:nvPr>
            <p:ph type="body" idx="13"/>
          </p:nvPr>
        </p:nvSpPr>
        <p:spPr>
          <a:xfrm>
            <a:off x="546413" y="1734171"/>
            <a:ext cx="5451166" cy="823912"/>
          </a:xfrm>
          <a:prstGeom prst="rect">
            <a:avLst/>
          </a:prstGeom>
        </p:spPr>
        <p:txBody>
          <a:bodyPr anchor="b"/>
          <a:lstStyle>
            <a:lvl1pPr marL="0" indent="0">
              <a:buNone/>
              <a:defRPr sz="2400" b="1"/>
            </a:lvl1pPr>
            <a:lvl2pPr marL="457200" indent="0">
              <a:buNone/>
              <a:defRPr sz="2000" b="1"/>
            </a:lvl2pPr>
            <a:lvl3pPr marL="914399" indent="0">
              <a:buNone/>
              <a:defRPr sz="1801" b="1"/>
            </a:lvl3pPr>
            <a:lvl4pPr marL="1371599" indent="0">
              <a:buNone/>
              <a:defRPr sz="1600" b="1"/>
            </a:lvl4pPr>
            <a:lvl5pPr marL="1828802" indent="0">
              <a:buNone/>
              <a:defRPr sz="1600" b="1"/>
            </a:lvl5pPr>
            <a:lvl6pPr marL="2286000" indent="0">
              <a:buNone/>
              <a:defRPr sz="1600" b="1"/>
            </a:lvl6pPr>
            <a:lvl7pPr marL="2743201" indent="0">
              <a:buNone/>
              <a:defRPr sz="1600" b="1"/>
            </a:lvl7pPr>
            <a:lvl8pPr marL="3200401" indent="0">
              <a:buNone/>
              <a:defRPr sz="1600" b="1"/>
            </a:lvl8pPr>
            <a:lvl9pPr marL="3657599" indent="0">
              <a:buNone/>
              <a:defRPr sz="1600" b="1"/>
            </a:lvl9pPr>
          </a:lstStyle>
          <a:p>
            <a:pPr lvl="0"/>
            <a:r>
              <a:rPr lang="en-US"/>
              <a:t>Click to edit Master text styles</a:t>
            </a:r>
          </a:p>
        </p:txBody>
      </p:sp>
      <p:sp>
        <p:nvSpPr>
          <p:cNvPr id="6" name="Text Placeholder 4">
            <a:extLst>
              <a:ext uri="{FF2B5EF4-FFF2-40B4-BE49-F238E27FC236}">
                <a16:creationId xmlns:a16="http://schemas.microsoft.com/office/drawing/2014/main" id="{FF9D7B36-4472-D375-A3C3-6F71B4D1C8B1}"/>
              </a:ext>
            </a:extLst>
          </p:cNvPr>
          <p:cNvSpPr>
            <a:spLocks noGrp="1"/>
          </p:cNvSpPr>
          <p:nvPr>
            <p:ph type="body" sz="quarter" idx="3"/>
          </p:nvPr>
        </p:nvSpPr>
        <p:spPr>
          <a:xfrm>
            <a:off x="6172199" y="1734171"/>
            <a:ext cx="5473390" cy="823912"/>
          </a:xfrm>
          <a:prstGeom prst="rect">
            <a:avLst/>
          </a:prstGeom>
        </p:spPr>
        <p:txBody>
          <a:bodyPr anchor="b"/>
          <a:lstStyle>
            <a:lvl1pPr marL="0" indent="0">
              <a:buNone/>
              <a:defRPr sz="2400" b="1"/>
            </a:lvl1pPr>
            <a:lvl2pPr marL="457200" indent="0">
              <a:buNone/>
              <a:defRPr sz="2000" b="1"/>
            </a:lvl2pPr>
            <a:lvl3pPr marL="914399" indent="0">
              <a:buNone/>
              <a:defRPr sz="1801" b="1"/>
            </a:lvl3pPr>
            <a:lvl4pPr marL="1371599" indent="0">
              <a:buNone/>
              <a:defRPr sz="1600" b="1"/>
            </a:lvl4pPr>
            <a:lvl5pPr marL="1828802" indent="0">
              <a:buNone/>
              <a:defRPr sz="1600" b="1"/>
            </a:lvl5pPr>
            <a:lvl6pPr marL="2286000" indent="0">
              <a:buNone/>
              <a:defRPr sz="1600" b="1"/>
            </a:lvl6pPr>
            <a:lvl7pPr marL="2743201" indent="0">
              <a:buNone/>
              <a:defRPr sz="1600" b="1"/>
            </a:lvl7pPr>
            <a:lvl8pPr marL="3200401" indent="0">
              <a:buNone/>
              <a:defRPr sz="1600" b="1"/>
            </a:lvl8pPr>
            <a:lvl9pPr marL="3657599" indent="0">
              <a:buNone/>
              <a:defRPr sz="1600" b="1"/>
            </a:lvl9pPr>
          </a:lstStyle>
          <a:p>
            <a:pPr lvl="0"/>
            <a:r>
              <a:rPr lang="en-US"/>
              <a:t>Click to edit Master text styles</a:t>
            </a:r>
          </a:p>
        </p:txBody>
      </p:sp>
      <p:sp>
        <p:nvSpPr>
          <p:cNvPr id="10" name="Title 1">
            <a:extLst>
              <a:ext uri="{FF2B5EF4-FFF2-40B4-BE49-F238E27FC236}">
                <a16:creationId xmlns:a16="http://schemas.microsoft.com/office/drawing/2014/main" id="{E66E62BE-4AF1-F8B7-4E19-DEB0F7F0B14A}"/>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11" name="Text Placeholder 2">
            <a:extLst>
              <a:ext uri="{FF2B5EF4-FFF2-40B4-BE49-F238E27FC236}">
                <a16:creationId xmlns:a16="http://schemas.microsoft.com/office/drawing/2014/main" id="{7A929A12-B4FA-5DC0-B68A-551CA5372888}"/>
              </a:ext>
            </a:extLst>
          </p:cNvPr>
          <p:cNvSpPr>
            <a:spLocks noGrp="1"/>
          </p:cNvSpPr>
          <p:nvPr>
            <p:ph idx="14"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70285322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7" name="Title 1">
            <a:extLst>
              <a:ext uri="{FF2B5EF4-FFF2-40B4-BE49-F238E27FC236}">
                <a16:creationId xmlns:a16="http://schemas.microsoft.com/office/drawing/2014/main" id="{8AB6B060-1DE9-6560-5C6C-95AA2690B35F}"/>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37" name="Text Placeholder 2">
            <a:extLst>
              <a:ext uri="{FF2B5EF4-FFF2-40B4-BE49-F238E27FC236}">
                <a16:creationId xmlns:a16="http://schemas.microsoft.com/office/drawing/2014/main" id="{A9A16E52-DC7F-1C52-F2E6-1D866A283D63}"/>
              </a:ext>
            </a:extLst>
          </p:cNvPr>
          <p:cNvSpPr>
            <a:spLocks noGrp="1"/>
          </p:cNvSpPr>
          <p:nvPr>
            <p:ph idx="1"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261666027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Speakers Slid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1" name="Picture Placeholder 20">
            <a:extLst>
              <a:ext uri="{FF2B5EF4-FFF2-40B4-BE49-F238E27FC236}">
                <a16:creationId xmlns:a16="http://schemas.microsoft.com/office/drawing/2014/main" id="{89CF9F8E-D026-F655-51D4-4C4E9C625569}"/>
              </a:ext>
            </a:extLst>
          </p:cNvPr>
          <p:cNvSpPr>
            <a:spLocks noGrp="1"/>
          </p:cNvSpPr>
          <p:nvPr>
            <p:ph type="pic" sz="quarter" idx="13"/>
          </p:nvPr>
        </p:nvSpPr>
        <p:spPr>
          <a:xfrm>
            <a:off x="2123482" y="2227659"/>
            <a:ext cx="1285876"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22" name="直接连接符 69">
            <a:extLst>
              <a:ext uri="{FF2B5EF4-FFF2-40B4-BE49-F238E27FC236}">
                <a16:creationId xmlns:a16="http://schemas.microsoft.com/office/drawing/2014/main" id="{49875442-E52E-503C-D366-F5F42889C2D4}"/>
              </a:ext>
            </a:extLst>
          </p:cNvPr>
          <p:cNvCxnSpPr>
            <a:cxnSpLocks/>
          </p:cNvCxnSpPr>
          <p:nvPr/>
        </p:nvCxnSpPr>
        <p:spPr>
          <a:xfrm>
            <a:off x="2766414" y="3956371"/>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25" name="Text Placeholder 24">
            <a:extLst>
              <a:ext uri="{FF2B5EF4-FFF2-40B4-BE49-F238E27FC236}">
                <a16:creationId xmlns:a16="http://schemas.microsoft.com/office/drawing/2014/main" id="{BB44CFD9-5655-1632-8611-672CFCBE2C68}"/>
              </a:ext>
            </a:extLst>
          </p:cNvPr>
          <p:cNvSpPr>
            <a:spLocks noGrp="1"/>
          </p:cNvSpPr>
          <p:nvPr>
            <p:ph type="body" sz="quarter" idx="14" hasCustomPrompt="1"/>
          </p:nvPr>
        </p:nvSpPr>
        <p:spPr>
          <a:xfrm>
            <a:off x="1839314" y="4331203"/>
            <a:ext cx="1854201"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1" b="1">
                <a:solidFill>
                  <a:schemeClr val="bg1"/>
                </a:solidFill>
              </a:defRPr>
            </a:lvl1pPr>
          </a:lstStyle>
          <a:p>
            <a:pPr lvl="0"/>
            <a:r>
              <a:rPr lang="en-US"/>
              <a:t>INSERT NAME</a:t>
            </a:r>
          </a:p>
        </p:txBody>
      </p:sp>
      <p:sp>
        <p:nvSpPr>
          <p:cNvPr id="28" name="Text Placeholder 27">
            <a:extLst>
              <a:ext uri="{FF2B5EF4-FFF2-40B4-BE49-F238E27FC236}">
                <a16:creationId xmlns:a16="http://schemas.microsoft.com/office/drawing/2014/main" id="{479F7C36-C36D-CD11-F1F8-4C7F5A92C642}"/>
              </a:ext>
            </a:extLst>
          </p:cNvPr>
          <p:cNvSpPr>
            <a:spLocks noGrp="1"/>
          </p:cNvSpPr>
          <p:nvPr>
            <p:ph type="body" sz="quarter" idx="15" hasCustomPrompt="1"/>
          </p:nvPr>
        </p:nvSpPr>
        <p:spPr>
          <a:xfrm>
            <a:off x="1503557" y="4739346"/>
            <a:ext cx="2525714" cy="663575"/>
          </a:xfrm>
          <a:prstGeom prst="rect">
            <a:avLst/>
          </a:prstGeom>
        </p:spPr>
        <p:txBody>
          <a:bodyPr>
            <a:noAutofit/>
          </a:bodyPr>
          <a:lstStyle>
            <a:lvl1pPr marL="0" indent="0" algn="ctr">
              <a:buNone/>
              <a:defRPr sz="1401"/>
            </a:lvl1pPr>
          </a:lstStyle>
          <a:p>
            <a:pPr lvl="0"/>
            <a:r>
              <a:rPr lang="en-US"/>
              <a:t>Speaker Name, Title and NextGen Role If Applicable</a:t>
            </a:r>
          </a:p>
        </p:txBody>
      </p:sp>
      <p:sp>
        <p:nvSpPr>
          <p:cNvPr id="29" name="Picture Placeholder 20">
            <a:extLst>
              <a:ext uri="{FF2B5EF4-FFF2-40B4-BE49-F238E27FC236}">
                <a16:creationId xmlns:a16="http://schemas.microsoft.com/office/drawing/2014/main" id="{E4802A47-2E18-87BB-4866-BE9F3B344C46}"/>
              </a:ext>
            </a:extLst>
          </p:cNvPr>
          <p:cNvSpPr>
            <a:spLocks noGrp="1"/>
          </p:cNvSpPr>
          <p:nvPr>
            <p:ph type="pic" sz="quarter" idx="16"/>
          </p:nvPr>
        </p:nvSpPr>
        <p:spPr>
          <a:xfrm>
            <a:off x="5450386" y="2227659"/>
            <a:ext cx="1285876"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30" name="直接连接符 69">
            <a:extLst>
              <a:ext uri="{FF2B5EF4-FFF2-40B4-BE49-F238E27FC236}">
                <a16:creationId xmlns:a16="http://schemas.microsoft.com/office/drawing/2014/main" id="{96EBA597-D17B-98CE-2D9F-9CD3392C55F0}"/>
              </a:ext>
            </a:extLst>
          </p:cNvPr>
          <p:cNvCxnSpPr>
            <a:cxnSpLocks/>
          </p:cNvCxnSpPr>
          <p:nvPr/>
        </p:nvCxnSpPr>
        <p:spPr>
          <a:xfrm>
            <a:off x="6093321" y="3956371"/>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1" name="Text Placeholder 24">
            <a:extLst>
              <a:ext uri="{FF2B5EF4-FFF2-40B4-BE49-F238E27FC236}">
                <a16:creationId xmlns:a16="http://schemas.microsoft.com/office/drawing/2014/main" id="{509104C7-4788-97E8-DD3E-C1463F72F85B}"/>
              </a:ext>
            </a:extLst>
          </p:cNvPr>
          <p:cNvSpPr>
            <a:spLocks noGrp="1"/>
          </p:cNvSpPr>
          <p:nvPr>
            <p:ph type="body" sz="quarter" idx="17" hasCustomPrompt="1"/>
          </p:nvPr>
        </p:nvSpPr>
        <p:spPr>
          <a:xfrm>
            <a:off x="5166220" y="4331203"/>
            <a:ext cx="1854201"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1" b="1">
                <a:solidFill>
                  <a:schemeClr val="bg1"/>
                </a:solidFill>
              </a:defRPr>
            </a:lvl1pPr>
          </a:lstStyle>
          <a:p>
            <a:pPr lvl="0"/>
            <a:r>
              <a:rPr lang="en-US"/>
              <a:t>INSERT NAME</a:t>
            </a:r>
          </a:p>
        </p:txBody>
      </p:sp>
      <p:sp>
        <p:nvSpPr>
          <p:cNvPr id="32" name="Text Placeholder 27">
            <a:extLst>
              <a:ext uri="{FF2B5EF4-FFF2-40B4-BE49-F238E27FC236}">
                <a16:creationId xmlns:a16="http://schemas.microsoft.com/office/drawing/2014/main" id="{1C06C86F-FB2C-257D-CF2A-CA377AC2B2A5}"/>
              </a:ext>
            </a:extLst>
          </p:cNvPr>
          <p:cNvSpPr>
            <a:spLocks noGrp="1"/>
          </p:cNvSpPr>
          <p:nvPr>
            <p:ph type="body" sz="quarter" idx="18" hasCustomPrompt="1"/>
          </p:nvPr>
        </p:nvSpPr>
        <p:spPr>
          <a:xfrm>
            <a:off x="4830466" y="4739346"/>
            <a:ext cx="2525714" cy="663575"/>
          </a:xfrm>
          <a:prstGeom prst="rect">
            <a:avLst/>
          </a:prstGeom>
        </p:spPr>
        <p:txBody>
          <a:bodyPr>
            <a:noAutofit/>
          </a:bodyPr>
          <a:lstStyle>
            <a:lvl1pPr marL="0" indent="0" algn="ctr">
              <a:buNone/>
              <a:defRPr sz="1401"/>
            </a:lvl1pPr>
          </a:lstStyle>
          <a:p>
            <a:pPr lvl="0"/>
            <a:r>
              <a:rPr lang="en-US"/>
              <a:t>Speaker Name, Title and NextGen Role If Applicable</a:t>
            </a:r>
          </a:p>
        </p:txBody>
      </p:sp>
      <p:sp>
        <p:nvSpPr>
          <p:cNvPr id="33" name="Picture Placeholder 20">
            <a:extLst>
              <a:ext uri="{FF2B5EF4-FFF2-40B4-BE49-F238E27FC236}">
                <a16:creationId xmlns:a16="http://schemas.microsoft.com/office/drawing/2014/main" id="{0906D595-47C3-E392-5CC6-C2AB5F87A9B5}"/>
              </a:ext>
            </a:extLst>
          </p:cNvPr>
          <p:cNvSpPr>
            <a:spLocks noGrp="1"/>
          </p:cNvSpPr>
          <p:nvPr>
            <p:ph type="pic" sz="quarter" idx="19"/>
          </p:nvPr>
        </p:nvSpPr>
        <p:spPr>
          <a:xfrm>
            <a:off x="8777291" y="2227659"/>
            <a:ext cx="1285876" cy="1752600"/>
          </a:xfrm>
          <a:prstGeom prst="rect">
            <a:avLst/>
          </a:prstGeom>
          <a:noFill/>
          <a:ln w="41275">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300" b="1" i="0" u="none" strike="noStrike" cap="none" spc="0" normalizeH="0" baseline="0">
                <a:ln>
                  <a:noFill/>
                </a:ln>
                <a:solidFill>
                  <a:prstClr val="white"/>
                </a:solidFill>
                <a:effectLst/>
                <a:uLnTx/>
                <a:uFillTx/>
                <a:latin typeface="Arial" panose="020B0604020202020204"/>
              </a:defRPr>
            </a:lvl1pPr>
          </a:lstStyle>
          <a:p>
            <a:pPr marL="0" marR="0" lvl="0" indent="0" algn="ctr" fontAlgn="auto">
              <a:lnSpc>
                <a:spcPct val="100000"/>
              </a:lnSpc>
              <a:spcBef>
                <a:spcPts val="0"/>
              </a:spcBef>
              <a:spcAft>
                <a:spcPts val="0"/>
              </a:spcAft>
              <a:buClrTx/>
              <a:buSzTx/>
              <a:buFontTx/>
              <a:buNone/>
              <a:tabLst/>
            </a:pPr>
            <a:r>
              <a:rPr lang="en-US"/>
              <a:t>Click icon to add picture</a:t>
            </a:r>
          </a:p>
        </p:txBody>
      </p:sp>
      <p:cxnSp>
        <p:nvCxnSpPr>
          <p:cNvPr id="34" name="直接连接符 69">
            <a:extLst>
              <a:ext uri="{FF2B5EF4-FFF2-40B4-BE49-F238E27FC236}">
                <a16:creationId xmlns:a16="http://schemas.microsoft.com/office/drawing/2014/main" id="{49EAF2A2-E526-C0DD-A012-517A635365E9}"/>
              </a:ext>
            </a:extLst>
          </p:cNvPr>
          <p:cNvCxnSpPr>
            <a:cxnSpLocks/>
          </p:cNvCxnSpPr>
          <p:nvPr/>
        </p:nvCxnSpPr>
        <p:spPr>
          <a:xfrm>
            <a:off x="9420228" y="3956371"/>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
        <p:nvSpPr>
          <p:cNvPr id="35" name="Text Placeholder 24">
            <a:extLst>
              <a:ext uri="{FF2B5EF4-FFF2-40B4-BE49-F238E27FC236}">
                <a16:creationId xmlns:a16="http://schemas.microsoft.com/office/drawing/2014/main" id="{32744D05-AB1A-6046-6DFE-F87588B1D46C}"/>
              </a:ext>
            </a:extLst>
          </p:cNvPr>
          <p:cNvSpPr>
            <a:spLocks noGrp="1"/>
          </p:cNvSpPr>
          <p:nvPr>
            <p:ph type="body" sz="quarter" idx="20" hasCustomPrompt="1"/>
          </p:nvPr>
        </p:nvSpPr>
        <p:spPr>
          <a:xfrm>
            <a:off x="8493127" y="4331203"/>
            <a:ext cx="1854201" cy="234950"/>
          </a:xfrm>
          <a:prstGeom prst="roundRect">
            <a:avLst>
              <a:gd name="adj" fmla="val 50000"/>
            </a:avLst>
          </a:prstGeom>
          <a:solidFill>
            <a:schemeClr val="accent2"/>
          </a:solidFill>
          <a:ln w="12700">
            <a:solidFill>
              <a:schemeClr val="bg1">
                <a:lumMod val="95000"/>
              </a:schemeClr>
            </a:solidFill>
          </a:ln>
        </p:spPr>
        <p:txBody>
          <a:bodyPr anchor="ctr">
            <a:noAutofit/>
          </a:bodyPr>
          <a:lstStyle>
            <a:lvl1pPr marL="0" indent="0" algn="ctr">
              <a:buNone/>
              <a:defRPr sz="1401" b="1">
                <a:solidFill>
                  <a:schemeClr val="bg1"/>
                </a:solidFill>
              </a:defRPr>
            </a:lvl1pPr>
          </a:lstStyle>
          <a:p>
            <a:pPr lvl="0"/>
            <a:r>
              <a:rPr lang="en-US"/>
              <a:t>INSERT NAME</a:t>
            </a:r>
          </a:p>
        </p:txBody>
      </p:sp>
      <p:sp>
        <p:nvSpPr>
          <p:cNvPr id="36" name="Text Placeholder 27">
            <a:extLst>
              <a:ext uri="{FF2B5EF4-FFF2-40B4-BE49-F238E27FC236}">
                <a16:creationId xmlns:a16="http://schemas.microsoft.com/office/drawing/2014/main" id="{29AAED4D-5D7E-1662-0BF5-25FCD6F63F8A}"/>
              </a:ext>
            </a:extLst>
          </p:cNvPr>
          <p:cNvSpPr>
            <a:spLocks noGrp="1"/>
          </p:cNvSpPr>
          <p:nvPr>
            <p:ph type="body" sz="quarter" idx="21" hasCustomPrompt="1"/>
          </p:nvPr>
        </p:nvSpPr>
        <p:spPr>
          <a:xfrm>
            <a:off x="8157372" y="4739346"/>
            <a:ext cx="2525714" cy="663575"/>
          </a:xfrm>
          <a:prstGeom prst="rect">
            <a:avLst/>
          </a:prstGeom>
        </p:spPr>
        <p:txBody>
          <a:bodyPr>
            <a:noAutofit/>
          </a:bodyPr>
          <a:lstStyle>
            <a:lvl1pPr marL="0" indent="0" algn="ctr">
              <a:buNone/>
              <a:defRPr sz="1401"/>
            </a:lvl1pPr>
          </a:lstStyle>
          <a:p>
            <a:pPr lvl="0"/>
            <a:r>
              <a:rPr lang="en-US"/>
              <a:t>Speaker Name, Title and NextGen Role If Applicable</a:t>
            </a:r>
          </a:p>
        </p:txBody>
      </p:sp>
      <p:sp>
        <p:nvSpPr>
          <p:cNvPr id="3" name="Title 1">
            <a:extLst>
              <a:ext uri="{FF2B5EF4-FFF2-40B4-BE49-F238E27FC236}">
                <a16:creationId xmlns:a16="http://schemas.microsoft.com/office/drawing/2014/main" id="{A07C8353-C693-4F78-CCCA-69C2E1915BF3}"/>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C45677BB-D1E0-A886-B393-EAB1F89B9CB6}"/>
              </a:ext>
            </a:extLst>
          </p:cNvPr>
          <p:cNvSpPr>
            <a:spLocks noGrp="1"/>
          </p:cNvSpPr>
          <p:nvPr>
            <p:ph idx="1"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cxnSp>
        <p:nvCxnSpPr>
          <p:cNvPr id="2" name="直接连接符 69">
            <a:extLst>
              <a:ext uri="{FF2B5EF4-FFF2-40B4-BE49-F238E27FC236}">
                <a16:creationId xmlns:a16="http://schemas.microsoft.com/office/drawing/2014/main" id="{A6E6F380-7BD7-54D6-023B-429E852CDDAD}"/>
              </a:ext>
            </a:extLst>
          </p:cNvPr>
          <p:cNvCxnSpPr>
            <a:cxnSpLocks/>
          </p:cNvCxnSpPr>
          <p:nvPr userDrawn="1"/>
        </p:nvCxnSpPr>
        <p:spPr>
          <a:xfrm>
            <a:off x="2766414" y="3956371"/>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69">
            <a:extLst>
              <a:ext uri="{FF2B5EF4-FFF2-40B4-BE49-F238E27FC236}">
                <a16:creationId xmlns:a16="http://schemas.microsoft.com/office/drawing/2014/main" id="{7945F63F-FFC0-785C-F318-6DBDFBB4E3E3}"/>
              </a:ext>
            </a:extLst>
          </p:cNvPr>
          <p:cNvCxnSpPr>
            <a:cxnSpLocks/>
          </p:cNvCxnSpPr>
          <p:nvPr userDrawn="1"/>
        </p:nvCxnSpPr>
        <p:spPr>
          <a:xfrm>
            <a:off x="6093321" y="3956371"/>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9">
            <a:extLst>
              <a:ext uri="{FF2B5EF4-FFF2-40B4-BE49-F238E27FC236}">
                <a16:creationId xmlns:a16="http://schemas.microsoft.com/office/drawing/2014/main" id="{FEDD2EF3-CAE8-B241-CB02-C55B666795FA}"/>
              </a:ext>
            </a:extLst>
          </p:cNvPr>
          <p:cNvCxnSpPr>
            <a:cxnSpLocks/>
          </p:cNvCxnSpPr>
          <p:nvPr userDrawn="1"/>
        </p:nvCxnSpPr>
        <p:spPr>
          <a:xfrm>
            <a:off x="9420228" y="3956371"/>
            <a:ext cx="0" cy="374833"/>
          </a:xfrm>
          <a:prstGeom prst="line">
            <a:avLst/>
          </a:prstGeom>
          <a:ln w="28575">
            <a:solidFill>
              <a:schemeClr val="accent2"/>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051820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5" y="1455129"/>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8839" y="1972608"/>
            <a:ext cx="8846123"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90"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sz="1801"/>
          </a:p>
        </p:txBody>
      </p:sp>
      <p:sp>
        <p:nvSpPr>
          <p:cNvPr id="9" name="Rectangle: Rounded Corners 8">
            <a:extLst>
              <a:ext uri="{FF2B5EF4-FFF2-40B4-BE49-F238E27FC236}">
                <a16:creationId xmlns:a16="http://schemas.microsoft.com/office/drawing/2014/main" id="{4C3CD1B2-919F-83F6-D95B-7943F87E978E}"/>
              </a:ext>
            </a:extLst>
          </p:cNvPr>
          <p:cNvSpPr/>
          <p:nvPr/>
        </p:nvSpPr>
        <p:spPr>
          <a:xfrm>
            <a:off x="2442039" y="3467862"/>
            <a:ext cx="8562923"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801"/>
          </a:p>
        </p:txBody>
      </p:sp>
      <p:sp>
        <p:nvSpPr>
          <p:cNvPr id="12" name="Rectangle: Rounded Corners 11">
            <a:extLst>
              <a:ext uri="{FF2B5EF4-FFF2-40B4-BE49-F238E27FC236}">
                <a16:creationId xmlns:a16="http://schemas.microsoft.com/office/drawing/2014/main" id="{55E67CAC-FB7D-A0B4-12E4-6E05A3025A09}"/>
              </a:ext>
            </a:extLst>
          </p:cNvPr>
          <p:cNvSpPr/>
          <p:nvPr/>
        </p:nvSpPr>
        <p:spPr>
          <a:xfrm>
            <a:off x="2449102" y="5003256"/>
            <a:ext cx="8562923"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1563853"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801"/>
          </a:p>
        </p:txBody>
      </p:sp>
      <p:sp>
        <p:nvSpPr>
          <p:cNvPr id="17" name="Text Placeholder 29">
            <a:extLst>
              <a:ext uri="{FF2B5EF4-FFF2-40B4-BE49-F238E27FC236}">
                <a16:creationId xmlns:a16="http://schemas.microsoft.com/office/drawing/2014/main" id="{6FF721FF-AC71-6974-9415-BB773F22FE56}"/>
              </a:ext>
            </a:extLst>
          </p:cNvPr>
          <p:cNvSpPr>
            <a:spLocks noGrp="1"/>
          </p:cNvSpPr>
          <p:nvPr>
            <p:ph type="body" sz="quarter" idx="13" hasCustomPrompt="1"/>
          </p:nvPr>
        </p:nvSpPr>
        <p:spPr>
          <a:xfrm>
            <a:off x="2975958" y="2289817"/>
            <a:ext cx="7754021" cy="309139"/>
          </a:xfrm>
          <a:prstGeom prst="rect">
            <a:avLst/>
          </a:prstGeom>
        </p:spPr>
        <p:txBody>
          <a:bodyPr anchor="ctr">
            <a:normAutofit/>
          </a:bodyPr>
          <a:lstStyle>
            <a:lvl1pPr marL="0" indent="0">
              <a:buNone/>
              <a:defRPr sz="1801"/>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p:ph type="body" sz="quarter" idx="16" hasCustomPrompt="1"/>
          </p:nvPr>
        </p:nvSpPr>
        <p:spPr>
          <a:xfrm>
            <a:off x="3232194" y="3779736"/>
            <a:ext cx="7497781" cy="309139"/>
          </a:xfrm>
          <a:prstGeom prst="rect">
            <a:avLst/>
          </a:prstGeom>
        </p:spPr>
        <p:txBody>
          <a:bodyPr anchor="ctr">
            <a:normAutofit/>
          </a:bodyPr>
          <a:lstStyle>
            <a:lvl1pPr marL="0" indent="0">
              <a:buNone/>
              <a:defRPr sz="1801"/>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p:ph type="body" sz="quarter" idx="17" hasCustomPrompt="1"/>
          </p:nvPr>
        </p:nvSpPr>
        <p:spPr>
          <a:xfrm>
            <a:off x="2975958" y="5308690"/>
            <a:ext cx="7754021" cy="309139"/>
          </a:xfrm>
          <a:prstGeom prst="rect">
            <a:avLst/>
          </a:prstGeom>
        </p:spPr>
        <p:txBody>
          <a:bodyPr anchor="ctr">
            <a:normAutofit/>
          </a:bodyPr>
          <a:lstStyle>
            <a:lvl1pPr marL="0" indent="0">
              <a:buNone/>
              <a:defRPr sz="1801"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pic>
        <p:nvPicPr>
          <p:cNvPr id="2" name="Graphic 1">
            <a:extLst>
              <a:ext uri="{FF2B5EF4-FFF2-40B4-BE49-F238E27FC236}">
                <a16:creationId xmlns:a16="http://schemas.microsoft.com/office/drawing/2014/main" id="{5F6C5490-B574-A9DA-3C34-479E086F3E18}"/>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5" y="1455129"/>
            <a:ext cx="2744837" cy="4569940"/>
          </a:xfrm>
          <a:prstGeom prst="rect">
            <a:avLst/>
          </a:prstGeom>
        </p:spPr>
      </p:pic>
      <p:sp>
        <p:nvSpPr>
          <p:cNvPr id="11" name="Rectangle: Rounded Corners 10">
            <a:extLst>
              <a:ext uri="{FF2B5EF4-FFF2-40B4-BE49-F238E27FC236}">
                <a16:creationId xmlns:a16="http://schemas.microsoft.com/office/drawing/2014/main" id="{6B32624A-84AF-A7E2-F95B-C49078265D8F}"/>
              </a:ext>
            </a:extLst>
          </p:cNvPr>
          <p:cNvSpPr/>
          <p:nvPr userDrawn="1"/>
        </p:nvSpPr>
        <p:spPr>
          <a:xfrm>
            <a:off x="2442039" y="3467862"/>
            <a:ext cx="8562923"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4" name="Oval 13">
            <a:extLst>
              <a:ext uri="{FF2B5EF4-FFF2-40B4-BE49-F238E27FC236}">
                <a16:creationId xmlns:a16="http://schemas.microsoft.com/office/drawing/2014/main" id="{7277DB53-70A6-5E83-F7D7-A5777FFE2842}"/>
              </a:ext>
              <a:ext uri="{C183D7F6-B498-43B3-948B-1728B52AA6E4}">
                <adec:decorative xmlns:adec="http://schemas.microsoft.com/office/drawing/2017/decorative" val="1"/>
              </a:ext>
            </a:extLst>
          </p:cNvPr>
          <p:cNvSpPr/>
          <p:nvPr userDrawn="1"/>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801"/>
          </a:p>
        </p:txBody>
      </p:sp>
      <p:sp>
        <p:nvSpPr>
          <p:cNvPr id="15" name="Rectangle: Rounded Corners 14">
            <a:extLst>
              <a:ext uri="{FF2B5EF4-FFF2-40B4-BE49-F238E27FC236}">
                <a16:creationId xmlns:a16="http://schemas.microsoft.com/office/drawing/2014/main" id="{95505176-27BA-2D9E-0DD9-210EECB947D4}"/>
              </a:ext>
            </a:extLst>
          </p:cNvPr>
          <p:cNvSpPr/>
          <p:nvPr userDrawn="1"/>
        </p:nvSpPr>
        <p:spPr>
          <a:xfrm>
            <a:off x="2449102" y="5003256"/>
            <a:ext cx="8562923" cy="92001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6" name="Oval 15">
            <a:extLst>
              <a:ext uri="{FF2B5EF4-FFF2-40B4-BE49-F238E27FC236}">
                <a16:creationId xmlns:a16="http://schemas.microsoft.com/office/drawing/2014/main" id="{DF678D59-4613-67D5-8E71-76CA3A892D79}"/>
              </a:ext>
              <a:ext uri="{C183D7F6-B498-43B3-948B-1728B52AA6E4}">
                <adec:decorative xmlns:adec="http://schemas.microsoft.com/office/drawing/2017/decorative" val="1"/>
              </a:ext>
            </a:extLst>
          </p:cNvPr>
          <p:cNvSpPr/>
          <p:nvPr userDrawn="1"/>
        </p:nvSpPr>
        <p:spPr>
          <a:xfrm>
            <a:off x="1563853"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801"/>
          </a:p>
        </p:txBody>
      </p:sp>
      <p:sp>
        <p:nvSpPr>
          <p:cNvPr id="20" name="Text Placeholder 29">
            <a:extLst>
              <a:ext uri="{FF2B5EF4-FFF2-40B4-BE49-F238E27FC236}">
                <a16:creationId xmlns:a16="http://schemas.microsoft.com/office/drawing/2014/main" id="{5F235280-C069-BD0B-BA03-CD594746EDAF}"/>
              </a:ext>
            </a:extLst>
          </p:cNvPr>
          <p:cNvSpPr>
            <a:spLocks noGrp="1"/>
          </p:cNvSpPr>
          <p:nvPr>
            <p:ph type="body" sz="quarter" idx="13" hasCustomPrompt="1"/>
          </p:nvPr>
        </p:nvSpPr>
        <p:spPr>
          <a:xfrm>
            <a:off x="2975958" y="2289817"/>
            <a:ext cx="7754021" cy="309139"/>
          </a:xfrm>
          <a:prstGeom prst="rect">
            <a:avLst/>
          </a:prstGeom>
        </p:spPr>
        <p:txBody>
          <a:bodyPr anchor="ctr">
            <a:normAutofit/>
          </a:bodyPr>
          <a:lstStyle>
            <a:lvl1pPr marL="0" indent="0">
              <a:buNone/>
              <a:defRPr sz="1801"/>
            </a:lvl1pPr>
          </a:lstStyle>
          <a:p>
            <a:pPr lvl="0"/>
            <a:r>
              <a:rPr lang="en-US"/>
              <a:t>CLICK TO INSERT TEXT</a:t>
            </a:r>
          </a:p>
        </p:txBody>
      </p:sp>
      <p:sp>
        <p:nvSpPr>
          <p:cNvPr id="21" name="Text Placeholder 29">
            <a:extLst>
              <a:ext uri="{FF2B5EF4-FFF2-40B4-BE49-F238E27FC236}">
                <a16:creationId xmlns:a16="http://schemas.microsoft.com/office/drawing/2014/main" id="{126C4BEE-F736-703C-34E5-20B16BF5F842}"/>
              </a:ext>
            </a:extLst>
          </p:cNvPr>
          <p:cNvSpPr>
            <a:spLocks noGrp="1"/>
          </p:cNvSpPr>
          <p:nvPr>
            <p:ph type="body" sz="quarter" idx="16" hasCustomPrompt="1"/>
          </p:nvPr>
        </p:nvSpPr>
        <p:spPr>
          <a:xfrm>
            <a:off x="3232194" y="3779736"/>
            <a:ext cx="7497781" cy="309139"/>
          </a:xfrm>
          <a:prstGeom prst="rect">
            <a:avLst/>
          </a:prstGeom>
        </p:spPr>
        <p:txBody>
          <a:bodyPr anchor="ctr">
            <a:normAutofit/>
          </a:bodyPr>
          <a:lstStyle>
            <a:lvl1pPr marL="0" indent="0">
              <a:buNone/>
              <a:defRPr sz="1801"/>
            </a:lvl1pPr>
          </a:lstStyle>
          <a:p>
            <a:pPr lvl="0"/>
            <a:r>
              <a:rPr lang="en-US"/>
              <a:t>CLICK TO INSERT TEXT</a:t>
            </a:r>
          </a:p>
        </p:txBody>
      </p:sp>
      <p:sp>
        <p:nvSpPr>
          <p:cNvPr id="22" name="Text Placeholder 29">
            <a:extLst>
              <a:ext uri="{FF2B5EF4-FFF2-40B4-BE49-F238E27FC236}">
                <a16:creationId xmlns:a16="http://schemas.microsoft.com/office/drawing/2014/main" id="{979C21E6-601D-5030-DF8F-08E63E85B1AE}"/>
              </a:ext>
            </a:extLst>
          </p:cNvPr>
          <p:cNvSpPr>
            <a:spLocks noGrp="1"/>
          </p:cNvSpPr>
          <p:nvPr>
            <p:ph type="body" sz="quarter" idx="17" hasCustomPrompt="1"/>
          </p:nvPr>
        </p:nvSpPr>
        <p:spPr>
          <a:xfrm>
            <a:off x="2975958" y="5308690"/>
            <a:ext cx="7754021" cy="309139"/>
          </a:xfrm>
          <a:prstGeom prst="rect">
            <a:avLst/>
          </a:prstGeom>
        </p:spPr>
        <p:txBody>
          <a:bodyPr anchor="ctr">
            <a:normAutofit/>
          </a:bodyPr>
          <a:lstStyle>
            <a:lvl1pPr marL="0" indent="0">
              <a:buNone/>
              <a:defRPr sz="1801" b="0"/>
            </a:lvl1pPr>
          </a:lstStyle>
          <a:p>
            <a:pPr lvl="0"/>
            <a:r>
              <a:rPr lang="en-US"/>
              <a:t>CLICK TO INSERT TEXT</a:t>
            </a:r>
          </a:p>
        </p:txBody>
      </p:sp>
    </p:spTree>
    <p:extLst>
      <p:ext uri="{BB962C8B-B14F-4D97-AF65-F5344CB8AC3E}">
        <p14:creationId xmlns:p14="http://schemas.microsoft.com/office/powerpoint/2010/main" val="40879811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2_Graphic Option_1">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444ED497-9B1A-B702-9BFC-C5B85A9EA3BC}"/>
              </a:ext>
            </a:extLst>
          </p:cNvPr>
          <p:cNvSpPr/>
          <p:nvPr/>
        </p:nvSpPr>
        <p:spPr>
          <a:xfrm>
            <a:off x="3299929" y="1198595"/>
            <a:ext cx="8562923"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2252636" y="1049264"/>
            <a:ext cx="1828800" cy="1828800"/>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sz="1801"/>
          </a:p>
        </p:txBody>
      </p:sp>
      <p:sp>
        <p:nvSpPr>
          <p:cNvPr id="2" name="Rectangle: Rounded Corners 1">
            <a:extLst>
              <a:ext uri="{FF2B5EF4-FFF2-40B4-BE49-F238E27FC236}">
                <a16:creationId xmlns:a16="http://schemas.microsoft.com/office/drawing/2014/main" id="{AAE4F0A9-6F38-E256-51F4-A3D4369B161B}"/>
              </a:ext>
            </a:extLst>
          </p:cNvPr>
          <p:cNvSpPr/>
          <p:nvPr/>
        </p:nvSpPr>
        <p:spPr>
          <a:xfrm>
            <a:off x="3167036" y="4722335"/>
            <a:ext cx="8562923"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1846" y="2335848"/>
            <a:ext cx="2744837" cy="4569940"/>
          </a:xfrm>
          <a:prstGeom prst="rect">
            <a:avLst/>
          </a:prstGeom>
        </p:spPr>
      </p:pic>
      <p:sp>
        <p:nvSpPr>
          <p:cNvPr id="9" name="Rectangle: Rounded Corners 8">
            <a:extLst>
              <a:ext uri="{FF2B5EF4-FFF2-40B4-BE49-F238E27FC236}">
                <a16:creationId xmlns:a16="http://schemas.microsoft.com/office/drawing/2014/main" id="{4C3CD1B2-919F-83F6-D95B-7943F87E978E}"/>
              </a:ext>
            </a:extLst>
          </p:cNvPr>
          <p:cNvSpPr/>
          <p:nvPr/>
        </p:nvSpPr>
        <p:spPr>
          <a:xfrm>
            <a:off x="1370567" y="2962808"/>
            <a:ext cx="8562923" cy="1530141"/>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874473" y="2792017"/>
            <a:ext cx="1828800" cy="1828800"/>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801"/>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2252636" y="4577689"/>
            <a:ext cx="1828800" cy="1828800"/>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801"/>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40" y="279618"/>
            <a:ext cx="11100123" cy="697324"/>
          </a:xfrm>
        </p:spPr>
        <p:txBody>
          <a:bodyPr/>
          <a:lstStyle>
            <a:lvl1pPr>
              <a:defRPr/>
            </a:lvl1pPr>
          </a:lstStyle>
          <a:p>
            <a:r>
              <a:rPr lang="en-US"/>
              <a:t>Headers: Arial, 44 pt. </a:t>
            </a:r>
          </a:p>
        </p:txBody>
      </p:sp>
    </p:spTree>
    <p:extLst>
      <p:ext uri="{BB962C8B-B14F-4D97-AF65-F5344CB8AC3E}">
        <p14:creationId xmlns:p14="http://schemas.microsoft.com/office/powerpoint/2010/main" val="36954253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1_Graphic Option_1">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pic>
        <p:nvPicPr>
          <p:cNvPr id="3" name="Graphic 2">
            <a:extLst>
              <a:ext uri="{FF2B5EF4-FFF2-40B4-BE49-F238E27FC236}">
                <a16:creationId xmlns:a16="http://schemas.microsoft.com/office/drawing/2014/main" id="{08E85164-A13E-EDA5-6CB7-2580758DA8BB}"/>
              </a:ext>
              <a:ext uri="{C183D7F6-B498-43B3-948B-1728B52AA6E4}">
                <adec:decorative xmlns:adec="http://schemas.microsoft.com/office/drawing/2017/decorative" val="1"/>
              </a:ext>
            </a:extLst>
          </p:cNvPr>
          <p:cNvPicPr>
            <a:picLocks noChangeAspect="1"/>
          </p:cNvPicPr>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4" t="-1" r="40008" b="45"/>
          <a:stretch/>
        </p:blipFill>
        <p:spPr>
          <a:xfrm flipH="1">
            <a:off x="5" y="1455129"/>
            <a:ext cx="2744837" cy="4569940"/>
          </a:xfrm>
          <a:prstGeom prst="rect">
            <a:avLst/>
          </a:prstGeom>
        </p:spPr>
      </p:pic>
      <p:sp>
        <p:nvSpPr>
          <p:cNvPr id="6" name="Rectangle: Rounded Corners 5">
            <a:extLst>
              <a:ext uri="{FF2B5EF4-FFF2-40B4-BE49-F238E27FC236}">
                <a16:creationId xmlns:a16="http://schemas.microsoft.com/office/drawing/2014/main" id="{8A99D0C4-8514-CCCB-91DC-C91EB4E2CF86}"/>
              </a:ext>
            </a:extLst>
          </p:cNvPr>
          <p:cNvSpPr/>
          <p:nvPr/>
        </p:nvSpPr>
        <p:spPr>
          <a:xfrm>
            <a:off x="2150813" y="1867795"/>
            <a:ext cx="9201140" cy="1196256"/>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7" name="Oval 6">
            <a:extLst>
              <a:ext uri="{FF2B5EF4-FFF2-40B4-BE49-F238E27FC236}">
                <a16:creationId xmlns:a16="http://schemas.microsoft.com/office/drawing/2014/main" id="{A5B944BC-64B4-B74D-CB9D-F6999F205C0A}"/>
              </a:ext>
              <a:ext uri="{C183D7F6-B498-43B3-948B-1728B52AA6E4}">
                <adec:decorative xmlns:adec="http://schemas.microsoft.com/office/drawing/2017/decorative" val="1"/>
              </a:ext>
            </a:extLst>
          </p:cNvPr>
          <p:cNvSpPr/>
          <p:nvPr/>
        </p:nvSpPr>
        <p:spPr>
          <a:xfrm>
            <a:off x="1556790" y="1867795"/>
            <a:ext cx="1188048" cy="1150014"/>
          </a:xfrm>
          <a:prstGeom prst="ellipse">
            <a:avLst/>
          </a:prstGeom>
          <a:ln w="28575">
            <a:solidFill>
              <a:schemeClr val="accent5"/>
            </a:solidFill>
          </a:ln>
        </p:spPr>
        <p:style>
          <a:lnRef idx="2">
            <a:schemeClr val="accent5"/>
          </a:lnRef>
          <a:fillRef idx="1">
            <a:schemeClr val="lt1"/>
          </a:fillRef>
          <a:effectRef idx="0">
            <a:schemeClr val="accent5"/>
          </a:effectRef>
          <a:fontRef idx="minor">
            <a:schemeClr val="dk1">
              <a:hueOff val="0"/>
              <a:satOff val="0"/>
              <a:lumOff val="0"/>
              <a:alphaOff val="0"/>
            </a:schemeClr>
          </a:fontRef>
        </p:style>
        <p:txBody>
          <a:bodyPr/>
          <a:lstStyle/>
          <a:p>
            <a:endParaRPr lang="en-US" sz="1801"/>
          </a:p>
        </p:txBody>
      </p:sp>
      <p:sp>
        <p:nvSpPr>
          <p:cNvPr id="9" name="Rectangle: Rounded Corners 8">
            <a:extLst>
              <a:ext uri="{FF2B5EF4-FFF2-40B4-BE49-F238E27FC236}">
                <a16:creationId xmlns:a16="http://schemas.microsoft.com/office/drawing/2014/main" id="{4C3CD1B2-919F-83F6-D95B-7943F87E978E}"/>
              </a:ext>
            </a:extLst>
          </p:cNvPr>
          <p:cNvSpPr/>
          <p:nvPr/>
        </p:nvSpPr>
        <p:spPr>
          <a:xfrm>
            <a:off x="2129993" y="3339203"/>
            <a:ext cx="9221959" cy="1150013"/>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0" name="Oval 9">
            <a:extLst>
              <a:ext uri="{FF2B5EF4-FFF2-40B4-BE49-F238E27FC236}">
                <a16:creationId xmlns:a16="http://schemas.microsoft.com/office/drawing/2014/main" id="{710CEE32-D4AA-02D5-69D1-61FBF3858032}"/>
              </a:ext>
              <a:ext uri="{C183D7F6-B498-43B3-948B-1728B52AA6E4}">
                <adec:decorative xmlns:adec="http://schemas.microsoft.com/office/drawing/2017/decorative" val="1"/>
              </a:ext>
            </a:extLst>
          </p:cNvPr>
          <p:cNvSpPr/>
          <p:nvPr/>
        </p:nvSpPr>
        <p:spPr>
          <a:xfrm>
            <a:off x="1867032" y="3352858"/>
            <a:ext cx="1150014" cy="1150014"/>
          </a:xfrm>
          <a:prstGeom prst="ellipse">
            <a:avLst/>
          </a:prstGeom>
          <a:ln w="28575">
            <a:solidFill>
              <a:schemeClr val="tx2"/>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801"/>
          </a:p>
        </p:txBody>
      </p:sp>
      <p:sp>
        <p:nvSpPr>
          <p:cNvPr id="12" name="Rectangle: Rounded Corners 11">
            <a:extLst>
              <a:ext uri="{FF2B5EF4-FFF2-40B4-BE49-F238E27FC236}">
                <a16:creationId xmlns:a16="http://schemas.microsoft.com/office/drawing/2014/main" id="{55E67CAC-FB7D-A0B4-12E4-6E05A3025A09}"/>
              </a:ext>
            </a:extLst>
          </p:cNvPr>
          <p:cNvSpPr/>
          <p:nvPr/>
        </p:nvSpPr>
        <p:spPr>
          <a:xfrm>
            <a:off x="2037211" y="4819519"/>
            <a:ext cx="9314741" cy="1214462"/>
          </a:xfrm>
          <a:prstGeom prst="round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a:solidFill>
                <a:schemeClr val="tx1"/>
              </a:solidFill>
            </a:endParaRPr>
          </a:p>
        </p:txBody>
      </p:sp>
      <p:sp>
        <p:nvSpPr>
          <p:cNvPr id="13" name="Oval 12">
            <a:extLst>
              <a:ext uri="{FF2B5EF4-FFF2-40B4-BE49-F238E27FC236}">
                <a16:creationId xmlns:a16="http://schemas.microsoft.com/office/drawing/2014/main" id="{8E958BC9-A71F-6DAA-0CE9-C98680F68D5E}"/>
              </a:ext>
              <a:ext uri="{C183D7F6-B498-43B3-948B-1728B52AA6E4}">
                <adec:decorative xmlns:adec="http://schemas.microsoft.com/office/drawing/2017/decorative" val="1"/>
              </a:ext>
            </a:extLst>
          </p:cNvPr>
          <p:cNvSpPr/>
          <p:nvPr/>
        </p:nvSpPr>
        <p:spPr>
          <a:xfrm>
            <a:off x="1563853" y="4850798"/>
            <a:ext cx="1150014" cy="1150014"/>
          </a:xfrm>
          <a:prstGeom prst="ellipse">
            <a:avLst/>
          </a:prstGeom>
          <a:ln w="28575">
            <a:solidFill>
              <a:schemeClr val="accent3"/>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US" sz="1801"/>
          </a:p>
        </p:txBody>
      </p:sp>
      <p:sp>
        <p:nvSpPr>
          <p:cNvPr id="17" name="Text Placeholder 29">
            <a:extLst>
              <a:ext uri="{FF2B5EF4-FFF2-40B4-BE49-F238E27FC236}">
                <a16:creationId xmlns:a16="http://schemas.microsoft.com/office/drawing/2014/main" id="{6FF721FF-AC71-6974-9415-BB773F22FE56}"/>
              </a:ext>
            </a:extLst>
          </p:cNvPr>
          <p:cNvSpPr>
            <a:spLocks noGrp="1"/>
          </p:cNvSpPr>
          <p:nvPr>
            <p:ph type="body" sz="quarter" idx="13" hasCustomPrompt="1"/>
          </p:nvPr>
        </p:nvSpPr>
        <p:spPr>
          <a:xfrm>
            <a:off x="2975958" y="2289817"/>
            <a:ext cx="7754021" cy="309139"/>
          </a:xfrm>
          <a:prstGeom prst="rect">
            <a:avLst/>
          </a:prstGeom>
        </p:spPr>
        <p:txBody>
          <a:bodyPr anchor="ctr">
            <a:normAutofit/>
          </a:bodyPr>
          <a:lstStyle>
            <a:lvl1pPr marL="0" indent="0">
              <a:buNone/>
              <a:defRPr sz="1801"/>
            </a:lvl1pPr>
          </a:lstStyle>
          <a:p>
            <a:pPr lvl="0"/>
            <a:r>
              <a:rPr lang="en-US"/>
              <a:t>CLICK TO INSERT TEXT</a:t>
            </a:r>
          </a:p>
        </p:txBody>
      </p:sp>
      <p:sp>
        <p:nvSpPr>
          <p:cNvPr id="18" name="Text Placeholder 29">
            <a:extLst>
              <a:ext uri="{FF2B5EF4-FFF2-40B4-BE49-F238E27FC236}">
                <a16:creationId xmlns:a16="http://schemas.microsoft.com/office/drawing/2014/main" id="{F656D6AE-42A3-72AB-6ED9-1406AA65D380}"/>
              </a:ext>
            </a:extLst>
          </p:cNvPr>
          <p:cNvSpPr>
            <a:spLocks noGrp="1"/>
          </p:cNvSpPr>
          <p:nvPr>
            <p:ph type="body" sz="quarter" idx="16" hasCustomPrompt="1"/>
          </p:nvPr>
        </p:nvSpPr>
        <p:spPr>
          <a:xfrm>
            <a:off x="3232194" y="3779736"/>
            <a:ext cx="7497781" cy="309139"/>
          </a:xfrm>
          <a:prstGeom prst="rect">
            <a:avLst/>
          </a:prstGeom>
        </p:spPr>
        <p:txBody>
          <a:bodyPr anchor="ctr">
            <a:normAutofit/>
          </a:bodyPr>
          <a:lstStyle>
            <a:lvl1pPr marL="0" indent="0">
              <a:buNone/>
              <a:defRPr sz="1801"/>
            </a:lvl1pPr>
          </a:lstStyle>
          <a:p>
            <a:pPr lvl="0"/>
            <a:r>
              <a:rPr lang="en-US"/>
              <a:t>CLICK TO INSERT TEXT</a:t>
            </a:r>
          </a:p>
        </p:txBody>
      </p:sp>
      <p:sp>
        <p:nvSpPr>
          <p:cNvPr id="19" name="Text Placeholder 29">
            <a:extLst>
              <a:ext uri="{FF2B5EF4-FFF2-40B4-BE49-F238E27FC236}">
                <a16:creationId xmlns:a16="http://schemas.microsoft.com/office/drawing/2014/main" id="{0A2AE448-F313-E611-8D3C-34ED68551CFE}"/>
              </a:ext>
            </a:extLst>
          </p:cNvPr>
          <p:cNvSpPr>
            <a:spLocks noGrp="1"/>
          </p:cNvSpPr>
          <p:nvPr>
            <p:ph type="body" sz="quarter" idx="17" hasCustomPrompt="1"/>
          </p:nvPr>
        </p:nvSpPr>
        <p:spPr>
          <a:xfrm>
            <a:off x="2975958" y="5308690"/>
            <a:ext cx="7754021" cy="309139"/>
          </a:xfrm>
          <a:prstGeom prst="rect">
            <a:avLst/>
          </a:prstGeom>
        </p:spPr>
        <p:txBody>
          <a:bodyPr anchor="ctr">
            <a:normAutofit/>
          </a:bodyPr>
          <a:lstStyle>
            <a:lvl1pPr marL="0" indent="0">
              <a:buNone/>
              <a:defRPr sz="1801" b="0"/>
            </a:lvl1pPr>
          </a:lstStyle>
          <a:p>
            <a:pPr lvl="0"/>
            <a:r>
              <a:rPr lang="en-US"/>
              <a:t>CLICK TO INSERT TEXT</a:t>
            </a:r>
          </a:p>
        </p:txBody>
      </p:sp>
      <p:sp>
        <p:nvSpPr>
          <p:cNvPr id="4" name="Title 1">
            <a:extLst>
              <a:ext uri="{FF2B5EF4-FFF2-40B4-BE49-F238E27FC236}">
                <a16:creationId xmlns:a16="http://schemas.microsoft.com/office/drawing/2014/main" id="{8D1B9C78-F16E-1A9C-F410-544DB2084094}"/>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8" name="Text Placeholder 2">
            <a:extLst>
              <a:ext uri="{FF2B5EF4-FFF2-40B4-BE49-F238E27FC236}">
                <a16:creationId xmlns:a16="http://schemas.microsoft.com/office/drawing/2014/main" id="{9903966E-1552-3D70-C73F-33D7F41C4B33}"/>
              </a:ext>
            </a:extLst>
          </p:cNvPr>
          <p:cNvSpPr>
            <a:spLocks noGrp="1"/>
          </p:cNvSpPr>
          <p:nvPr>
            <p:ph idx="1"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18718049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C2D79FF0-D74A-F74D-8117-1921F616B44C}"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483772" y="2085669"/>
            <a:ext cx="2463801"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483772" y="1894631"/>
            <a:ext cx="2463801" cy="1113825"/>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7" name="Oval 26">
            <a:extLst>
              <a:ext uri="{FF2B5EF4-FFF2-40B4-BE49-F238E27FC236}">
                <a16:creationId xmlns:a16="http://schemas.microsoft.com/office/drawing/2014/main" id="{89E6AD28-F818-8B06-0C6D-DA6CD1A023E8}"/>
              </a:ext>
            </a:extLst>
          </p:cNvPr>
          <p:cNvSpPr/>
          <p:nvPr/>
        </p:nvSpPr>
        <p:spPr>
          <a:xfrm>
            <a:off x="1088838" y="2367031"/>
            <a:ext cx="1253673" cy="125367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8" name="Oval 27">
            <a:extLst>
              <a:ext uri="{FF2B5EF4-FFF2-40B4-BE49-F238E27FC236}">
                <a16:creationId xmlns:a16="http://schemas.microsoft.com/office/drawing/2014/main" id="{44007FF4-819E-7EAF-17E1-B43F6DE788E9}"/>
              </a:ext>
            </a:extLst>
          </p:cNvPr>
          <p:cNvSpPr/>
          <p:nvPr/>
        </p:nvSpPr>
        <p:spPr>
          <a:xfrm>
            <a:off x="1219468" y="2497663"/>
            <a:ext cx="992409"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0" name="Rounded Rectangle 13">
            <a:extLst>
              <a:ext uri="{FF2B5EF4-FFF2-40B4-BE49-F238E27FC236}">
                <a16:creationId xmlns:a16="http://schemas.microsoft.com/office/drawing/2014/main" id="{BCA67ECC-AF24-D566-E13C-9EC63EB40CD5}"/>
              </a:ext>
            </a:extLst>
          </p:cNvPr>
          <p:cNvSpPr/>
          <p:nvPr/>
        </p:nvSpPr>
        <p:spPr>
          <a:xfrm>
            <a:off x="3288656" y="1894629"/>
            <a:ext cx="2463801"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3288656" y="1894631"/>
            <a:ext cx="2463801" cy="1113825"/>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3" name="Oval 32">
            <a:extLst>
              <a:ext uri="{FF2B5EF4-FFF2-40B4-BE49-F238E27FC236}">
                <a16:creationId xmlns:a16="http://schemas.microsoft.com/office/drawing/2014/main" id="{242120A8-735D-4092-D1B3-33EF1C7C840A}"/>
              </a:ext>
            </a:extLst>
          </p:cNvPr>
          <p:cNvSpPr/>
          <p:nvPr/>
        </p:nvSpPr>
        <p:spPr>
          <a:xfrm>
            <a:off x="3893725" y="2367031"/>
            <a:ext cx="1253673" cy="12536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Oval 33">
            <a:extLst>
              <a:ext uri="{FF2B5EF4-FFF2-40B4-BE49-F238E27FC236}">
                <a16:creationId xmlns:a16="http://schemas.microsoft.com/office/drawing/2014/main" id="{729D811F-07DD-2533-D067-314EFA45DA6C}"/>
              </a:ext>
            </a:extLst>
          </p:cNvPr>
          <p:cNvSpPr/>
          <p:nvPr/>
        </p:nvSpPr>
        <p:spPr>
          <a:xfrm>
            <a:off x="4024352" y="2497663"/>
            <a:ext cx="992409"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nvGrpSpPr>
          <p:cNvPr id="35" name="Group 34">
            <a:extLst>
              <a:ext uri="{FF2B5EF4-FFF2-40B4-BE49-F238E27FC236}">
                <a16:creationId xmlns:a16="http://schemas.microsoft.com/office/drawing/2014/main" id="{EAAED408-53BC-B9B9-7C7E-3A1496566D89}"/>
              </a:ext>
            </a:extLst>
          </p:cNvPr>
          <p:cNvGrpSpPr/>
          <p:nvPr/>
        </p:nvGrpSpPr>
        <p:grpSpPr>
          <a:xfrm>
            <a:off x="6093543" y="1894629"/>
            <a:ext cx="2463801" cy="4014868"/>
            <a:chOff x="6117773" y="2108385"/>
            <a:chExt cx="2463800" cy="4014868"/>
          </a:xfrm>
        </p:grpSpPr>
        <p:sp>
          <p:nvSpPr>
            <p:cNvPr id="36" name="Rounded Rectangle 18">
              <a:extLst>
                <a:ext uri="{FF2B5EF4-FFF2-40B4-BE49-F238E27FC236}">
                  <a16:creationId xmlns:a16="http://schemas.microsoft.com/office/drawing/2014/main" id="{22E750CD-6C93-6F26-E51D-AFAB7D60511A}"/>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7" name="Round Same Side Corner Rectangle 19">
              <a:extLst>
                <a:ext uri="{FF2B5EF4-FFF2-40B4-BE49-F238E27FC236}">
                  <a16:creationId xmlns:a16="http://schemas.microsoft.com/office/drawing/2014/main" id="{49F204FD-461A-C7EA-6564-10C7E0731406}"/>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39" name="Oval 38">
            <a:extLst>
              <a:ext uri="{FF2B5EF4-FFF2-40B4-BE49-F238E27FC236}">
                <a16:creationId xmlns:a16="http://schemas.microsoft.com/office/drawing/2014/main" id="{10463FCA-A48E-AE5B-E736-644EF66B639C}"/>
              </a:ext>
            </a:extLst>
          </p:cNvPr>
          <p:cNvSpPr/>
          <p:nvPr/>
        </p:nvSpPr>
        <p:spPr>
          <a:xfrm>
            <a:off x="6698611" y="2367031"/>
            <a:ext cx="1253673" cy="12536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0" name="Oval 39">
            <a:extLst>
              <a:ext uri="{FF2B5EF4-FFF2-40B4-BE49-F238E27FC236}">
                <a16:creationId xmlns:a16="http://schemas.microsoft.com/office/drawing/2014/main" id="{16E69CF8-F897-C0A0-F80E-F965B41947EE}"/>
              </a:ext>
            </a:extLst>
          </p:cNvPr>
          <p:cNvSpPr/>
          <p:nvPr/>
        </p:nvSpPr>
        <p:spPr>
          <a:xfrm>
            <a:off x="6829239" y="2497663"/>
            <a:ext cx="992409"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2" name="Rounded Rectangle 23">
            <a:extLst>
              <a:ext uri="{FF2B5EF4-FFF2-40B4-BE49-F238E27FC236}">
                <a16:creationId xmlns:a16="http://schemas.microsoft.com/office/drawing/2014/main" id="{B564155F-A8C4-6DE7-905A-E6295C3E2374}"/>
              </a:ext>
            </a:extLst>
          </p:cNvPr>
          <p:cNvSpPr/>
          <p:nvPr/>
        </p:nvSpPr>
        <p:spPr>
          <a:xfrm>
            <a:off x="9168757" y="1894629"/>
            <a:ext cx="2463801"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9168757" y="1894631"/>
            <a:ext cx="2463801" cy="1113825"/>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nvGrpSpPr>
          <p:cNvPr id="44" name="Group 43">
            <a:extLst>
              <a:ext uri="{FF2B5EF4-FFF2-40B4-BE49-F238E27FC236}">
                <a16:creationId xmlns:a16="http://schemas.microsoft.com/office/drawing/2014/main" id="{7C955B6E-A466-71D7-16A1-C2EE585902A2}"/>
              </a:ext>
            </a:extLst>
          </p:cNvPr>
          <p:cNvGrpSpPr/>
          <p:nvPr/>
        </p:nvGrpSpPr>
        <p:grpSpPr>
          <a:xfrm>
            <a:off x="9773825" y="2367031"/>
            <a:ext cx="1253673" cy="1253672"/>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708393" y="4104620"/>
            <a:ext cx="2014556" cy="236239"/>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704912" y="4352372"/>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3515019" y="4104620"/>
            <a:ext cx="2014556" cy="23623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3511538" y="4352372"/>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1" name="Text Placeholder 29">
            <a:extLst>
              <a:ext uri="{FF2B5EF4-FFF2-40B4-BE49-F238E27FC236}">
                <a16:creationId xmlns:a16="http://schemas.microsoft.com/office/drawing/2014/main" id="{DFD51615-3290-E691-2A56-C4EDD050E678}"/>
              </a:ext>
            </a:extLst>
          </p:cNvPr>
          <p:cNvSpPr>
            <a:spLocks noGrp="1"/>
          </p:cNvSpPr>
          <p:nvPr>
            <p:ph type="body" sz="quarter" idx="17" hasCustomPrompt="1"/>
          </p:nvPr>
        </p:nvSpPr>
        <p:spPr>
          <a:xfrm>
            <a:off x="6318166" y="4104620"/>
            <a:ext cx="2014556" cy="236239"/>
          </a:xfrm>
          <a:prstGeom prst="rect">
            <a:avLst/>
          </a:prstGeom>
        </p:spPr>
        <p:txBody>
          <a:bodyPr anchor="ctr">
            <a:noAutofit/>
          </a:bodyPr>
          <a:lstStyle>
            <a:lvl1pPr marL="0" indent="0" algn="ctr">
              <a:buNone/>
              <a:defRPr sz="1600" b="1">
                <a:solidFill>
                  <a:srgbClr val="F3B700"/>
                </a:solidFill>
                <a:latin typeface="+mj-lt"/>
              </a:defRPr>
            </a:lvl1pPr>
          </a:lstStyle>
          <a:p>
            <a:pPr lvl="0"/>
            <a:r>
              <a:rPr lang="en-US"/>
              <a:t>TITLE GOES HERE</a:t>
            </a:r>
          </a:p>
        </p:txBody>
      </p:sp>
      <p:sp>
        <p:nvSpPr>
          <p:cNvPr id="72" name="Text Placeholder 29">
            <a:extLst>
              <a:ext uri="{FF2B5EF4-FFF2-40B4-BE49-F238E27FC236}">
                <a16:creationId xmlns:a16="http://schemas.microsoft.com/office/drawing/2014/main" id="{2EDE9A57-AFAA-181C-3093-A126F1D9EFA2}"/>
              </a:ext>
            </a:extLst>
          </p:cNvPr>
          <p:cNvSpPr>
            <a:spLocks noGrp="1"/>
          </p:cNvSpPr>
          <p:nvPr>
            <p:ph type="body" sz="quarter" idx="18" hasCustomPrompt="1"/>
          </p:nvPr>
        </p:nvSpPr>
        <p:spPr>
          <a:xfrm>
            <a:off x="6318166" y="4352372"/>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9414500" y="4104620"/>
            <a:ext cx="2014556" cy="23623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9414500" y="4352372"/>
            <a:ext cx="2014556" cy="130805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grpSp>
        <p:nvGrpSpPr>
          <p:cNvPr id="2" name="Group 1">
            <a:extLst>
              <a:ext uri="{FF2B5EF4-FFF2-40B4-BE49-F238E27FC236}">
                <a16:creationId xmlns:a16="http://schemas.microsoft.com/office/drawing/2014/main" id="{D694C699-227D-DA8E-312F-DB82B204E7FB}"/>
              </a:ext>
            </a:extLst>
          </p:cNvPr>
          <p:cNvGrpSpPr/>
          <p:nvPr userDrawn="1"/>
        </p:nvGrpSpPr>
        <p:grpSpPr>
          <a:xfrm>
            <a:off x="6093543" y="1894629"/>
            <a:ext cx="2463801" cy="4014868"/>
            <a:chOff x="6117773" y="2108385"/>
            <a:chExt cx="2463800" cy="4014868"/>
          </a:xfrm>
        </p:grpSpPr>
        <p:sp>
          <p:nvSpPr>
            <p:cNvPr id="6" name="Rounded Rectangle 18">
              <a:extLst>
                <a:ext uri="{FF2B5EF4-FFF2-40B4-BE49-F238E27FC236}">
                  <a16:creationId xmlns:a16="http://schemas.microsoft.com/office/drawing/2014/main" id="{9203A85B-3764-61E9-F741-65F65835855B}"/>
                </a:ext>
              </a:extLst>
            </p:cNvPr>
            <p:cNvSpPr/>
            <p:nvPr/>
          </p:nvSpPr>
          <p:spPr>
            <a:xfrm>
              <a:off x="6117773" y="2108385"/>
              <a:ext cx="2463800" cy="401486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7" name="Round Same Side Corner Rectangle 19">
              <a:extLst>
                <a:ext uri="{FF2B5EF4-FFF2-40B4-BE49-F238E27FC236}">
                  <a16:creationId xmlns:a16="http://schemas.microsoft.com/office/drawing/2014/main" id="{8B296864-0FC8-65CC-ACC9-AE890AAC5D87}"/>
                </a:ext>
              </a:extLst>
            </p:cNvPr>
            <p:cNvSpPr/>
            <p:nvPr/>
          </p:nvSpPr>
          <p:spPr>
            <a:xfrm>
              <a:off x="6117773" y="2108385"/>
              <a:ext cx="2463800" cy="1113825"/>
            </a:xfrm>
            <a:prstGeom prst="round2SameRect">
              <a:avLst>
                <a:gd name="adj1" fmla="val 10686"/>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grpSp>
        <p:nvGrpSpPr>
          <p:cNvPr id="8" name="Group 7">
            <a:extLst>
              <a:ext uri="{FF2B5EF4-FFF2-40B4-BE49-F238E27FC236}">
                <a16:creationId xmlns:a16="http://schemas.microsoft.com/office/drawing/2014/main" id="{2F6035AC-803B-D71A-97B2-D53ECC6A9211}"/>
              </a:ext>
            </a:extLst>
          </p:cNvPr>
          <p:cNvGrpSpPr/>
          <p:nvPr userDrawn="1"/>
        </p:nvGrpSpPr>
        <p:grpSpPr>
          <a:xfrm>
            <a:off x="9773825" y="2367031"/>
            <a:ext cx="1253673" cy="1253672"/>
            <a:chOff x="9804401" y="2580786"/>
            <a:chExt cx="1253672" cy="1253672"/>
          </a:xfrm>
        </p:grpSpPr>
        <p:sp>
          <p:nvSpPr>
            <p:cNvPr id="9" name="Oval 8">
              <a:extLst>
                <a:ext uri="{FF2B5EF4-FFF2-40B4-BE49-F238E27FC236}">
                  <a16:creationId xmlns:a16="http://schemas.microsoft.com/office/drawing/2014/main" id="{CAD0BFAC-082D-E16C-518B-2AC10F5124A6}"/>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10" name="Oval 9">
              <a:extLst>
                <a:ext uri="{FF2B5EF4-FFF2-40B4-BE49-F238E27FC236}">
                  <a16:creationId xmlns:a16="http://schemas.microsoft.com/office/drawing/2014/main" id="{0EBEB9BC-A083-B236-4C88-0B2688F30B2B}"/>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Tree>
    <p:extLst>
      <p:ext uri="{BB962C8B-B14F-4D97-AF65-F5344CB8AC3E}">
        <p14:creationId xmlns:p14="http://schemas.microsoft.com/office/powerpoint/2010/main" val="897388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0000" decel="8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childTnLst>
                          </p:cTn>
                        </p:par>
                        <p:par>
                          <p:cTn id="15" fill="hold">
                            <p:stCondLst>
                              <p:cond delay="1000"/>
                            </p:stCondLst>
                            <p:childTnLst>
                              <p:par>
                                <p:cTn id="16" presetID="2" presetClass="entr" presetSubtype="4" accel="20000" decel="8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1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1778899" y="2329983"/>
            <a:ext cx="2552530" cy="3726898"/>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1787611" y="1853877"/>
            <a:ext cx="2552530" cy="1116388"/>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7" name="Oval 26">
            <a:extLst>
              <a:ext uri="{FF2B5EF4-FFF2-40B4-BE49-F238E27FC236}">
                <a16:creationId xmlns:a16="http://schemas.microsoft.com/office/drawing/2014/main" id="{89E6AD28-F818-8B06-0C6D-DA6CD1A023E8}"/>
              </a:ext>
            </a:extLst>
          </p:cNvPr>
          <p:cNvSpPr/>
          <p:nvPr/>
        </p:nvSpPr>
        <p:spPr>
          <a:xfrm>
            <a:off x="2436256" y="2418758"/>
            <a:ext cx="1237820" cy="11637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8" name="Oval 27">
            <a:extLst>
              <a:ext uri="{FF2B5EF4-FFF2-40B4-BE49-F238E27FC236}">
                <a16:creationId xmlns:a16="http://schemas.microsoft.com/office/drawing/2014/main" id="{44007FF4-819E-7EAF-17E1-B43F6DE788E9}"/>
              </a:ext>
            </a:extLst>
          </p:cNvPr>
          <p:cNvSpPr/>
          <p:nvPr/>
        </p:nvSpPr>
        <p:spPr>
          <a:xfrm>
            <a:off x="2576297" y="2530653"/>
            <a:ext cx="943804" cy="92122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0" name="Rounded Rectangle 13">
            <a:extLst>
              <a:ext uri="{FF2B5EF4-FFF2-40B4-BE49-F238E27FC236}">
                <a16:creationId xmlns:a16="http://schemas.microsoft.com/office/drawing/2014/main" id="{BCA67ECC-AF24-D566-E13C-9EC63EB40CD5}"/>
              </a:ext>
            </a:extLst>
          </p:cNvPr>
          <p:cNvSpPr/>
          <p:nvPr/>
        </p:nvSpPr>
        <p:spPr>
          <a:xfrm>
            <a:off x="5048877" y="1859342"/>
            <a:ext cx="2552528" cy="420300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5048877" y="1859342"/>
            <a:ext cx="2552528" cy="1166019"/>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3" name="Oval 32">
            <a:extLst>
              <a:ext uri="{FF2B5EF4-FFF2-40B4-BE49-F238E27FC236}">
                <a16:creationId xmlns:a16="http://schemas.microsoft.com/office/drawing/2014/main" id="{242120A8-735D-4092-D1B3-33EF1C7C840A}"/>
              </a:ext>
            </a:extLst>
          </p:cNvPr>
          <p:cNvSpPr/>
          <p:nvPr/>
        </p:nvSpPr>
        <p:spPr>
          <a:xfrm>
            <a:off x="5652195" y="2311244"/>
            <a:ext cx="1298820" cy="13124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Oval 33">
            <a:extLst>
              <a:ext uri="{FF2B5EF4-FFF2-40B4-BE49-F238E27FC236}">
                <a16:creationId xmlns:a16="http://schemas.microsoft.com/office/drawing/2014/main" id="{729D811F-07DD-2533-D067-314EFA45DA6C}"/>
              </a:ext>
            </a:extLst>
          </p:cNvPr>
          <p:cNvSpPr/>
          <p:nvPr/>
        </p:nvSpPr>
        <p:spPr>
          <a:xfrm>
            <a:off x="5784571" y="2462373"/>
            <a:ext cx="1028148" cy="10389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2" name="Rounded Rectangle 23">
            <a:extLst>
              <a:ext uri="{FF2B5EF4-FFF2-40B4-BE49-F238E27FC236}">
                <a16:creationId xmlns:a16="http://schemas.microsoft.com/office/drawing/2014/main" id="{B564155F-A8C4-6DE7-905A-E6295C3E2374}"/>
              </a:ext>
            </a:extLst>
          </p:cNvPr>
          <p:cNvSpPr/>
          <p:nvPr/>
        </p:nvSpPr>
        <p:spPr>
          <a:xfrm>
            <a:off x="8221406" y="1853877"/>
            <a:ext cx="2552526" cy="420300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3" name="Round Same Side Corner Rectangle 24">
            <a:extLst>
              <a:ext uri="{FF2B5EF4-FFF2-40B4-BE49-F238E27FC236}">
                <a16:creationId xmlns:a16="http://schemas.microsoft.com/office/drawing/2014/main" id="{AEE2D298-0484-D29F-771A-ABE4637A77B8}"/>
              </a:ext>
            </a:extLst>
          </p:cNvPr>
          <p:cNvSpPr/>
          <p:nvPr/>
        </p:nvSpPr>
        <p:spPr>
          <a:xfrm>
            <a:off x="8221406" y="1853876"/>
            <a:ext cx="2552526" cy="1166019"/>
          </a:xfrm>
          <a:prstGeom prst="round2SameRect">
            <a:avLst>
              <a:gd name="adj1" fmla="val 10686"/>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nvGrpSpPr>
          <p:cNvPr id="44" name="Group 43">
            <a:extLst>
              <a:ext uri="{FF2B5EF4-FFF2-40B4-BE49-F238E27FC236}">
                <a16:creationId xmlns:a16="http://schemas.microsoft.com/office/drawing/2014/main" id="{7C955B6E-A466-71D7-16A1-C2EE585902A2}"/>
              </a:ext>
            </a:extLst>
          </p:cNvPr>
          <p:cNvGrpSpPr/>
          <p:nvPr/>
        </p:nvGrpSpPr>
        <p:grpSpPr>
          <a:xfrm>
            <a:off x="8826471" y="2326277"/>
            <a:ext cx="1298820" cy="1312419"/>
            <a:chOff x="9804401" y="2580786"/>
            <a:chExt cx="1253672" cy="1253672"/>
          </a:xfrm>
        </p:grpSpPr>
        <p:sp>
          <p:nvSpPr>
            <p:cNvPr id="45" name="Oval 44">
              <a:extLst>
                <a:ext uri="{FF2B5EF4-FFF2-40B4-BE49-F238E27FC236}">
                  <a16:creationId xmlns:a16="http://schemas.microsoft.com/office/drawing/2014/main" id="{DE3D476B-6FD4-31A4-01A0-B1EAB390C1B7}"/>
                </a:ext>
              </a:extLst>
            </p:cNvPr>
            <p:cNvSpPr/>
            <p:nvPr/>
          </p:nvSpPr>
          <p:spPr>
            <a:xfrm>
              <a:off x="9804401" y="2580786"/>
              <a:ext cx="1253672" cy="12536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46" name="Oval 45">
              <a:extLst>
                <a:ext uri="{FF2B5EF4-FFF2-40B4-BE49-F238E27FC236}">
                  <a16:creationId xmlns:a16="http://schemas.microsoft.com/office/drawing/2014/main" id="{A9534455-1A9B-E594-699A-B5417AB7F48A}"/>
                </a:ext>
              </a:extLst>
            </p:cNvPr>
            <p:cNvSpPr/>
            <p:nvPr/>
          </p:nvSpPr>
          <p:spPr>
            <a:xfrm>
              <a:off x="9935033" y="2711418"/>
              <a:ext cx="992408" cy="9924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gr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2028413" y="4083372"/>
            <a:ext cx="2087106" cy="219295"/>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2020324" y="4311618"/>
            <a:ext cx="2087106" cy="1214230"/>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5275236" y="4069331"/>
            <a:ext cx="2087106" cy="247309"/>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5271755" y="4317082"/>
            <a:ext cx="2087106" cy="1369346"/>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73" name="Text Placeholder 29">
            <a:extLst>
              <a:ext uri="{FF2B5EF4-FFF2-40B4-BE49-F238E27FC236}">
                <a16:creationId xmlns:a16="http://schemas.microsoft.com/office/drawing/2014/main" id="{2292EE77-4060-0FAF-A3B3-2F794102A36A}"/>
              </a:ext>
            </a:extLst>
          </p:cNvPr>
          <p:cNvSpPr>
            <a:spLocks noGrp="1"/>
          </p:cNvSpPr>
          <p:nvPr>
            <p:ph type="body" sz="quarter" idx="19" hasCustomPrompt="1"/>
          </p:nvPr>
        </p:nvSpPr>
        <p:spPr>
          <a:xfrm>
            <a:off x="8446027" y="4054914"/>
            <a:ext cx="2087106" cy="247309"/>
          </a:xfrm>
          <a:prstGeom prst="rect">
            <a:avLst/>
          </a:prstGeom>
        </p:spPr>
        <p:txBody>
          <a:bodyPr anchor="ctr">
            <a:noAutofit/>
          </a:bodyPr>
          <a:lstStyle>
            <a:lvl1pPr marL="0" indent="0" algn="ctr">
              <a:buNone/>
              <a:defRPr sz="1600" b="1">
                <a:solidFill>
                  <a:srgbClr val="7FA267"/>
                </a:solidFill>
                <a:latin typeface="+mj-lt"/>
              </a:defRPr>
            </a:lvl1pPr>
          </a:lstStyle>
          <a:p>
            <a:pPr lvl="0"/>
            <a:r>
              <a:rPr lang="en-US"/>
              <a:t>TITLE GOES HERE</a:t>
            </a:r>
          </a:p>
        </p:txBody>
      </p:sp>
      <p:sp>
        <p:nvSpPr>
          <p:cNvPr id="74" name="Text Placeholder 29">
            <a:extLst>
              <a:ext uri="{FF2B5EF4-FFF2-40B4-BE49-F238E27FC236}">
                <a16:creationId xmlns:a16="http://schemas.microsoft.com/office/drawing/2014/main" id="{48384371-939A-DDEB-3F16-A1B7B7F329E5}"/>
              </a:ext>
            </a:extLst>
          </p:cNvPr>
          <p:cNvSpPr>
            <a:spLocks noGrp="1"/>
          </p:cNvSpPr>
          <p:nvPr>
            <p:ph type="body" sz="quarter" idx="20" hasCustomPrompt="1"/>
          </p:nvPr>
        </p:nvSpPr>
        <p:spPr>
          <a:xfrm>
            <a:off x="8446027" y="4311616"/>
            <a:ext cx="2087106" cy="1369346"/>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
        <p:nvSpPr>
          <p:cNvPr id="4" name="Text Placeholder 2">
            <a:extLst>
              <a:ext uri="{FF2B5EF4-FFF2-40B4-BE49-F238E27FC236}">
                <a16:creationId xmlns:a16="http://schemas.microsoft.com/office/drawing/2014/main" id="{DCC78BD9-BE27-1165-91CE-6FCDF9E62DF7}"/>
              </a:ext>
            </a:extLst>
          </p:cNvPr>
          <p:cNvSpPr>
            <a:spLocks noGrp="1"/>
          </p:cNvSpPr>
          <p:nvPr>
            <p:ph idx="1" hasCustomPrompt="1"/>
          </p:nvPr>
        </p:nvSpPr>
        <p:spPr>
          <a:xfrm>
            <a:off x="532440" y="1078606"/>
            <a:ext cx="11100123" cy="587634"/>
          </a:xfrm>
          <a:prstGeom prst="rect">
            <a:avLst/>
          </a:prstGeom>
        </p:spPr>
        <p:txBody>
          <a:bodyPr vert="horz" lIns="91440" tIns="45720" rIns="91440" bIns="45720" rtlCol="0">
            <a:normAutofit/>
          </a:bodyPr>
          <a:lstStyle>
            <a:lvl1pPr marL="0" indent="0">
              <a:buNone/>
              <a:defRPr lang="en-US" sz="2201" kern="1200" dirty="0">
                <a:solidFill>
                  <a:schemeClr val="tx1"/>
                </a:solidFill>
                <a:latin typeface="+mn-lt"/>
                <a:ea typeface="+mn-ea"/>
                <a:cs typeface="+mn-cs"/>
              </a:defRPr>
            </a:lvl1pPr>
          </a:lstStyle>
          <a:p>
            <a:pPr marL="0" lvl="0" indent="0" algn="l" defTabSz="914399" rtl="0" eaLnBrk="1" latinLnBrk="0" hangingPunct="1">
              <a:lnSpc>
                <a:spcPct val="90000"/>
              </a:lnSpc>
              <a:spcBef>
                <a:spcPts val="1001"/>
              </a:spcBef>
              <a:buFont typeface="Arial" panose="020B0604020202020204" pitchFamily="34" charset="0"/>
              <a:buNone/>
            </a:pPr>
            <a:r>
              <a:rPr lang="en-US"/>
              <a:t>Edit text Arial, 22pt. Option to Bold</a:t>
            </a:r>
          </a:p>
        </p:txBody>
      </p:sp>
    </p:spTree>
    <p:extLst>
      <p:ext uri="{BB962C8B-B14F-4D97-AF65-F5344CB8AC3E}">
        <p14:creationId xmlns:p14="http://schemas.microsoft.com/office/powerpoint/2010/main" val="333293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2_Graphic Option_2">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A867A14-35CC-EA17-93DA-97CBDD839F5C}"/>
              </a:ext>
            </a:extLst>
          </p:cNvPr>
          <p:cNvSpPr>
            <a:spLocks noGrp="1"/>
          </p:cNvSpPr>
          <p:nvPr>
            <p:ph type="sldNum" sz="quarter" idx="12"/>
          </p:nvPr>
        </p:nvSpPr>
        <p:spPr/>
        <p:txBody>
          <a:bodyPr/>
          <a:lstStyle/>
          <a:p>
            <a:fld id="{B5F918D8-A47D-3F45-B82F-BB2F046E894D}" type="slidenum">
              <a:rPr lang="en-US" smtClean="0"/>
              <a:t>‹#›</a:t>
            </a:fld>
            <a:endParaRPr lang="en-US"/>
          </a:p>
        </p:txBody>
      </p:sp>
      <p:sp>
        <p:nvSpPr>
          <p:cNvPr id="24" name="Rounded Rectangle 2">
            <a:extLst>
              <a:ext uri="{FF2B5EF4-FFF2-40B4-BE49-F238E27FC236}">
                <a16:creationId xmlns:a16="http://schemas.microsoft.com/office/drawing/2014/main" id="{0E3EE3BE-FB9A-74CD-6951-40CB5999CC2D}"/>
              </a:ext>
            </a:extLst>
          </p:cNvPr>
          <p:cNvSpPr/>
          <p:nvPr/>
        </p:nvSpPr>
        <p:spPr>
          <a:xfrm>
            <a:off x="2147307" y="2029038"/>
            <a:ext cx="3238651" cy="3980615"/>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5" name="Round Same Side Corner Rectangle 3">
            <a:extLst>
              <a:ext uri="{FF2B5EF4-FFF2-40B4-BE49-F238E27FC236}">
                <a16:creationId xmlns:a16="http://schemas.microsoft.com/office/drawing/2014/main" id="{B4EEFF87-11E2-B519-9915-EF0804C0E3C1}"/>
              </a:ext>
            </a:extLst>
          </p:cNvPr>
          <p:cNvSpPr/>
          <p:nvPr/>
        </p:nvSpPr>
        <p:spPr>
          <a:xfrm>
            <a:off x="2156019" y="1552931"/>
            <a:ext cx="3238651" cy="1192389"/>
          </a:xfrm>
          <a:prstGeom prst="round2SameRect">
            <a:avLst>
              <a:gd name="adj1" fmla="val 10686"/>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7" name="Oval 26">
            <a:extLst>
              <a:ext uri="{FF2B5EF4-FFF2-40B4-BE49-F238E27FC236}">
                <a16:creationId xmlns:a16="http://schemas.microsoft.com/office/drawing/2014/main" id="{89E6AD28-F818-8B06-0C6D-DA6CD1A023E8}"/>
              </a:ext>
            </a:extLst>
          </p:cNvPr>
          <p:cNvSpPr/>
          <p:nvPr/>
        </p:nvSpPr>
        <p:spPr>
          <a:xfrm>
            <a:off x="3072713" y="2131969"/>
            <a:ext cx="1321557" cy="12288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28" name="Oval 27">
            <a:extLst>
              <a:ext uri="{FF2B5EF4-FFF2-40B4-BE49-F238E27FC236}">
                <a16:creationId xmlns:a16="http://schemas.microsoft.com/office/drawing/2014/main" id="{44007FF4-819E-7EAF-17E1-B43F6DE788E9}"/>
              </a:ext>
            </a:extLst>
          </p:cNvPr>
          <p:cNvSpPr/>
          <p:nvPr/>
        </p:nvSpPr>
        <p:spPr>
          <a:xfrm>
            <a:off x="3225257" y="2247129"/>
            <a:ext cx="1007652" cy="9727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0" name="Rounded Rectangle 13">
            <a:extLst>
              <a:ext uri="{FF2B5EF4-FFF2-40B4-BE49-F238E27FC236}">
                <a16:creationId xmlns:a16="http://schemas.microsoft.com/office/drawing/2014/main" id="{BCA67ECC-AF24-D566-E13C-9EC63EB40CD5}"/>
              </a:ext>
            </a:extLst>
          </p:cNvPr>
          <p:cNvSpPr/>
          <p:nvPr/>
        </p:nvSpPr>
        <p:spPr>
          <a:xfrm>
            <a:off x="6320076" y="1552928"/>
            <a:ext cx="3238649" cy="4489134"/>
          </a:xfrm>
          <a:prstGeom prst="roundRect">
            <a:avLst>
              <a:gd name="adj" fmla="val 4811"/>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1" name="Round Same Side Corner Rectangle 14">
            <a:extLst>
              <a:ext uri="{FF2B5EF4-FFF2-40B4-BE49-F238E27FC236}">
                <a16:creationId xmlns:a16="http://schemas.microsoft.com/office/drawing/2014/main" id="{D30FDF68-4CA5-5355-4A9D-4C9726370426}"/>
              </a:ext>
            </a:extLst>
          </p:cNvPr>
          <p:cNvSpPr/>
          <p:nvPr/>
        </p:nvSpPr>
        <p:spPr>
          <a:xfrm>
            <a:off x="6320076" y="1552930"/>
            <a:ext cx="3238649" cy="1245398"/>
          </a:xfrm>
          <a:prstGeom prst="round2SameRect">
            <a:avLst>
              <a:gd name="adj1" fmla="val 1068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3" name="Oval 32">
            <a:extLst>
              <a:ext uri="{FF2B5EF4-FFF2-40B4-BE49-F238E27FC236}">
                <a16:creationId xmlns:a16="http://schemas.microsoft.com/office/drawing/2014/main" id="{242120A8-735D-4092-D1B3-33EF1C7C840A}"/>
              </a:ext>
            </a:extLst>
          </p:cNvPr>
          <p:cNvSpPr/>
          <p:nvPr/>
        </p:nvSpPr>
        <p:spPr>
          <a:xfrm>
            <a:off x="7351347" y="2010231"/>
            <a:ext cx="1434569" cy="13963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34" name="Oval 33">
            <a:extLst>
              <a:ext uri="{FF2B5EF4-FFF2-40B4-BE49-F238E27FC236}">
                <a16:creationId xmlns:a16="http://schemas.microsoft.com/office/drawing/2014/main" id="{729D811F-07DD-2533-D067-314EFA45DA6C}"/>
              </a:ext>
            </a:extLst>
          </p:cNvPr>
          <p:cNvSpPr/>
          <p:nvPr/>
        </p:nvSpPr>
        <p:spPr>
          <a:xfrm>
            <a:off x="7485575" y="2160235"/>
            <a:ext cx="1135605" cy="11053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1"/>
          </a:p>
        </p:txBody>
      </p:sp>
      <p:sp>
        <p:nvSpPr>
          <p:cNvPr id="66" name="Text Placeholder 29">
            <a:extLst>
              <a:ext uri="{FF2B5EF4-FFF2-40B4-BE49-F238E27FC236}">
                <a16:creationId xmlns:a16="http://schemas.microsoft.com/office/drawing/2014/main" id="{ECEB842E-E39C-AAA6-691D-9A06D1425FA3}"/>
              </a:ext>
            </a:extLst>
          </p:cNvPr>
          <p:cNvSpPr>
            <a:spLocks noGrp="1"/>
          </p:cNvSpPr>
          <p:nvPr>
            <p:ph type="body" sz="quarter" idx="13" hasCustomPrompt="1"/>
          </p:nvPr>
        </p:nvSpPr>
        <p:spPr>
          <a:xfrm>
            <a:off x="2476471" y="3782425"/>
            <a:ext cx="2648121" cy="234224"/>
          </a:xfrm>
          <a:prstGeom prst="rect">
            <a:avLst/>
          </a:prstGeom>
        </p:spPr>
        <p:txBody>
          <a:bodyPr anchor="ctr">
            <a:noAutofit/>
          </a:bodyPr>
          <a:lstStyle>
            <a:lvl1pPr marL="0" indent="0" algn="ctr">
              <a:buNone/>
              <a:defRPr sz="1600" b="1">
                <a:solidFill>
                  <a:srgbClr val="F7921E"/>
                </a:solidFill>
                <a:latin typeface="+mj-lt"/>
              </a:defRPr>
            </a:lvl1pPr>
          </a:lstStyle>
          <a:p>
            <a:pPr lvl="0"/>
            <a:r>
              <a:rPr lang="en-US"/>
              <a:t>TITLE GOES HERE</a:t>
            </a:r>
          </a:p>
        </p:txBody>
      </p:sp>
      <p:sp>
        <p:nvSpPr>
          <p:cNvPr id="68" name="Text Placeholder 29">
            <a:extLst>
              <a:ext uri="{FF2B5EF4-FFF2-40B4-BE49-F238E27FC236}">
                <a16:creationId xmlns:a16="http://schemas.microsoft.com/office/drawing/2014/main" id="{E304EF0E-FC1B-ECBE-F686-F6E5FA965366}"/>
              </a:ext>
            </a:extLst>
          </p:cNvPr>
          <p:cNvSpPr>
            <a:spLocks noGrp="1"/>
          </p:cNvSpPr>
          <p:nvPr>
            <p:ph type="body" sz="quarter" idx="14" hasCustomPrompt="1"/>
          </p:nvPr>
        </p:nvSpPr>
        <p:spPr>
          <a:xfrm>
            <a:off x="2468382" y="4010672"/>
            <a:ext cx="2648121" cy="1296891"/>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69" name="Text Placeholder 29">
            <a:extLst>
              <a:ext uri="{FF2B5EF4-FFF2-40B4-BE49-F238E27FC236}">
                <a16:creationId xmlns:a16="http://schemas.microsoft.com/office/drawing/2014/main" id="{F68B9EC4-8DAE-3FBA-7F7E-51FDCE0E1577}"/>
              </a:ext>
            </a:extLst>
          </p:cNvPr>
          <p:cNvSpPr>
            <a:spLocks noGrp="1"/>
          </p:cNvSpPr>
          <p:nvPr>
            <p:ph type="body" sz="quarter" idx="15" hasCustomPrompt="1"/>
          </p:nvPr>
        </p:nvSpPr>
        <p:spPr>
          <a:xfrm>
            <a:off x="6626092" y="3762917"/>
            <a:ext cx="2648121" cy="264145"/>
          </a:xfrm>
          <a:prstGeom prst="rect">
            <a:avLst/>
          </a:prstGeom>
        </p:spPr>
        <p:txBody>
          <a:bodyPr anchor="ctr">
            <a:noAutofit/>
          </a:bodyPr>
          <a:lstStyle>
            <a:lvl1pPr marL="0" indent="0" algn="ctr">
              <a:buNone/>
              <a:defRPr sz="1600" b="1">
                <a:solidFill>
                  <a:srgbClr val="235789"/>
                </a:solidFill>
                <a:latin typeface="+mj-lt"/>
              </a:defRPr>
            </a:lvl1pPr>
          </a:lstStyle>
          <a:p>
            <a:pPr lvl="0"/>
            <a:r>
              <a:rPr lang="en-US"/>
              <a:t>TITLE GOES HERE</a:t>
            </a:r>
          </a:p>
        </p:txBody>
      </p:sp>
      <p:sp>
        <p:nvSpPr>
          <p:cNvPr id="70" name="Text Placeholder 29">
            <a:extLst>
              <a:ext uri="{FF2B5EF4-FFF2-40B4-BE49-F238E27FC236}">
                <a16:creationId xmlns:a16="http://schemas.microsoft.com/office/drawing/2014/main" id="{9F6A2D33-1707-1C28-9B8E-80682150D6AD}"/>
              </a:ext>
            </a:extLst>
          </p:cNvPr>
          <p:cNvSpPr>
            <a:spLocks noGrp="1"/>
          </p:cNvSpPr>
          <p:nvPr>
            <p:ph type="body" sz="quarter" idx="16" hasCustomPrompt="1"/>
          </p:nvPr>
        </p:nvSpPr>
        <p:spPr>
          <a:xfrm>
            <a:off x="6622613" y="4010672"/>
            <a:ext cx="2648121" cy="1462567"/>
          </a:xfrm>
          <a:prstGeom prst="rect">
            <a:avLst/>
          </a:prstGeom>
        </p:spPr>
        <p:txBody>
          <a:bodyPr anchor="ctr">
            <a:noAutofit/>
          </a:bodyPr>
          <a:lstStyle>
            <a:lvl1pPr marL="0" indent="0" algn="ctr">
              <a:buNone/>
              <a:defRPr sz="1100" b="0">
                <a:solidFill>
                  <a:schemeClr val="tx1"/>
                </a:solidFill>
                <a:latin typeface="+mj-lt"/>
              </a:defRPr>
            </a:lvl1pPr>
          </a:lstStyle>
          <a:p>
            <a:pPr lvl="0"/>
            <a:r>
              <a:rPr lang="en-US"/>
              <a:t>This is a sample text. You simply add your own text and description here. This text is fully editable. It can be replaced with your own style. </a:t>
            </a:r>
          </a:p>
        </p:txBody>
      </p:sp>
      <p:sp>
        <p:nvSpPr>
          <p:cNvPr id="3" name="Title 1">
            <a:extLst>
              <a:ext uri="{FF2B5EF4-FFF2-40B4-BE49-F238E27FC236}">
                <a16:creationId xmlns:a16="http://schemas.microsoft.com/office/drawing/2014/main" id="{29B94A03-FAEA-ED99-B022-565744B285CA}"/>
              </a:ext>
            </a:extLst>
          </p:cNvPr>
          <p:cNvSpPr>
            <a:spLocks noGrp="1"/>
          </p:cNvSpPr>
          <p:nvPr>
            <p:ph type="title" hasCustomPrompt="1"/>
          </p:nvPr>
        </p:nvSpPr>
        <p:spPr>
          <a:xfrm>
            <a:off x="532440" y="365127"/>
            <a:ext cx="11100123" cy="697324"/>
          </a:xfrm>
        </p:spPr>
        <p:txBody>
          <a:bodyPr/>
          <a:lstStyle>
            <a:lvl1pPr>
              <a:defRPr/>
            </a:lvl1pPr>
          </a:lstStyle>
          <a:p>
            <a:r>
              <a:rPr lang="en-US"/>
              <a:t>Headers: Arial, 44 pt. </a:t>
            </a:r>
          </a:p>
        </p:txBody>
      </p:sp>
    </p:spTree>
    <p:extLst>
      <p:ext uri="{BB962C8B-B14F-4D97-AF65-F5344CB8AC3E}">
        <p14:creationId xmlns:p14="http://schemas.microsoft.com/office/powerpoint/2010/main" val="3599046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slideLayout" Target="../slideLayouts/slideLayout38.xml"/><Relationship Id="rId26" Type="http://schemas.openxmlformats.org/officeDocument/2006/relationships/slideLayout" Target="../slideLayouts/slideLayout46.xml"/><Relationship Id="rId39" Type="http://schemas.openxmlformats.org/officeDocument/2006/relationships/slideLayout" Target="../slideLayouts/slideLayout59.xml"/><Relationship Id="rId21" Type="http://schemas.openxmlformats.org/officeDocument/2006/relationships/slideLayout" Target="../slideLayouts/slideLayout41.xml"/><Relationship Id="rId34" Type="http://schemas.openxmlformats.org/officeDocument/2006/relationships/slideLayout" Target="../slideLayouts/slideLayout54.xml"/><Relationship Id="rId42" Type="http://schemas.openxmlformats.org/officeDocument/2006/relationships/slideLayout" Target="../slideLayouts/slideLayout62.xml"/><Relationship Id="rId47" Type="http://schemas.openxmlformats.org/officeDocument/2006/relationships/slideLayout" Target="../slideLayouts/slideLayout67.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9" Type="http://schemas.openxmlformats.org/officeDocument/2006/relationships/slideLayout" Target="../slideLayouts/slideLayout49.xml"/><Relationship Id="rId11" Type="http://schemas.openxmlformats.org/officeDocument/2006/relationships/slideLayout" Target="../slideLayouts/slideLayout31.xml"/><Relationship Id="rId24" Type="http://schemas.openxmlformats.org/officeDocument/2006/relationships/slideLayout" Target="../slideLayouts/slideLayout44.xml"/><Relationship Id="rId32" Type="http://schemas.openxmlformats.org/officeDocument/2006/relationships/slideLayout" Target="../slideLayouts/slideLayout52.xml"/><Relationship Id="rId37" Type="http://schemas.openxmlformats.org/officeDocument/2006/relationships/slideLayout" Target="../slideLayouts/slideLayout57.xml"/><Relationship Id="rId40" Type="http://schemas.openxmlformats.org/officeDocument/2006/relationships/slideLayout" Target="../slideLayouts/slideLayout60.xml"/><Relationship Id="rId45" Type="http://schemas.openxmlformats.org/officeDocument/2006/relationships/slideLayout" Target="../slideLayouts/slideLayout65.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slideLayout" Target="../slideLayouts/slideLayout43.xml"/><Relationship Id="rId28" Type="http://schemas.openxmlformats.org/officeDocument/2006/relationships/slideLayout" Target="../slideLayouts/slideLayout48.xml"/><Relationship Id="rId36" Type="http://schemas.openxmlformats.org/officeDocument/2006/relationships/slideLayout" Target="../slideLayouts/slideLayout56.xml"/><Relationship Id="rId49" Type="http://schemas.openxmlformats.org/officeDocument/2006/relationships/image" Target="../media/image8.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31" Type="http://schemas.openxmlformats.org/officeDocument/2006/relationships/slideLayout" Target="../slideLayouts/slideLayout51.xml"/><Relationship Id="rId44" Type="http://schemas.openxmlformats.org/officeDocument/2006/relationships/slideLayout" Target="../slideLayouts/slideLayout64.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 Id="rId27" Type="http://schemas.openxmlformats.org/officeDocument/2006/relationships/slideLayout" Target="../slideLayouts/slideLayout47.xml"/><Relationship Id="rId30" Type="http://schemas.openxmlformats.org/officeDocument/2006/relationships/slideLayout" Target="../slideLayouts/slideLayout50.xml"/><Relationship Id="rId35" Type="http://schemas.openxmlformats.org/officeDocument/2006/relationships/slideLayout" Target="../slideLayouts/slideLayout55.xml"/><Relationship Id="rId43" Type="http://schemas.openxmlformats.org/officeDocument/2006/relationships/slideLayout" Target="../slideLayouts/slideLayout63.xml"/><Relationship Id="rId48" Type="http://schemas.openxmlformats.org/officeDocument/2006/relationships/theme" Target="../theme/theme2.xml"/><Relationship Id="rId8" Type="http://schemas.openxmlformats.org/officeDocument/2006/relationships/slideLayout" Target="../slideLayouts/slideLayout28.xml"/><Relationship Id="rId3" Type="http://schemas.openxmlformats.org/officeDocument/2006/relationships/slideLayout" Target="../slideLayouts/slideLayout23.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slideLayout" Target="../slideLayouts/slideLayout45.xml"/><Relationship Id="rId33" Type="http://schemas.openxmlformats.org/officeDocument/2006/relationships/slideLayout" Target="../slideLayouts/slideLayout53.xml"/><Relationship Id="rId38" Type="http://schemas.openxmlformats.org/officeDocument/2006/relationships/slideLayout" Target="../slideLayouts/slideLayout58.xml"/><Relationship Id="rId46" Type="http://schemas.openxmlformats.org/officeDocument/2006/relationships/slideLayout" Target="../slideLayouts/slideLayout66.xml"/><Relationship Id="rId20" Type="http://schemas.openxmlformats.org/officeDocument/2006/relationships/slideLayout" Target="../slideLayouts/slideLayout40.xml"/><Relationship Id="rId41" Type="http://schemas.openxmlformats.org/officeDocument/2006/relationships/slideLayout" Target="../slideLayouts/slideLayout61.xml"/><Relationship Id="rId1" Type="http://schemas.openxmlformats.org/officeDocument/2006/relationships/slideLayout" Target="../slideLayouts/slideLayout21.xml"/><Relationship Id="rId6"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image" Target="../media/image8.png"/><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theme" Target="../theme/theme3.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5" Type="http://schemas.openxmlformats.org/officeDocument/2006/relationships/slideLayout" Target="../slideLayouts/slideLayout8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1.xml"/><Relationship Id="rId13" Type="http://schemas.openxmlformats.org/officeDocument/2006/relationships/slideLayout" Target="../slideLayouts/slideLayout96.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slideLayout" Target="../slideLayouts/slideLayout95.xml"/><Relationship Id="rId17" Type="http://schemas.openxmlformats.org/officeDocument/2006/relationships/image" Target="../media/image8.png"/><Relationship Id="rId2" Type="http://schemas.openxmlformats.org/officeDocument/2006/relationships/slideLayout" Target="../slideLayouts/slideLayout85.xml"/><Relationship Id="rId16" Type="http://schemas.openxmlformats.org/officeDocument/2006/relationships/theme" Target="../theme/theme4.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5" Type="http://schemas.openxmlformats.org/officeDocument/2006/relationships/slideLayout" Target="../slideLayouts/slideLayout9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 Id="rId14" Type="http://schemas.openxmlformats.org/officeDocument/2006/relationships/slideLayout" Target="../slideLayouts/slideLayout9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9" name="Slide Number Placeholder 6"/>
          <p:cNvSpPr>
            <a:spLocks noGrp="1"/>
          </p:cNvSpPr>
          <p:nvPr>
            <p:ph type="sldNum" sz="quarter" idx="4"/>
          </p:nvPr>
        </p:nvSpPr>
        <p:spPr>
          <a:xfrm>
            <a:off x="9821333" y="6356353"/>
            <a:ext cx="1761067" cy="365125"/>
          </a:xfrm>
          <a:prstGeom prst="rect">
            <a:avLst/>
          </a:prstGeom>
        </p:spPr>
        <p:txBody>
          <a:bodyPr/>
          <a:lstStyle>
            <a:lvl1pPr algn="ctr">
              <a:defRPr sz="1050" b="0" i="0">
                <a:solidFill>
                  <a:srgbClr val="897865"/>
                </a:solidFill>
                <a:latin typeface="Helvetica"/>
                <a:cs typeface="Helvetica"/>
              </a:defRPr>
            </a:lvl1pPr>
          </a:lstStyle>
          <a:p>
            <a:fld id="{CCE7EACD-A346-A34B-BBAF-EF458C812BA9}" type="slidenum">
              <a:rPr lang="en-US" smtClean="0"/>
              <a:pPr/>
              <a:t>‹#›</a:t>
            </a:fld>
            <a:endParaRPr lang="en-US"/>
          </a:p>
        </p:txBody>
      </p:sp>
    </p:spTree>
    <p:extLst>
      <p:ext uri="{BB962C8B-B14F-4D97-AF65-F5344CB8AC3E}">
        <p14:creationId xmlns:p14="http://schemas.microsoft.com/office/powerpoint/2010/main" val="370072356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970" r:id="rId9"/>
    <p:sldLayoutId id="2147483971" r:id="rId10"/>
    <p:sldLayoutId id="2147483829" r:id="rId11"/>
    <p:sldLayoutId id="2147483700" r:id="rId12"/>
    <p:sldLayoutId id="2147483702" r:id="rId13"/>
    <p:sldLayoutId id="2147483706" r:id="rId14"/>
    <p:sldLayoutId id="2147483707" r:id="rId15"/>
    <p:sldLayoutId id="2147483801" r:id="rId16"/>
    <p:sldLayoutId id="2147483802" r:id="rId17"/>
    <p:sldLayoutId id="2147483831" r:id="rId18"/>
    <p:sldLayoutId id="2147483832" r:id="rId19"/>
    <p:sldLayoutId id="2147483969" r:id="rId20"/>
  </p:sldLayoutIdLst>
  <p:hf hdr="0" ftr="0" dt="0"/>
  <p:txStyles>
    <p:titleStyle>
      <a:lvl1pPr algn="ctr" defTabSz="342900" rtl="0" eaLnBrk="1" latinLnBrk="0" hangingPunct="1">
        <a:spcBef>
          <a:spcPct val="0"/>
        </a:spcBef>
        <a:buNone/>
        <a:defRPr sz="2250" b="0" i="0" kern="1200">
          <a:solidFill>
            <a:srgbClr val="897865"/>
          </a:solidFill>
          <a:latin typeface="Helvetica"/>
          <a:ea typeface="+mj-ea"/>
          <a:cs typeface="Helvetica"/>
        </a:defRPr>
      </a:lvl1pPr>
    </p:titleStyle>
    <p:bodyStyle>
      <a:lvl1pPr marL="257175" indent="-137160" algn="l" defTabSz="342900" rtl="0" eaLnBrk="1" latinLnBrk="0" hangingPunct="1">
        <a:spcBef>
          <a:spcPts val="450"/>
        </a:spcBef>
        <a:spcAft>
          <a:spcPts val="0"/>
        </a:spcAft>
        <a:buClr>
          <a:srgbClr val="254E8E"/>
        </a:buClr>
        <a:buSzPct val="115000"/>
        <a:buFont typeface="Wingdings" charset="2"/>
        <a:buChar char="§"/>
        <a:defRPr sz="1050" b="0" i="0" kern="1200">
          <a:solidFill>
            <a:srgbClr val="897865"/>
          </a:solidFill>
          <a:latin typeface="Helvetica"/>
          <a:ea typeface="+mn-ea"/>
          <a:cs typeface="Helvetica"/>
        </a:defRPr>
      </a:lvl1pPr>
      <a:lvl2pPr marL="557213" indent="-137160" algn="l" defTabSz="342900" rtl="0" eaLnBrk="1" latinLnBrk="0" hangingPunct="1">
        <a:spcBef>
          <a:spcPts val="450"/>
        </a:spcBef>
        <a:spcAft>
          <a:spcPts val="0"/>
        </a:spcAft>
        <a:buClr>
          <a:srgbClr val="6A6C69"/>
        </a:buClr>
        <a:buSzPct val="115000"/>
        <a:buFont typeface="Lucida Grande"/>
        <a:buChar char="-"/>
        <a:defRPr sz="1050" b="0" i="0" kern="1200">
          <a:solidFill>
            <a:srgbClr val="897865"/>
          </a:solidFill>
          <a:latin typeface="Helvetica"/>
          <a:ea typeface="+mn-ea"/>
          <a:cs typeface="Helvetica"/>
        </a:defRPr>
      </a:lvl2pPr>
      <a:lvl3pPr marL="857250" indent="-137160" algn="l" defTabSz="342900" rtl="0" eaLnBrk="1" latinLnBrk="0" hangingPunct="1">
        <a:spcBef>
          <a:spcPts val="450"/>
        </a:spcBef>
        <a:spcAft>
          <a:spcPts val="0"/>
        </a:spcAft>
        <a:buClr>
          <a:srgbClr val="6A6C69"/>
        </a:buClr>
        <a:buSzPct val="115000"/>
        <a:buFont typeface="Lucida Grande"/>
        <a:buChar char="-"/>
        <a:defRPr sz="1050" b="0" i="0" kern="1200">
          <a:solidFill>
            <a:srgbClr val="897865"/>
          </a:solidFill>
          <a:latin typeface="Helvetica"/>
          <a:ea typeface="+mn-ea"/>
          <a:cs typeface="Helvetica"/>
        </a:defRPr>
      </a:lvl3pPr>
      <a:lvl4pPr marL="1200150" indent="-137160" algn="l" defTabSz="342900" rtl="0" eaLnBrk="1" latinLnBrk="0" hangingPunct="1">
        <a:spcBef>
          <a:spcPts val="450"/>
        </a:spcBef>
        <a:spcAft>
          <a:spcPts val="0"/>
        </a:spcAft>
        <a:buClr>
          <a:srgbClr val="6A6C69"/>
        </a:buClr>
        <a:buSzPct val="115000"/>
        <a:buFont typeface="Lucida Grande"/>
        <a:buChar char="-"/>
        <a:defRPr sz="1050" b="0" i="0" kern="1200">
          <a:solidFill>
            <a:srgbClr val="897865"/>
          </a:solidFill>
          <a:latin typeface="Helvetica"/>
          <a:ea typeface="+mn-ea"/>
          <a:cs typeface="Helvetica"/>
        </a:defRPr>
      </a:lvl4pPr>
      <a:lvl5pPr marL="1543050" indent="-137160" algn="l" defTabSz="342900" rtl="0" eaLnBrk="1" latinLnBrk="0" hangingPunct="1">
        <a:spcBef>
          <a:spcPts val="450"/>
        </a:spcBef>
        <a:spcAft>
          <a:spcPts val="0"/>
        </a:spcAft>
        <a:buClr>
          <a:srgbClr val="6A6C69"/>
        </a:buClr>
        <a:buSzPct val="115000"/>
        <a:buFont typeface="Lucida Grande"/>
        <a:buChar char="-"/>
        <a:defRPr sz="1050" b="0" i="0" kern="1200">
          <a:solidFill>
            <a:srgbClr val="897865"/>
          </a:solidFill>
          <a:latin typeface="Helvetica"/>
          <a:ea typeface="+mn-ea"/>
          <a:cs typeface="Helvetica"/>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667EA9-491C-6918-03F9-B2D451D81913}"/>
              </a:ext>
            </a:extLst>
          </p:cNvPr>
          <p:cNvSpPr>
            <a:spLocks noGrp="1"/>
          </p:cNvSpPr>
          <p:nvPr>
            <p:ph type="title"/>
          </p:nvPr>
        </p:nvSpPr>
        <p:spPr>
          <a:xfrm>
            <a:off x="532435" y="365126"/>
            <a:ext cx="11100122" cy="6973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B4CA3C-4BDD-0410-86FA-23D35A2A15B2}"/>
              </a:ext>
            </a:extLst>
          </p:cNvPr>
          <p:cNvSpPr>
            <a:spLocks noGrp="1"/>
          </p:cNvSpPr>
          <p:nvPr>
            <p:ph type="body" idx="1"/>
          </p:nvPr>
        </p:nvSpPr>
        <p:spPr>
          <a:xfrm>
            <a:off x="532435" y="1078606"/>
            <a:ext cx="11100122" cy="4351338"/>
          </a:xfrm>
          <a:prstGeom prst="rect">
            <a:avLst/>
          </a:prstGeom>
        </p:spPr>
        <p:txBody>
          <a:bodyPr vert="horz" lIns="91440" tIns="45720" rIns="91440" bIns="45720" rtlCol="0">
            <a:normAutofit/>
          </a:bodyPr>
          <a:lstStyle/>
          <a:p>
            <a:pPr lvl="0"/>
            <a:r>
              <a:rPr lang="en-US"/>
              <a:t>Click to edit Master text styles</a:t>
            </a:r>
          </a:p>
        </p:txBody>
      </p:sp>
      <p:sp>
        <p:nvSpPr>
          <p:cNvPr id="6" name="Slide Number Placeholder 5">
            <a:extLst>
              <a:ext uri="{FF2B5EF4-FFF2-40B4-BE49-F238E27FC236}">
                <a16:creationId xmlns:a16="http://schemas.microsoft.com/office/drawing/2014/main" id="{9D3B8DB0-C8EC-8DD8-C759-F6FE387E0193}"/>
              </a:ext>
            </a:extLst>
          </p:cNvPr>
          <p:cNvSpPr>
            <a:spLocks noGrp="1"/>
          </p:cNvSpPr>
          <p:nvPr>
            <p:ph type="sldNum" sz="quarter" idx="4"/>
          </p:nvPr>
        </p:nvSpPr>
        <p:spPr>
          <a:xfrm>
            <a:off x="8889357" y="6348473"/>
            <a:ext cx="2743200" cy="365125"/>
          </a:xfrm>
          <a:prstGeom prst="rect">
            <a:avLst/>
          </a:prstGeom>
        </p:spPr>
        <p:txBody>
          <a:bodyPr vert="horz" lIns="91440" tIns="45720" rIns="91440" bIns="45720" rtlCol="0" anchor="ctr"/>
          <a:lstStyle>
            <a:lvl1pPr algn="r">
              <a:defRPr sz="1200">
                <a:solidFill>
                  <a:schemeClr val="tx1"/>
                </a:solidFill>
              </a:defRPr>
            </a:lvl1pPr>
          </a:lstStyle>
          <a:p>
            <a:fld id="{C2D79FF0-D74A-F74D-8117-1921F616B44C}" type="slidenum">
              <a:rPr lang="en-US" smtClean="0"/>
              <a:pPr/>
              <a:t>‹#›</a:t>
            </a:fld>
            <a:endParaRPr lang="en-US"/>
          </a:p>
        </p:txBody>
      </p:sp>
      <p:sp>
        <p:nvSpPr>
          <p:cNvPr id="8" name="Rectangle 7">
            <a:extLst>
              <a:ext uri="{FF2B5EF4-FFF2-40B4-BE49-F238E27FC236}">
                <a16:creationId xmlns:a16="http://schemas.microsoft.com/office/drawing/2014/main" id="{58742BE1-3F52-303F-F550-E5865B92999F}"/>
              </a:ext>
            </a:extLst>
          </p:cNvPr>
          <p:cNvSpPr/>
          <p:nvPr userDrawn="1"/>
        </p:nvSpPr>
        <p:spPr>
          <a:xfrm>
            <a:off x="0" y="6780851"/>
            <a:ext cx="12192000" cy="771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421A489-741C-E68E-0266-4F660A39D9EB}"/>
              </a:ext>
            </a:extLst>
          </p:cNvPr>
          <p:cNvGrpSpPr/>
          <p:nvPr userDrawn="1"/>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02CE0B6B-B699-F977-6883-DD62BEB3F0E8}"/>
                </a:ext>
              </a:extLst>
            </p:cNvPr>
            <p:cNvPicPr>
              <a:picLocks noChangeAspect="1"/>
            </p:cNvPicPr>
            <p:nvPr userDrawn="1"/>
          </p:nvPicPr>
          <p:blipFill>
            <a:blip r:embed="rId49"/>
            <a:stretch>
              <a:fillRect/>
            </a:stretch>
          </p:blipFill>
          <p:spPr>
            <a:xfrm>
              <a:off x="532436" y="6287214"/>
              <a:ext cx="1551008" cy="247640"/>
            </a:xfrm>
            <a:prstGeom prst="rect">
              <a:avLst/>
            </a:prstGeom>
          </p:spPr>
        </p:pic>
        <p:sp>
          <p:nvSpPr>
            <p:cNvPr id="17" name="TextBox 16">
              <a:extLst>
                <a:ext uri="{FF2B5EF4-FFF2-40B4-BE49-F238E27FC236}">
                  <a16:creationId xmlns:a16="http://schemas.microsoft.com/office/drawing/2014/main" id="{14A1CA94-48DF-573D-93EA-133672245532}"/>
                </a:ext>
              </a:extLst>
            </p:cNvPr>
            <p:cNvSpPr txBox="1"/>
            <p:nvPr userDrawn="1"/>
          </p:nvSpPr>
          <p:spPr>
            <a:xfrm>
              <a:off x="432881" y="6513626"/>
              <a:ext cx="3429000" cy="215444"/>
            </a:xfrm>
            <a:prstGeom prst="rect">
              <a:avLst/>
            </a:prstGeom>
            <a:noFill/>
          </p:spPr>
          <p:txBody>
            <a:bodyPr wrap="square" rtlCol="0">
              <a:spAutoFit/>
            </a:bodyPr>
            <a:lstStyle/>
            <a:p>
              <a:r>
                <a:rPr lang="en-US" sz="800"/>
                <a:t>Delivered by The NextGen Project</a:t>
              </a:r>
            </a:p>
          </p:txBody>
        </p:sp>
      </p:grpSp>
    </p:spTree>
    <p:extLst>
      <p:ext uri="{BB962C8B-B14F-4D97-AF65-F5344CB8AC3E}">
        <p14:creationId xmlns:p14="http://schemas.microsoft.com/office/powerpoint/2010/main" val="3532714870"/>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06" r:id="rId3"/>
    <p:sldLayoutId id="2147483807" r:id="rId4"/>
    <p:sldLayoutId id="2147483808" r:id="rId5"/>
    <p:sldLayoutId id="2147483809" r:id="rId6"/>
    <p:sldLayoutId id="2147483810" r:id="rId7"/>
    <p:sldLayoutId id="2147483811" r:id="rId8"/>
    <p:sldLayoutId id="2147483893" r:id="rId9"/>
    <p:sldLayoutId id="2147483894" r:id="rId10"/>
    <p:sldLayoutId id="2147483895" r:id="rId11"/>
    <p:sldLayoutId id="2147483813" r:id="rId12"/>
    <p:sldLayoutId id="2147483816" r:id="rId13"/>
    <p:sldLayoutId id="2147483820" r:id="rId14"/>
    <p:sldLayoutId id="2147483827" r:id="rId15"/>
    <p:sldLayoutId id="2147484003" r:id="rId16"/>
    <p:sldLayoutId id="2147484015" r:id="rId17"/>
    <p:sldLayoutId id="2147483916" r:id="rId18"/>
    <p:sldLayoutId id="2147484053" r:id="rId19"/>
    <p:sldLayoutId id="2147484035" r:id="rId20"/>
    <p:sldLayoutId id="2147484052" r:id="rId21"/>
    <p:sldLayoutId id="2147483944" r:id="rId22"/>
    <p:sldLayoutId id="2147483945" r:id="rId23"/>
    <p:sldLayoutId id="2147483946" r:id="rId24"/>
    <p:sldLayoutId id="2147483947" r:id="rId25"/>
    <p:sldLayoutId id="2147483948" r:id="rId26"/>
    <p:sldLayoutId id="2147483949" r:id="rId27"/>
    <p:sldLayoutId id="2147483950" r:id="rId28"/>
    <p:sldLayoutId id="2147483951" r:id="rId29"/>
    <p:sldLayoutId id="2147483952" r:id="rId30"/>
    <p:sldLayoutId id="2147483953" r:id="rId31"/>
    <p:sldLayoutId id="2147483954" r:id="rId32"/>
    <p:sldLayoutId id="2147483955" r:id="rId33"/>
    <p:sldLayoutId id="2147483956" r:id="rId34"/>
    <p:sldLayoutId id="2147483957" r:id="rId35"/>
    <p:sldLayoutId id="2147483958" r:id="rId36"/>
    <p:sldLayoutId id="2147483959" r:id="rId37"/>
    <p:sldLayoutId id="2147483960" r:id="rId38"/>
    <p:sldLayoutId id="2147483961" r:id="rId39"/>
    <p:sldLayoutId id="2147483962" r:id="rId40"/>
    <p:sldLayoutId id="2147483963" r:id="rId41"/>
    <p:sldLayoutId id="2147483964" r:id="rId42"/>
    <p:sldLayoutId id="2147483965" r:id="rId43"/>
    <p:sldLayoutId id="2147483966" r:id="rId44"/>
    <p:sldLayoutId id="2147483967" r:id="rId45"/>
    <p:sldLayoutId id="2147483968" r:id="rId46"/>
    <p:sldLayoutId id="2147484054" r:id="rId4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667EA9-491C-6918-03F9-B2D451D81913}"/>
              </a:ext>
            </a:extLst>
          </p:cNvPr>
          <p:cNvSpPr>
            <a:spLocks noGrp="1"/>
          </p:cNvSpPr>
          <p:nvPr>
            <p:ph type="title"/>
          </p:nvPr>
        </p:nvSpPr>
        <p:spPr>
          <a:xfrm>
            <a:off x="532435" y="365126"/>
            <a:ext cx="11100122" cy="6973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B4CA3C-4BDD-0410-86FA-23D35A2A15B2}"/>
              </a:ext>
            </a:extLst>
          </p:cNvPr>
          <p:cNvSpPr>
            <a:spLocks noGrp="1"/>
          </p:cNvSpPr>
          <p:nvPr>
            <p:ph type="body" idx="1"/>
          </p:nvPr>
        </p:nvSpPr>
        <p:spPr>
          <a:xfrm>
            <a:off x="532435" y="1078606"/>
            <a:ext cx="11100122" cy="4351338"/>
          </a:xfrm>
          <a:prstGeom prst="rect">
            <a:avLst/>
          </a:prstGeom>
        </p:spPr>
        <p:txBody>
          <a:bodyPr vert="horz" lIns="91440" tIns="45720" rIns="91440" bIns="45720" rtlCol="0">
            <a:normAutofit/>
          </a:bodyPr>
          <a:lstStyle/>
          <a:p>
            <a:pPr lvl="0"/>
            <a:r>
              <a:rPr lang="en-US"/>
              <a:t>Click to edit Master text styles</a:t>
            </a:r>
          </a:p>
        </p:txBody>
      </p:sp>
      <p:sp>
        <p:nvSpPr>
          <p:cNvPr id="6" name="Slide Number Placeholder 5">
            <a:extLst>
              <a:ext uri="{FF2B5EF4-FFF2-40B4-BE49-F238E27FC236}">
                <a16:creationId xmlns:a16="http://schemas.microsoft.com/office/drawing/2014/main" id="{9D3B8DB0-C8EC-8DD8-C759-F6FE387E0193}"/>
              </a:ext>
            </a:extLst>
          </p:cNvPr>
          <p:cNvSpPr>
            <a:spLocks noGrp="1"/>
          </p:cNvSpPr>
          <p:nvPr>
            <p:ph type="sldNum" sz="quarter" idx="4"/>
          </p:nvPr>
        </p:nvSpPr>
        <p:spPr>
          <a:xfrm>
            <a:off x="8889357" y="6348473"/>
            <a:ext cx="2743200" cy="365125"/>
          </a:xfrm>
          <a:prstGeom prst="rect">
            <a:avLst/>
          </a:prstGeom>
        </p:spPr>
        <p:txBody>
          <a:bodyPr vert="horz" lIns="91440" tIns="45720" rIns="91440" bIns="45720" rtlCol="0" anchor="ctr"/>
          <a:lstStyle>
            <a:lvl1pPr algn="r">
              <a:defRPr sz="1200">
                <a:solidFill>
                  <a:schemeClr val="tx1"/>
                </a:solidFill>
              </a:defRPr>
            </a:lvl1pPr>
          </a:lstStyle>
          <a:p>
            <a:fld id="{B5F918D8-A47D-3F45-B82F-BB2F046E894D}" type="slidenum">
              <a:rPr lang="en-US" smtClean="0"/>
              <a:t>‹#›</a:t>
            </a:fld>
            <a:endParaRPr lang="en-US"/>
          </a:p>
        </p:txBody>
      </p:sp>
      <p:sp>
        <p:nvSpPr>
          <p:cNvPr id="8" name="Rectangle 7">
            <a:extLst>
              <a:ext uri="{FF2B5EF4-FFF2-40B4-BE49-F238E27FC236}">
                <a16:creationId xmlns:a16="http://schemas.microsoft.com/office/drawing/2014/main" id="{58742BE1-3F52-303F-F550-E5865B92999F}"/>
              </a:ext>
            </a:extLst>
          </p:cNvPr>
          <p:cNvSpPr/>
          <p:nvPr/>
        </p:nvSpPr>
        <p:spPr>
          <a:xfrm>
            <a:off x="0" y="6780851"/>
            <a:ext cx="12192000" cy="771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2421A489-741C-E68E-0266-4F660A39D9EB}"/>
              </a:ext>
            </a:extLst>
          </p:cNvPr>
          <p:cNvGrpSpPr/>
          <p:nvPr/>
        </p:nvGrpSpPr>
        <p:grpSpPr>
          <a:xfrm>
            <a:off x="432881" y="6322839"/>
            <a:ext cx="3429000"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02CE0B6B-B699-F977-6883-DD62BEB3F0E8}"/>
                </a:ext>
              </a:extLst>
            </p:cNvPr>
            <p:cNvPicPr>
              <a:picLocks noChangeAspect="1"/>
            </p:cNvPicPr>
            <p:nvPr/>
          </p:nvPicPr>
          <p:blipFill>
            <a:blip r:embed="rId18"/>
            <a:stretch>
              <a:fillRect/>
            </a:stretch>
          </p:blipFill>
          <p:spPr>
            <a:xfrm>
              <a:off x="532436" y="6287214"/>
              <a:ext cx="1551008" cy="247640"/>
            </a:xfrm>
            <a:prstGeom prst="rect">
              <a:avLst/>
            </a:prstGeom>
          </p:spPr>
        </p:pic>
        <p:sp>
          <p:nvSpPr>
            <p:cNvPr id="17" name="TextBox 16">
              <a:extLst>
                <a:ext uri="{FF2B5EF4-FFF2-40B4-BE49-F238E27FC236}">
                  <a16:creationId xmlns:a16="http://schemas.microsoft.com/office/drawing/2014/main" id="{14A1CA94-48DF-573D-93EA-133672245532}"/>
                </a:ext>
              </a:extLst>
            </p:cNvPr>
            <p:cNvSpPr txBox="1"/>
            <p:nvPr/>
          </p:nvSpPr>
          <p:spPr>
            <a:xfrm>
              <a:off x="432881" y="6513626"/>
              <a:ext cx="3429000" cy="215444"/>
            </a:xfrm>
            <a:prstGeom prst="rect">
              <a:avLst/>
            </a:prstGeom>
            <a:noFill/>
          </p:spPr>
          <p:txBody>
            <a:bodyPr wrap="square" rtlCol="0">
              <a:spAutoFit/>
            </a:bodyPr>
            <a:lstStyle/>
            <a:p>
              <a:r>
                <a:rPr lang="en-US" sz="800"/>
                <a:t>Delivered by The NextGen Project</a:t>
              </a:r>
            </a:p>
          </p:txBody>
        </p:sp>
      </p:grpSp>
    </p:spTree>
    <p:extLst>
      <p:ext uri="{BB962C8B-B14F-4D97-AF65-F5344CB8AC3E}">
        <p14:creationId xmlns:p14="http://schemas.microsoft.com/office/powerpoint/2010/main" val="3642523537"/>
      </p:ext>
    </p:extLst>
  </p:cSld>
  <p:clrMap bg1="lt1" tx1="dk1" bg2="lt2" tx2="dk2" accent1="accent1" accent2="accent2" accent3="accent3" accent4="accent4" accent5="accent5" accent6="accent6" hlink="hlink" folHlink="folHlink"/>
  <p:sldLayoutIdLst>
    <p:sldLayoutId id="2147484037" r:id="rId1"/>
    <p:sldLayoutId id="2147484038" r:id="rId2"/>
    <p:sldLayoutId id="2147484039" r:id="rId3"/>
    <p:sldLayoutId id="2147484040" r:id="rId4"/>
    <p:sldLayoutId id="2147484041" r:id="rId5"/>
    <p:sldLayoutId id="2147484042" r:id="rId6"/>
    <p:sldLayoutId id="2147484043" r:id="rId7"/>
    <p:sldLayoutId id="2147484044" r:id="rId8"/>
    <p:sldLayoutId id="2147484045" r:id="rId9"/>
    <p:sldLayoutId id="2147484046" r:id="rId10"/>
    <p:sldLayoutId id="2147484047" r:id="rId11"/>
    <p:sldLayoutId id="2147484048" r:id="rId12"/>
    <p:sldLayoutId id="2147484049" r:id="rId13"/>
    <p:sldLayoutId id="2147484050" r:id="rId14"/>
    <p:sldLayoutId id="2147484051" r:id="rId15"/>
    <p:sldLayoutId id="2147484059"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667EA9-491C-6918-03F9-B2D451D81913}"/>
              </a:ext>
            </a:extLst>
          </p:cNvPr>
          <p:cNvSpPr>
            <a:spLocks noGrp="1"/>
          </p:cNvSpPr>
          <p:nvPr>
            <p:ph type="title"/>
          </p:nvPr>
        </p:nvSpPr>
        <p:spPr>
          <a:xfrm>
            <a:off x="532440" y="365127"/>
            <a:ext cx="11100123" cy="69732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B4CA3C-4BDD-0410-86FA-23D35A2A15B2}"/>
              </a:ext>
            </a:extLst>
          </p:cNvPr>
          <p:cNvSpPr>
            <a:spLocks noGrp="1"/>
          </p:cNvSpPr>
          <p:nvPr>
            <p:ph type="body" idx="1"/>
          </p:nvPr>
        </p:nvSpPr>
        <p:spPr>
          <a:xfrm>
            <a:off x="532440" y="1078606"/>
            <a:ext cx="11100123" cy="4351338"/>
          </a:xfrm>
          <a:prstGeom prst="rect">
            <a:avLst/>
          </a:prstGeom>
        </p:spPr>
        <p:txBody>
          <a:bodyPr vert="horz" lIns="91440" tIns="45720" rIns="91440" bIns="45720" rtlCol="0">
            <a:normAutofit/>
          </a:bodyPr>
          <a:lstStyle/>
          <a:p>
            <a:pPr lvl="0"/>
            <a:r>
              <a:rPr lang="en-US"/>
              <a:t>Click to edit Master text styles</a:t>
            </a:r>
          </a:p>
        </p:txBody>
      </p:sp>
      <p:sp>
        <p:nvSpPr>
          <p:cNvPr id="6" name="Slide Number Placeholder 5">
            <a:extLst>
              <a:ext uri="{FF2B5EF4-FFF2-40B4-BE49-F238E27FC236}">
                <a16:creationId xmlns:a16="http://schemas.microsoft.com/office/drawing/2014/main" id="{9D3B8DB0-C8EC-8DD8-C759-F6FE387E0193}"/>
              </a:ext>
            </a:extLst>
          </p:cNvPr>
          <p:cNvSpPr>
            <a:spLocks noGrp="1"/>
          </p:cNvSpPr>
          <p:nvPr>
            <p:ph type="sldNum" sz="quarter" idx="4"/>
          </p:nvPr>
        </p:nvSpPr>
        <p:spPr>
          <a:xfrm>
            <a:off x="8889356" y="6348476"/>
            <a:ext cx="2743200" cy="365125"/>
          </a:xfrm>
          <a:prstGeom prst="rect">
            <a:avLst/>
          </a:prstGeom>
        </p:spPr>
        <p:txBody>
          <a:bodyPr vert="horz" lIns="91440" tIns="45720" rIns="91440" bIns="45720" rtlCol="0" anchor="ctr"/>
          <a:lstStyle>
            <a:lvl1pPr algn="r">
              <a:defRPr sz="1200">
                <a:solidFill>
                  <a:schemeClr val="tx1"/>
                </a:solidFill>
              </a:defRPr>
            </a:lvl1pPr>
          </a:lstStyle>
          <a:p>
            <a:fld id="{B5F918D8-A47D-3F45-B82F-BB2F046E894D}" type="slidenum">
              <a:rPr lang="en-US" smtClean="0"/>
              <a:t>‹#›</a:t>
            </a:fld>
            <a:endParaRPr lang="en-US"/>
          </a:p>
        </p:txBody>
      </p:sp>
      <p:sp>
        <p:nvSpPr>
          <p:cNvPr id="8" name="Rectangle 7">
            <a:extLst>
              <a:ext uri="{FF2B5EF4-FFF2-40B4-BE49-F238E27FC236}">
                <a16:creationId xmlns:a16="http://schemas.microsoft.com/office/drawing/2014/main" id="{58742BE1-3F52-303F-F550-E5865B92999F}"/>
              </a:ext>
            </a:extLst>
          </p:cNvPr>
          <p:cNvSpPr/>
          <p:nvPr/>
        </p:nvSpPr>
        <p:spPr>
          <a:xfrm>
            <a:off x="0" y="6780853"/>
            <a:ext cx="12192000" cy="7715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1"/>
          </a:p>
        </p:txBody>
      </p:sp>
      <p:grpSp>
        <p:nvGrpSpPr>
          <p:cNvPr id="18" name="Group 17">
            <a:extLst>
              <a:ext uri="{FF2B5EF4-FFF2-40B4-BE49-F238E27FC236}">
                <a16:creationId xmlns:a16="http://schemas.microsoft.com/office/drawing/2014/main" id="{2421A489-741C-E68E-0266-4F660A39D9EB}"/>
              </a:ext>
            </a:extLst>
          </p:cNvPr>
          <p:cNvGrpSpPr/>
          <p:nvPr/>
        </p:nvGrpSpPr>
        <p:grpSpPr>
          <a:xfrm>
            <a:off x="432884" y="6322844"/>
            <a:ext cx="3429001" cy="441856"/>
            <a:chOff x="432881" y="6287214"/>
            <a:chExt cx="3429000" cy="441856"/>
          </a:xfrm>
        </p:grpSpPr>
        <p:pic>
          <p:nvPicPr>
            <p:cNvPr id="10" name="Picture 9" descr="A picture containing shape&#10;&#10;AI-generated content may be incorrect.">
              <a:extLst>
                <a:ext uri="{FF2B5EF4-FFF2-40B4-BE49-F238E27FC236}">
                  <a16:creationId xmlns:a16="http://schemas.microsoft.com/office/drawing/2014/main" id="{02CE0B6B-B699-F977-6883-DD62BEB3F0E8}"/>
                </a:ext>
              </a:extLst>
            </p:cNvPr>
            <p:cNvPicPr>
              <a:picLocks noChangeAspect="1"/>
            </p:cNvPicPr>
            <p:nvPr/>
          </p:nvPicPr>
          <p:blipFill>
            <a:blip r:embed="rId17"/>
            <a:stretch>
              <a:fillRect/>
            </a:stretch>
          </p:blipFill>
          <p:spPr>
            <a:xfrm>
              <a:off x="532436" y="6287214"/>
              <a:ext cx="1551008" cy="247640"/>
            </a:xfrm>
            <a:prstGeom prst="rect">
              <a:avLst/>
            </a:prstGeom>
          </p:spPr>
        </p:pic>
        <p:sp>
          <p:nvSpPr>
            <p:cNvPr id="17" name="TextBox 16">
              <a:extLst>
                <a:ext uri="{FF2B5EF4-FFF2-40B4-BE49-F238E27FC236}">
                  <a16:creationId xmlns:a16="http://schemas.microsoft.com/office/drawing/2014/main" id="{14A1CA94-48DF-573D-93EA-133672245532}"/>
                </a:ext>
              </a:extLst>
            </p:cNvPr>
            <p:cNvSpPr txBox="1"/>
            <p:nvPr/>
          </p:nvSpPr>
          <p:spPr>
            <a:xfrm>
              <a:off x="432881" y="6513626"/>
              <a:ext cx="3429000" cy="215444"/>
            </a:xfrm>
            <a:prstGeom prst="rect">
              <a:avLst/>
            </a:prstGeom>
            <a:noFill/>
          </p:spPr>
          <p:txBody>
            <a:bodyPr wrap="square" rtlCol="0">
              <a:spAutoFit/>
            </a:bodyPr>
            <a:lstStyle/>
            <a:p>
              <a:r>
                <a:rPr lang="en-US" sz="800"/>
                <a:t>Delivered by The NextGen Project</a:t>
              </a:r>
            </a:p>
          </p:txBody>
        </p:sp>
      </p:grpSp>
    </p:spTree>
    <p:extLst>
      <p:ext uri="{BB962C8B-B14F-4D97-AF65-F5344CB8AC3E}">
        <p14:creationId xmlns:p14="http://schemas.microsoft.com/office/powerpoint/2010/main" val="2162419058"/>
      </p:ext>
    </p:extLst>
  </p:cSld>
  <p:clrMap bg1="lt1" tx1="dk1" bg2="lt2" tx2="dk2" accent1="accent1" accent2="accent2" accent3="accent3" accent4="accent4" accent5="accent5" accent6="accent6" hlink="hlink" folHlink="folHlink"/>
  <p:sldLayoutIdLst>
    <p:sldLayoutId id="2147484115" r:id="rId1"/>
    <p:sldLayoutId id="2147484116" r:id="rId2"/>
    <p:sldLayoutId id="2147484117" r:id="rId3"/>
    <p:sldLayoutId id="2147484118" r:id="rId4"/>
    <p:sldLayoutId id="2147484119" r:id="rId5"/>
    <p:sldLayoutId id="2147484120" r:id="rId6"/>
    <p:sldLayoutId id="2147484121" r:id="rId7"/>
    <p:sldLayoutId id="2147484122" r:id="rId8"/>
    <p:sldLayoutId id="2147484123" r:id="rId9"/>
    <p:sldLayoutId id="2147484124" r:id="rId10"/>
    <p:sldLayoutId id="2147484125" r:id="rId11"/>
    <p:sldLayoutId id="2147484126" r:id="rId12"/>
    <p:sldLayoutId id="2147484127" r:id="rId13"/>
    <p:sldLayoutId id="2147484128" r:id="rId14"/>
    <p:sldLayoutId id="2147484129" r:id="rId15"/>
  </p:sldLayoutIdLst>
  <p:hf hdr="0" ftr="0" dt="0"/>
  <p:txStyles>
    <p:titleStyle>
      <a:lvl1pPr algn="l" defTabSz="91439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2" indent="-228602" algn="l" defTabSz="914399" rtl="0" eaLnBrk="1" latinLnBrk="0" hangingPunct="1">
        <a:lnSpc>
          <a:spcPct val="90000"/>
        </a:lnSpc>
        <a:spcBef>
          <a:spcPts val="1001"/>
        </a:spcBef>
        <a:buFont typeface="Arial" panose="020B0604020202020204" pitchFamily="34" charset="0"/>
        <a:buChar char="•"/>
        <a:defRPr sz="2201" kern="1200">
          <a:solidFill>
            <a:schemeClr val="tx1"/>
          </a:solidFill>
          <a:latin typeface="+mn-lt"/>
          <a:ea typeface="+mn-ea"/>
          <a:cs typeface="+mn-cs"/>
        </a:defRPr>
      </a:lvl1pPr>
      <a:lvl2pPr marL="685801" indent="-228602" algn="l" defTabSz="91439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1" indent="-228602" algn="l" defTabSz="91439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1" indent="-228602" algn="l" defTabSz="91439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00" indent="-228602" algn="l" defTabSz="91439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00" indent="-228602" algn="l" defTabSz="91439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01" indent="-228602" algn="l" defTabSz="91439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01" indent="-228602" algn="l" defTabSz="91439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01" indent="-228602" algn="l" defTabSz="914399"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399" rtl="0" eaLnBrk="1" latinLnBrk="0" hangingPunct="1">
        <a:defRPr sz="1801" kern="1200">
          <a:solidFill>
            <a:schemeClr val="tx1"/>
          </a:solidFill>
          <a:latin typeface="+mn-lt"/>
          <a:ea typeface="+mn-ea"/>
          <a:cs typeface="+mn-cs"/>
        </a:defRPr>
      </a:lvl1pPr>
      <a:lvl2pPr marL="457200" algn="l" defTabSz="914399" rtl="0" eaLnBrk="1" latinLnBrk="0" hangingPunct="1">
        <a:defRPr sz="1801" kern="1200">
          <a:solidFill>
            <a:schemeClr val="tx1"/>
          </a:solidFill>
          <a:latin typeface="+mn-lt"/>
          <a:ea typeface="+mn-ea"/>
          <a:cs typeface="+mn-cs"/>
        </a:defRPr>
      </a:lvl2pPr>
      <a:lvl3pPr marL="914399" algn="l" defTabSz="914399" rtl="0" eaLnBrk="1" latinLnBrk="0" hangingPunct="1">
        <a:defRPr sz="1801" kern="1200">
          <a:solidFill>
            <a:schemeClr val="tx1"/>
          </a:solidFill>
          <a:latin typeface="+mn-lt"/>
          <a:ea typeface="+mn-ea"/>
          <a:cs typeface="+mn-cs"/>
        </a:defRPr>
      </a:lvl3pPr>
      <a:lvl4pPr marL="1371599" algn="l" defTabSz="914399" rtl="0" eaLnBrk="1" latinLnBrk="0" hangingPunct="1">
        <a:defRPr sz="1801" kern="1200">
          <a:solidFill>
            <a:schemeClr val="tx1"/>
          </a:solidFill>
          <a:latin typeface="+mn-lt"/>
          <a:ea typeface="+mn-ea"/>
          <a:cs typeface="+mn-cs"/>
        </a:defRPr>
      </a:lvl4pPr>
      <a:lvl5pPr marL="1828802" algn="l" defTabSz="914399" rtl="0" eaLnBrk="1" latinLnBrk="0" hangingPunct="1">
        <a:defRPr sz="1801" kern="1200">
          <a:solidFill>
            <a:schemeClr val="tx1"/>
          </a:solidFill>
          <a:latin typeface="+mn-lt"/>
          <a:ea typeface="+mn-ea"/>
          <a:cs typeface="+mn-cs"/>
        </a:defRPr>
      </a:lvl5pPr>
      <a:lvl6pPr marL="2286000" algn="l" defTabSz="914399" rtl="0" eaLnBrk="1" latinLnBrk="0" hangingPunct="1">
        <a:defRPr sz="1801" kern="1200">
          <a:solidFill>
            <a:schemeClr val="tx1"/>
          </a:solidFill>
          <a:latin typeface="+mn-lt"/>
          <a:ea typeface="+mn-ea"/>
          <a:cs typeface="+mn-cs"/>
        </a:defRPr>
      </a:lvl6pPr>
      <a:lvl7pPr marL="2743201" algn="l" defTabSz="914399" rtl="0" eaLnBrk="1" latinLnBrk="0" hangingPunct="1">
        <a:defRPr sz="1801" kern="1200">
          <a:solidFill>
            <a:schemeClr val="tx1"/>
          </a:solidFill>
          <a:latin typeface="+mn-lt"/>
          <a:ea typeface="+mn-ea"/>
          <a:cs typeface="+mn-cs"/>
        </a:defRPr>
      </a:lvl7pPr>
      <a:lvl8pPr marL="3200401" algn="l" defTabSz="914399" rtl="0" eaLnBrk="1" latinLnBrk="0" hangingPunct="1">
        <a:defRPr sz="1801" kern="1200">
          <a:solidFill>
            <a:schemeClr val="tx1"/>
          </a:solidFill>
          <a:latin typeface="+mn-lt"/>
          <a:ea typeface="+mn-ea"/>
          <a:cs typeface="+mn-cs"/>
        </a:defRPr>
      </a:lvl8pPr>
      <a:lvl9pPr marL="3657599" algn="l" defTabSz="914399"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notesSlide" Target="../notesSlides/notesSlide2.xml"/><Relationship Id="rId7" Type="http://schemas.openxmlformats.org/officeDocument/2006/relationships/image" Target="../media/image39.jpeg"/><Relationship Id="rId2" Type="http://schemas.openxmlformats.org/officeDocument/2006/relationships/slideLayout" Target="../slideLayouts/slideLayout24.xml"/><Relationship Id="rId1" Type="http://schemas.openxmlformats.org/officeDocument/2006/relationships/tags" Target="../tags/tag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 Id="rId9" Type="http://schemas.openxmlformats.org/officeDocument/2006/relationships/image" Target="../media/image4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notesSlide" Target="../notesSlides/notesSlide4.xml"/><Relationship Id="rId7" Type="http://schemas.openxmlformats.org/officeDocument/2006/relationships/image" Target="../media/image45.svg"/><Relationship Id="rId2" Type="http://schemas.openxmlformats.org/officeDocument/2006/relationships/slideLayout" Target="../slideLayouts/slideLayout24.xml"/><Relationship Id="rId1" Type="http://schemas.openxmlformats.org/officeDocument/2006/relationships/tags" Target="../tags/tag5.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png"/></Relationships>
</file>

<file path=ppt/slides/_rels/slide5.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hyperlink" Target="https://gets.sharepoint.com/sites/gawork/SitePages/Home.aspx?ovuser=512da10d-071b-4b94-8abc-9ec4044d1516%2Ctahni.segars%40sao.ga.gov&amp;OR=Teams-HL&amp;CT=1744641461675&amp;clickparams=eyJBcHBOYW1lIjoiVGVhbXMtRGVza3RvcCIsIkFwcFZlcnNpb24iOiI1MC8yNTAxMDYyMDQxMiIsIkhhc0ZlZGVyYXRlZFVzZXIiOmZhbHNlfQ%3D%3D&amp;CID=aadf1ca2-4024-d000-c7f6-7bec28479099&amp;cidOR=SPO" TargetMode="External"/><Relationship Id="rId3" Type="http://schemas.openxmlformats.org/officeDocument/2006/relationships/notesSlide" Target="../notesSlides/notesSlide5.xml"/><Relationship Id="rId7" Type="http://schemas.openxmlformats.org/officeDocument/2006/relationships/hyperlink" Target="https://service.doas.ga.gov/app/chat/chat_launch" TargetMode="External"/><Relationship Id="rId12" Type="http://schemas.openxmlformats.org/officeDocument/2006/relationships/hyperlink" Target="https://sao.custhelp.com/app/chat/chat_launch" TargetMode="External"/><Relationship Id="rId2" Type="http://schemas.openxmlformats.org/officeDocument/2006/relationships/slideLayout" Target="../slideLayouts/slideLayout23.xml"/><Relationship Id="rId1" Type="http://schemas.openxmlformats.org/officeDocument/2006/relationships/tags" Target="../tags/tag6.xml"/><Relationship Id="rId6" Type="http://schemas.openxmlformats.org/officeDocument/2006/relationships/hyperlink" Target="https://sao-ga.workflowcloud.com/forms/02437d00-5d28-4448-95e5-959ddb747fcf" TargetMode="External"/><Relationship Id="rId11" Type="http://schemas.openxmlformats.org/officeDocument/2006/relationships/image" Target="../media/image51.svg"/><Relationship Id="rId5" Type="http://schemas.openxmlformats.org/officeDocument/2006/relationships/image" Target="../media/image47.svg"/><Relationship Id="rId10" Type="http://schemas.openxmlformats.org/officeDocument/2006/relationships/image" Target="../media/image50.svg"/><Relationship Id="rId4" Type="http://schemas.openxmlformats.org/officeDocument/2006/relationships/hyperlink" Target="https://sao.georgia.gov/contact-sao/sao-csc" TargetMode="External"/><Relationship Id="rId9" Type="http://schemas.openxmlformats.org/officeDocument/2006/relationships/image" Target="../media/image49.svg"/></Relationships>
</file>

<file path=ppt/slides/_rels/slide6.xml.rels><?xml version="1.0" encoding="UTF-8" standalone="yes"?>
<Relationships xmlns="http://schemas.openxmlformats.org/package/2006/relationships"><Relationship Id="rId3" Type="http://schemas.microsoft.com/office/2018/10/relationships/comments" Target="../comments/modernComment_7FFFFFFE_E7B2EC69.xml"/><Relationship Id="rId2" Type="http://schemas.openxmlformats.org/officeDocument/2006/relationships/slideLayout" Target="../slideLayouts/slideLayout2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8" Type="http://schemas.openxmlformats.org/officeDocument/2006/relationships/image" Target="../media/image56.svg"/><Relationship Id="rId3" Type="http://schemas.microsoft.com/office/2018/10/relationships/comments" Target="../comments/modernComment_7FFFFFFB_C11A4B5D.xml"/><Relationship Id="rId7" Type="http://schemas.openxmlformats.org/officeDocument/2006/relationships/image" Target="../media/image55.svg"/><Relationship Id="rId2" Type="http://schemas.openxmlformats.org/officeDocument/2006/relationships/slideLayout" Target="../slideLayouts/slideLayout24.xml"/><Relationship Id="rId1" Type="http://schemas.openxmlformats.org/officeDocument/2006/relationships/tags" Target="../tags/tag8.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 Id="rId9" Type="http://schemas.openxmlformats.org/officeDocument/2006/relationships/image" Target="../media/image57.svg"/></Relationships>
</file>

<file path=ppt/slides/_rels/slide8.xml.rels><?xml version="1.0" encoding="UTF-8" standalone="yes"?>
<Relationships xmlns="http://schemas.openxmlformats.org/package/2006/relationships"><Relationship Id="rId8" Type="http://schemas.openxmlformats.org/officeDocument/2006/relationships/image" Target="../media/image63.svg"/><Relationship Id="rId3" Type="http://schemas.openxmlformats.org/officeDocument/2006/relationships/image" Target="../media/image58.svg"/><Relationship Id="rId7" Type="http://schemas.openxmlformats.org/officeDocument/2006/relationships/image" Target="../media/image62.sv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61.svg"/><Relationship Id="rId5" Type="http://schemas.openxmlformats.org/officeDocument/2006/relationships/image" Target="../media/image60.svg"/><Relationship Id="rId4" Type="http://schemas.openxmlformats.org/officeDocument/2006/relationships/image" Target="../media/image59.svg"/></Relationships>
</file>

<file path=ppt/slides/_rels/slide9.xml.rels><?xml version="1.0" encoding="UTF-8" standalone="yes"?>
<Relationships xmlns="http://schemas.openxmlformats.org/package/2006/relationships"><Relationship Id="rId8" Type="http://schemas.openxmlformats.org/officeDocument/2006/relationships/image" Target="../media/image68.svg"/><Relationship Id="rId3" Type="http://schemas.microsoft.com/office/2018/10/relationships/comments" Target="../comments/modernComment_110_684E7E92.xml"/><Relationship Id="rId7" Type="http://schemas.openxmlformats.org/officeDocument/2006/relationships/image" Target="../media/image67.sv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66.svg"/><Relationship Id="rId5" Type="http://schemas.openxmlformats.org/officeDocument/2006/relationships/image" Target="../media/image65.svg"/><Relationship Id="rId4" Type="http://schemas.openxmlformats.org/officeDocument/2006/relationships/image" Target="../media/image64.svg"/></Relationships>
</file>

<file path=ppt/slides/_rels/slide10.xml.rels><?xml version="1.0" encoding="UTF-8" standalone="yes"?>
<Relationships xmlns="http://schemas.openxmlformats.org/package/2006/relationships"><Relationship Id="rId3" Type="http://schemas.openxmlformats.org/officeDocument/2006/relationships/image" Target="../media/image64.svg"/><Relationship Id="rId7" Type="http://schemas.openxmlformats.org/officeDocument/2006/relationships/image" Target="../media/image68.svg"/><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media/image67.svg"/><Relationship Id="rId5" Type="http://schemas.openxmlformats.org/officeDocument/2006/relationships/image" Target="../media/image66.svg"/><Relationship Id="rId4" Type="http://schemas.openxmlformats.org/officeDocument/2006/relationships/image" Target="../media/image65.svg"/></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6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2.xml"/><Relationship Id="rId1" Type="http://schemas.openxmlformats.org/officeDocument/2006/relationships/tags" Target="../tags/tag9.xml"/></Relationships>
</file>

<file path=ppt/slides/_rels/slide1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xml"/><Relationship Id="rId1" Type="http://schemas.openxmlformats.org/officeDocument/2006/relationships/slideLayout" Target="../slideLayouts/slideLayout88.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svg"/></Relationships>
</file>

<file path=ppt/slides/_rels/slide14.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png"/><Relationship Id="rId1" Type="http://schemas.openxmlformats.org/officeDocument/2006/relationships/slideLayout" Target="../slideLayouts/slideLayout24.xml"/><Relationship Id="rId4" Type="http://schemas.openxmlformats.org/officeDocument/2006/relationships/image" Target="../media/image7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78.png"/><Relationship Id="rId2" Type="http://schemas.openxmlformats.org/officeDocument/2006/relationships/slideLayout" Target="../slideLayouts/slideLayout72.xml"/><Relationship Id="rId1" Type="http://schemas.openxmlformats.org/officeDocument/2006/relationships/tags" Target="../tags/tag10.xml"/><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2.xml"/><Relationship Id="rId1" Type="http://schemas.openxmlformats.org/officeDocument/2006/relationships/tags" Target="../tags/tag1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83.xml"/><Relationship Id="rId1" Type="http://schemas.openxmlformats.org/officeDocument/2006/relationships/tags" Target="../tags/tag12.xml"/><Relationship Id="rId4" Type="http://schemas.openxmlformats.org/officeDocument/2006/relationships/image" Target="../media/image82.png"/></Relationships>
</file>

<file path=ppt/slides/_rels/slide18.xml.rels><?xml version="1.0" encoding="UTF-8" standalone="yes"?>
<Relationships xmlns="http://schemas.openxmlformats.org/package/2006/relationships"><Relationship Id="rId3" Type="http://schemas.microsoft.com/office/2018/10/relationships/comments" Target="../comments/modernComment_102_BDCEC21E.xml"/><Relationship Id="rId2" Type="http://schemas.openxmlformats.org/officeDocument/2006/relationships/slideLayout" Target="../slideLayouts/slideLayout22.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4.xml"/><Relationship Id="rId1" Type="http://schemas.openxmlformats.org/officeDocument/2006/relationships/tags" Target="../tags/tag14.xml"/><Relationship Id="rId4" Type="http://schemas.openxmlformats.org/officeDocument/2006/relationships/image" Target="../media/image83.svg"/></Relationships>
</file>

<file path=ppt/slides/_rels/slide20.xml.rels><?xml version="1.0" encoding="UTF-8" standalone="yes"?>
<Relationships xmlns="http://schemas.openxmlformats.org/package/2006/relationships"><Relationship Id="rId8" Type="http://schemas.openxmlformats.org/officeDocument/2006/relationships/image" Target="../media/image88.svg"/><Relationship Id="rId3" Type="http://schemas.openxmlformats.org/officeDocument/2006/relationships/notesSlide" Target="../notesSlides/notesSlide16.xml"/><Relationship Id="rId7" Type="http://schemas.openxmlformats.org/officeDocument/2006/relationships/image" Target="../media/image87.svg"/><Relationship Id="rId2" Type="http://schemas.openxmlformats.org/officeDocument/2006/relationships/slideLayout" Target="../slideLayouts/slideLayout24.xml"/><Relationship Id="rId1" Type="http://schemas.openxmlformats.org/officeDocument/2006/relationships/tags" Target="../tags/tag15.xml"/><Relationship Id="rId6" Type="http://schemas.openxmlformats.org/officeDocument/2006/relationships/image" Target="../media/image86.svg"/><Relationship Id="rId5" Type="http://schemas.openxmlformats.org/officeDocument/2006/relationships/image" Target="../media/image85.svg"/><Relationship Id="rId4" Type="http://schemas.openxmlformats.org/officeDocument/2006/relationships/image" Target="../media/image84.png"/></Relationships>
</file>

<file path=ppt/slides/_rels/slide21.xml.rels><?xml version="1.0" encoding="UTF-8" standalone="yes"?>
<Relationships xmlns="http://schemas.openxmlformats.org/package/2006/relationships"><Relationship Id="rId8" Type="http://schemas.openxmlformats.org/officeDocument/2006/relationships/image" Target="../media/image91.svg"/><Relationship Id="rId3" Type="http://schemas.openxmlformats.org/officeDocument/2006/relationships/notesSlide" Target="../notesSlides/notesSlide17.xml"/><Relationship Id="rId7" Type="http://schemas.openxmlformats.org/officeDocument/2006/relationships/image" Target="../media/image90.svg"/><Relationship Id="rId2" Type="http://schemas.openxmlformats.org/officeDocument/2006/relationships/slideLayout" Target="../slideLayouts/slideLayout40.xml"/><Relationship Id="rId1" Type="http://schemas.openxmlformats.org/officeDocument/2006/relationships/tags" Target="../tags/tag16.xml"/><Relationship Id="rId6" Type="http://schemas.openxmlformats.org/officeDocument/2006/relationships/image" Target="../media/image89.png"/><Relationship Id="rId5" Type="http://schemas.openxmlformats.org/officeDocument/2006/relationships/image" Target="../media/image46.svg"/><Relationship Id="rId4" Type="http://schemas.openxmlformats.org/officeDocument/2006/relationships/image" Target="../media/image45.svg"/><Relationship Id="rId9" Type="http://schemas.openxmlformats.org/officeDocument/2006/relationships/image" Target="../media/image92.svg"/></Relationships>
</file>

<file path=ppt/slides/_rels/slide22.xml.rels><?xml version="1.0" encoding="UTF-8" standalone="yes"?>
<Relationships xmlns="http://schemas.openxmlformats.org/package/2006/relationships"><Relationship Id="rId8" Type="http://schemas.openxmlformats.org/officeDocument/2006/relationships/image" Target="../media/image96.svg"/><Relationship Id="rId3" Type="http://schemas.openxmlformats.org/officeDocument/2006/relationships/notesSlide" Target="../notesSlides/notesSlide18.xml"/><Relationship Id="rId7" Type="http://schemas.openxmlformats.org/officeDocument/2006/relationships/image" Target="../media/image95.svg"/><Relationship Id="rId2" Type="http://schemas.openxmlformats.org/officeDocument/2006/relationships/slideLayout" Target="../slideLayouts/slideLayout24.xml"/><Relationship Id="rId1" Type="http://schemas.openxmlformats.org/officeDocument/2006/relationships/tags" Target="../tags/tag17.xml"/><Relationship Id="rId6" Type="http://schemas.openxmlformats.org/officeDocument/2006/relationships/image" Target="../media/image94.svg"/><Relationship Id="rId5" Type="http://schemas.openxmlformats.org/officeDocument/2006/relationships/image" Target="../media/image93.svg"/><Relationship Id="rId4" Type="http://schemas.microsoft.com/office/2018/10/relationships/comments" Target="../comments/modernComment_10C_AA5639FC.xml"/><Relationship Id="rId9" Type="http://schemas.openxmlformats.org/officeDocument/2006/relationships/image" Target="../media/image97.sv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3.xml"/><Relationship Id="rId1" Type="http://schemas.openxmlformats.org/officeDocument/2006/relationships/tags" Target="../tags/tag18.xml"/><Relationship Id="rId4" Type="http://schemas.openxmlformats.org/officeDocument/2006/relationships/image" Target="../media/image9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2.xml"/><Relationship Id="rId1" Type="http://schemas.openxmlformats.org/officeDocument/2006/relationships/tags" Target="../tags/tag19.xml"/><Relationship Id="rId4" Type="http://schemas.microsoft.com/office/2018/10/relationships/comments" Target="../comments/modernComment_105_6ABC2D97.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1D_CF4D9B64.xml"/><Relationship Id="rId7" Type="http://schemas.openxmlformats.org/officeDocument/2006/relationships/image" Target="../media/image102.svg"/><Relationship Id="rId2" Type="http://schemas.openxmlformats.org/officeDocument/2006/relationships/slideLayout" Target="../slideLayouts/slideLayout24.xml"/><Relationship Id="rId1" Type="http://schemas.openxmlformats.org/officeDocument/2006/relationships/tags" Target="../tags/tag20.xml"/><Relationship Id="rId6" Type="http://schemas.openxmlformats.org/officeDocument/2006/relationships/image" Target="../media/image101.svg"/><Relationship Id="rId5" Type="http://schemas.openxmlformats.org/officeDocument/2006/relationships/image" Target="../media/image100.svg"/><Relationship Id="rId4" Type="http://schemas.openxmlformats.org/officeDocument/2006/relationships/image" Target="../media/image99.svg"/></Relationships>
</file>

<file path=ppt/slides/_rels/slide26.xml.rels><?xml version="1.0" encoding="UTF-8" standalone="yes"?>
<Relationships xmlns="http://schemas.openxmlformats.org/package/2006/relationships"><Relationship Id="rId3" Type="http://schemas.microsoft.com/office/2018/10/relationships/comments" Target="../comments/modernComment_107_C894E9AC.xml"/><Relationship Id="rId2" Type="http://schemas.openxmlformats.org/officeDocument/2006/relationships/notesSlide" Target="../notesSlides/notesSlide21.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08_5C27D6C1.xml"/><Relationship Id="rId2" Type="http://schemas.openxmlformats.org/officeDocument/2006/relationships/slideLayout" Target="../slideLayouts/slideLayout24.xml"/><Relationship Id="rId1" Type="http://schemas.openxmlformats.org/officeDocument/2006/relationships/tags" Target="../tags/tag21.xml"/><Relationship Id="rId5" Type="http://schemas.openxmlformats.org/officeDocument/2006/relationships/image" Target="../media/image104.png"/><Relationship Id="rId4" Type="http://schemas.openxmlformats.org/officeDocument/2006/relationships/image" Target="../media/image103.png"/></Relationships>
</file>

<file path=ppt/slides/_rels/slide2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slideLayout" Target="../slideLayouts/slideLayout24.xml"/><Relationship Id="rId1" Type="http://schemas.openxmlformats.org/officeDocument/2006/relationships/tags" Target="../tags/tag22.xml"/></Relationships>
</file>

<file path=ppt/slides/_rels/slide2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microsoft.com/office/2018/10/relationships/comments" Target="../comments/modernComment_109_17BF9BF5.xml"/><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107.svg"/><Relationship Id="rId2" Type="http://schemas.openxmlformats.org/officeDocument/2006/relationships/notesSlide" Target="../notesSlides/notesSlide23.xml"/><Relationship Id="rId1" Type="http://schemas.openxmlformats.org/officeDocument/2006/relationships/slideLayout" Target="../slideLayouts/slideLayout41.xml"/><Relationship Id="rId6" Type="http://schemas.openxmlformats.org/officeDocument/2006/relationships/image" Target="../media/image110.svg"/><Relationship Id="rId5" Type="http://schemas.openxmlformats.org/officeDocument/2006/relationships/image" Target="../media/image109.svg"/><Relationship Id="rId4" Type="http://schemas.openxmlformats.org/officeDocument/2006/relationships/image" Target="../media/image108.svg"/></Relationships>
</file>

<file path=ppt/slides/_rels/slide32.xml.rels><?xml version="1.0" encoding="UTF-8" standalone="yes"?>
<Relationships xmlns="http://schemas.openxmlformats.org/package/2006/relationships"><Relationship Id="rId3" Type="http://schemas.openxmlformats.org/officeDocument/2006/relationships/image" Target="../media/image112.svg"/><Relationship Id="rId2" Type="http://schemas.openxmlformats.org/officeDocument/2006/relationships/image" Target="../media/image111.svg"/><Relationship Id="rId1" Type="http://schemas.openxmlformats.org/officeDocument/2006/relationships/slideLayout" Target="../slideLayouts/slideLayout24.xml"/><Relationship Id="rId6" Type="http://schemas.openxmlformats.org/officeDocument/2006/relationships/image" Target="../media/image110.svg"/><Relationship Id="rId5" Type="http://schemas.openxmlformats.org/officeDocument/2006/relationships/image" Target="../media/image114.svg"/><Relationship Id="rId4" Type="http://schemas.openxmlformats.org/officeDocument/2006/relationships/image" Target="../media/image113.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34.xml.rels><?xml version="1.0" encoding="UTF-8" standalone="yes"?>
<Relationships xmlns="http://schemas.openxmlformats.org/package/2006/relationships"><Relationship Id="rId3" Type="http://schemas.openxmlformats.org/officeDocument/2006/relationships/image" Target="../media/image115.svg"/><Relationship Id="rId2" Type="http://schemas.microsoft.com/office/2018/10/relationships/comments" Target="../comments/modernComment_10B_C22EC736.xml"/><Relationship Id="rId1" Type="http://schemas.openxmlformats.org/officeDocument/2006/relationships/slideLayout" Target="../slideLayouts/slideLayout72.xml"/><Relationship Id="rId4" Type="http://schemas.openxmlformats.org/officeDocument/2006/relationships/image" Target="../media/image116.svg"/></Relationships>
</file>

<file path=ppt/slides/_rels/slide35.xml.rels><?xml version="1.0" encoding="UTF-8" standalone="yes"?>
<Relationships xmlns="http://schemas.openxmlformats.org/package/2006/relationships"><Relationship Id="rId3" Type="http://schemas.microsoft.com/office/2018/10/relationships/comments" Target="../comments/modernComment_7FFFFEF3_514A1A1C.xml"/><Relationship Id="rId2" Type="http://schemas.openxmlformats.org/officeDocument/2006/relationships/notesSlide" Target="../notesSlides/notesSlide24.xml"/><Relationship Id="rId1" Type="http://schemas.openxmlformats.org/officeDocument/2006/relationships/slideLayout" Target="../slideLayouts/slideLayout23.xml"/><Relationship Id="rId6" Type="http://schemas.openxmlformats.org/officeDocument/2006/relationships/image" Target="../media/image118.png"/><Relationship Id="rId5" Type="http://schemas.openxmlformats.org/officeDocument/2006/relationships/hyperlink" Target="https://doas.ga.gov/gawork-procurement" TargetMode="External"/><Relationship Id="rId4" Type="http://schemas.openxmlformats.org/officeDocument/2006/relationships/image" Target="../media/image117.svg"/></Relationships>
</file>

<file path=ppt/slides/_rels/slide36.xml.rels><?xml version="1.0" encoding="UTF-8" standalone="yes"?>
<Relationships xmlns="http://schemas.openxmlformats.org/package/2006/relationships"><Relationship Id="rId8" Type="http://schemas.openxmlformats.org/officeDocument/2006/relationships/hyperlink" Target="mailto:Doas.audits@doas.ga.gov" TargetMode="External"/><Relationship Id="rId3" Type="http://schemas.openxmlformats.org/officeDocument/2006/relationships/notesSlide" Target="../notesSlides/notesSlide25.xml"/><Relationship Id="rId7" Type="http://schemas.openxmlformats.org/officeDocument/2006/relationships/hyperlink" Target="mailto:Georgia.learning@doas.ga.gov" TargetMode="Externa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hyperlink" Target="mailto:cardprograms@doas.ga.gov" TargetMode="External"/><Relationship Id="rId5" Type="http://schemas.openxmlformats.org/officeDocument/2006/relationships/hyperlink" Target="mailto:spdpolicy@doas.ga.gov" TargetMode="External"/><Relationship Id="rId4" Type="http://schemas.openxmlformats.org/officeDocument/2006/relationships/hyperlink" Target="mailto:procurementhelp@doas.ga.gov" TargetMode="External"/><Relationship Id="rId9" Type="http://schemas.openxmlformats.org/officeDocument/2006/relationships/hyperlink" Target="mailto:Agency.sourcing@doas.ga.gov" TargetMode="Externa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4.xml"/><Relationship Id="rId1" Type="http://schemas.openxmlformats.org/officeDocument/2006/relationships/tags" Target="../tags/tag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5D8C6CA-515C-9E2E-B115-7993C820B32B}"/>
              </a:ext>
            </a:extLst>
          </p:cNvPr>
          <p:cNvSpPr>
            <a:spLocks noGrp="1"/>
          </p:cNvSpPr>
          <p:nvPr>
            <p:ph type="ctrTitle"/>
          </p:nvPr>
        </p:nvSpPr>
        <p:spPr/>
        <p:txBody>
          <a:bodyPr/>
          <a:lstStyle/>
          <a:p>
            <a:r>
              <a:rPr lang="en-US"/>
              <a:t>Procurement Huddle</a:t>
            </a:r>
          </a:p>
        </p:txBody>
      </p:sp>
      <p:sp>
        <p:nvSpPr>
          <p:cNvPr id="7" name="Subtitle 6">
            <a:extLst>
              <a:ext uri="{FF2B5EF4-FFF2-40B4-BE49-F238E27FC236}">
                <a16:creationId xmlns:a16="http://schemas.microsoft.com/office/drawing/2014/main" id="{1ADB1D35-1CFA-333E-1CC7-850FEDC40334}"/>
              </a:ext>
            </a:extLst>
          </p:cNvPr>
          <p:cNvSpPr>
            <a:spLocks noGrp="1"/>
          </p:cNvSpPr>
          <p:nvPr>
            <p:ph type="subTitle" idx="1"/>
          </p:nvPr>
        </p:nvSpPr>
        <p:spPr/>
        <p:txBody>
          <a:bodyPr vert="horz" lIns="91440" tIns="45720" rIns="91440" bIns="45720" rtlCol="0" anchor="t">
            <a:normAutofit/>
          </a:bodyPr>
          <a:lstStyle/>
          <a:p>
            <a:r>
              <a:rPr lang="en-US"/>
              <a:t>August 26, 2026</a:t>
            </a:r>
            <a:endParaRPr lang="en-US">
              <a:cs typeface="Arial"/>
            </a:endParaRPr>
          </a:p>
        </p:txBody>
      </p:sp>
      <p:sp>
        <p:nvSpPr>
          <p:cNvPr id="2" name="Slide Number Placeholder 1">
            <a:extLst>
              <a:ext uri="{FF2B5EF4-FFF2-40B4-BE49-F238E27FC236}">
                <a16:creationId xmlns:a16="http://schemas.microsoft.com/office/drawing/2014/main" id="{E6D42A6F-D692-6440-84D9-3E7C47480406}"/>
              </a:ext>
            </a:extLst>
          </p:cNvPr>
          <p:cNvSpPr>
            <a:spLocks noGrp="1"/>
          </p:cNvSpPr>
          <p:nvPr>
            <p:ph type="sldNum" sz="quarter" idx="4294967295"/>
          </p:nvPr>
        </p:nvSpPr>
        <p:spPr>
          <a:xfrm>
            <a:off x="9448800" y="6348413"/>
            <a:ext cx="2743200" cy="365125"/>
          </a:xfrm>
        </p:spPr>
        <p:txBody>
          <a:bodyPr/>
          <a:lstStyle/>
          <a:p>
            <a:fld id="{C2D79FF0-D74A-F74D-8117-1921F616B44C}" type="slidenum">
              <a:rPr lang="en-US" smtClean="0"/>
              <a:t>1</a:t>
            </a:fld>
            <a:endParaRPr lang="en-US"/>
          </a:p>
        </p:txBody>
      </p:sp>
    </p:spTree>
    <p:custDataLst>
      <p:tags r:id="rId1"/>
    </p:custDataLst>
    <p:extLst>
      <p:ext uri="{BB962C8B-B14F-4D97-AF65-F5344CB8AC3E}">
        <p14:creationId xmlns:p14="http://schemas.microsoft.com/office/powerpoint/2010/main" val="3496174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4FD96-68AC-364D-B9A1-5455AFF084A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B0E3BD-4726-230F-841F-A1606A90C724}"/>
              </a:ext>
            </a:extLst>
          </p:cNvPr>
          <p:cNvSpPr>
            <a:spLocks noGrp="1"/>
          </p:cNvSpPr>
          <p:nvPr>
            <p:ph type="sldNum" sz="quarter" idx="12"/>
          </p:nvPr>
        </p:nvSpPr>
        <p:spPr/>
        <p:txBody>
          <a:bodyPr/>
          <a:lstStyle/>
          <a:p>
            <a:fld id="{C2D79FF0-D74A-F74D-8117-1921F616B44C}" type="slidenum">
              <a:rPr lang="en-US" smtClean="0"/>
              <a:t>2</a:t>
            </a:fld>
            <a:endParaRPr lang="en-US"/>
          </a:p>
        </p:txBody>
      </p:sp>
      <p:sp>
        <p:nvSpPr>
          <p:cNvPr id="3" name="Title 2">
            <a:extLst>
              <a:ext uri="{FF2B5EF4-FFF2-40B4-BE49-F238E27FC236}">
                <a16:creationId xmlns:a16="http://schemas.microsoft.com/office/drawing/2014/main" id="{A69D978F-794C-58A9-4230-63C959E4792B}"/>
              </a:ext>
            </a:extLst>
          </p:cNvPr>
          <p:cNvSpPr>
            <a:spLocks noGrp="1"/>
          </p:cNvSpPr>
          <p:nvPr>
            <p:ph type="title"/>
          </p:nvPr>
        </p:nvSpPr>
        <p:spPr/>
        <p:txBody>
          <a:bodyPr/>
          <a:lstStyle/>
          <a:p>
            <a:r>
              <a:rPr lang="en-US">
                <a:cs typeface="Arial"/>
              </a:rPr>
              <a:t>Presenters and Support Team</a:t>
            </a:r>
            <a:endParaRPr lang="en-US"/>
          </a:p>
        </p:txBody>
      </p:sp>
      <p:cxnSp>
        <p:nvCxnSpPr>
          <p:cNvPr id="10" name="直接连接符 69">
            <a:extLst>
              <a:ext uri="{FF2B5EF4-FFF2-40B4-BE49-F238E27FC236}">
                <a16:creationId xmlns:a16="http://schemas.microsoft.com/office/drawing/2014/main" id="{4ED3D617-11BA-5903-453F-A493EE2EC5E6}"/>
              </a:ext>
            </a:extLst>
          </p:cNvPr>
          <p:cNvCxnSpPr>
            <a:cxnSpLocks/>
          </p:cNvCxnSpPr>
          <p:nvPr/>
        </p:nvCxnSpPr>
        <p:spPr>
          <a:xfrm>
            <a:off x="7789178" y="6419379"/>
            <a:ext cx="14" cy="199463"/>
          </a:xfrm>
          <a:prstGeom prst="line">
            <a:avLst/>
          </a:prstGeom>
          <a:ln w="28575">
            <a:noFill/>
            <a:prstDash val="sysDot"/>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DE5152D9-50FF-BFB7-0891-83634D9BE1ED}"/>
              </a:ext>
            </a:extLst>
          </p:cNvPr>
          <p:cNvGrpSpPr/>
          <p:nvPr/>
        </p:nvGrpSpPr>
        <p:grpSpPr>
          <a:xfrm>
            <a:off x="1462597" y="1145134"/>
            <a:ext cx="2954931" cy="2283866"/>
            <a:chOff x="3147894" y="1292963"/>
            <a:chExt cx="2954931" cy="2283866"/>
          </a:xfrm>
        </p:grpSpPr>
        <p:sp>
          <p:nvSpPr>
            <p:cNvPr id="33" name="Rectangle 32">
              <a:extLst>
                <a:ext uri="{FF2B5EF4-FFF2-40B4-BE49-F238E27FC236}">
                  <a16:creationId xmlns:a16="http://schemas.microsoft.com/office/drawing/2014/main" id="{DEF702D5-EBF7-7407-4F21-80B139E44976}"/>
                </a:ext>
              </a:extLst>
            </p:cNvPr>
            <p:cNvSpPr/>
            <p:nvPr/>
          </p:nvSpPr>
          <p:spPr>
            <a:xfrm>
              <a:off x="3147894" y="3145942"/>
              <a:ext cx="2954931" cy="430887"/>
            </a:xfrm>
            <a:prstGeom prst="rect">
              <a:avLst/>
            </a:prstGeom>
            <a:ln>
              <a:noFill/>
            </a:ln>
          </p:spPr>
          <p:txBody>
            <a:bodyPr wrap="square" lIns="18288" tIns="0" rIns="18288"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Deputy Division Director,</a:t>
              </a:r>
              <a:r>
                <a:rPr lang="en-US" sz="1400">
                  <a:solidFill>
                    <a:srgbClr val="000000"/>
                  </a:solidFill>
                  <a:latin typeface="Arial" panose="020B0604020202020204"/>
                </a:rPr>
                <a:t> </a:t>
              </a:r>
              <a:endParaRPr lang="en-US" sz="1400" b="0" i="0" u="none" strike="noStrike" kern="1200" cap="none" spc="0" normalizeH="0" baseline="0" noProof="0">
                <a:ln>
                  <a:noFill/>
                </a:ln>
                <a:solidFill>
                  <a:srgbClr val="000000"/>
                </a:solidFill>
                <a:effectLst/>
                <a:uLnTx/>
                <a:uFillTx/>
                <a:latin typeface="Arial" panose="020B0604020202020204"/>
                <a:cs typeface="Arial"/>
              </a:endParaRPr>
            </a:p>
            <a:p>
              <a:pPr algn="ctr">
                <a:defRPr/>
              </a:pPr>
              <a:r>
                <a:rPr lang="en-US" sz="1400">
                  <a:solidFill>
                    <a:srgbClr val="000000"/>
                  </a:solidFill>
                  <a:latin typeface="Arial" panose="020B0604020202020204"/>
                </a:rPr>
                <a:t>State Purchasing Division</a:t>
              </a:r>
              <a:endParaRPr lang="en-US" sz="1400">
                <a:cs typeface="Arial"/>
              </a:endParaRPr>
            </a:p>
          </p:txBody>
        </p:sp>
        <p:pic>
          <p:nvPicPr>
            <p:cNvPr id="34" name="Picture 33">
              <a:extLst>
                <a:ext uri="{FF2B5EF4-FFF2-40B4-BE49-F238E27FC236}">
                  <a16:creationId xmlns:a16="http://schemas.microsoft.com/office/drawing/2014/main" id="{AC8FABBF-CBFF-F848-9FCD-23EF9A43CD77}"/>
                </a:ext>
              </a:extLst>
            </p:cNvPr>
            <p:cNvPicPr>
              <a:picLocks noChangeAspect="1" noChangeArrowheads="1"/>
            </p:cNvPicPr>
            <p:nvPr/>
          </p:nvPicPr>
          <p:blipFill rotWithShape="1">
            <a:blip r:embed="rId4"/>
            <a:srcRect l="1760" t="1557" r="919" b="1754"/>
            <a:stretch>
              <a:fillRect/>
            </a:stretch>
          </p:blipFill>
          <p:spPr bwMode="auto">
            <a:xfrm>
              <a:off x="3938563" y="1292963"/>
              <a:ext cx="1339727" cy="1280349"/>
            </a:xfrm>
            <a:prstGeom prst="ellipse">
              <a:avLst/>
            </a:prstGeom>
            <a:noFill/>
            <a:ln w="19050">
              <a:solidFill>
                <a:schemeClr val="accent2"/>
              </a:solidFill>
            </a:ln>
            <a:extLst>
              <a:ext uri="{909E8E84-426E-40DD-AFC4-6F175D3DCCD1}">
                <a14:hiddenFill xmlns:a14="http://schemas.microsoft.com/office/drawing/2010/main">
                  <a:solidFill>
                    <a:srgbClr val="FFFFFF"/>
                  </a:solidFill>
                </a14:hiddenFill>
              </a:ext>
            </a:extLst>
          </p:spPr>
        </p:pic>
        <p:sp>
          <p:nvSpPr>
            <p:cNvPr id="35" name="Rounded Rectangle 136">
              <a:extLst>
                <a:ext uri="{FF2B5EF4-FFF2-40B4-BE49-F238E27FC236}">
                  <a16:creationId xmlns:a16="http://schemas.microsoft.com/office/drawing/2014/main" id="{12F15940-9978-9666-D954-332794D3CDF9}"/>
                </a:ext>
              </a:extLst>
            </p:cNvPr>
            <p:cNvSpPr/>
            <p:nvPr/>
          </p:nvSpPr>
          <p:spPr>
            <a:xfrm>
              <a:off x="3807886" y="2809945"/>
              <a:ext cx="1647840" cy="248654"/>
            </a:xfrm>
            <a:prstGeom prst="roundRect">
              <a:avLst>
                <a:gd name="adj" fmla="val 50000"/>
              </a:avLst>
            </a:prstGeom>
            <a:solidFill>
              <a:srgbClr val="235789"/>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prstClr val="white"/>
                  </a:solidFill>
                  <a:effectLst/>
                  <a:uLnTx/>
                  <a:uFillTx/>
                  <a:latin typeface="Arial" panose="020B0604020202020204"/>
                  <a:ea typeface="+mn-ea"/>
                  <a:cs typeface="+mn-cs"/>
                </a:rPr>
                <a:t>Mary Chapman</a:t>
              </a:r>
              <a:endParaRPr kumimoji="0" lang="en-US" sz="1400" b="0" i="0" u="none" strike="noStrike" kern="1200" cap="none" spc="0" normalizeH="0" baseline="0" noProof="0">
                <a:ln>
                  <a:noFill/>
                </a:ln>
                <a:solidFill>
                  <a:prstClr val="white"/>
                </a:solidFill>
                <a:effectLst/>
                <a:uLnTx/>
                <a:uFillTx/>
                <a:latin typeface="Arial" panose="020B0604020202020204"/>
                <a:ea typeface="+mn-ea"/>
                <a:cs typeface="+mn-cs"/>
              </a:endParaRPr>
            </a:p>
          </p:txBody>
        </p:sp>
        <p:cxnSp>
          <p:nvCxnSpPr>
            <p:cNvPr id="36" name="直接连接符 69">
              <a:extLst>
                <a:ext uri="{FF2B5EF4-FFF2-40B4-BE49-F238E27FC236}">
                  <a16:creationId xmlns:a16="http://schemas.microsoft.com/office/drawing/2014/main" id="{06CFC4C9-0495-7BFA-69C2-0752CCF06D5D}"/>
                </a:ext>
                <a:ext uri="{C183D7F6-B498-43B3-948B-1728B52AA6E4}">
                  <adec:decorative xmlns:adec="http://schemas.microsoft.com/office/drawing/2017/decorative" val="0"/>
                </a:ext>
              </a:extLst>
            </p:cNvPr>
            <p:cNvCxnSpPr>
              <a:cxnSpLocks/>
            </p:cNvCxnSpPr>
            <p:nvPr/>
          </p:nvCxnSpPr>
          <p:spPr>
            <a:xfrm>
              <a:off x="4631805" y="2558919"/>
              <a:ext cx="0" cy="199464"/>
            </a:xfrm>
            <a:prstGeom prst="line">
              <a:avLst/>
            </a:prstGeom>
            <a:ln w="28575">
              <a:solidFill>
                <a:srgbClr val="235789"/>
              </a:solidFill>
              <a:prstDash val="sysDot"/>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C3B538A6-8C61-E11C-6DA3-FE71B8C8C39C}"/>
              </a:ext>
            </a:extLst>
          </p:cNvPr>
          <p:cNvGrpSpPr/>
          <p:nvPr/>
        </p:nvGrpSpPr>
        <p:grpSpPr>
          <a:xfrm>
            <a:off x="4661580" y="1168658"/>
            <a:ext cx="3069725" cy="2298216"/>
            <a:chOff x="156584" y="3792992"/>
            <a:chExt cx="3069725" cy="2298216"/>
          </a:xfrm>
        </p:grpSpPr>
        <p:grpSp>
          <p:nvGrpSpPr>
            <p:cNvPr id="28" name="Group 27">
              <a:extLst>
                <a:ext uri="{FF2B5EF4-FFF2-40B4-BE49-F238E27FC236}">
                  <a16:creationId xmlns:a16="http://schemas.microsoft.com/office/drawing/2014/main" id="{349A3DD7-83F2-7FB7-3EF0-7A285755AA02}"/>
                </a:ext>
              </a:extLst>
            </p:cNvPr>
            <p:cNvGrpSpPr/>
            <p:nvPr/>
          </p:nvGrpSpPr>
          <p:grpSpPr>
            <a:xfrm>
              <a:off x="156584" y="5063546"/>
              <a:ext cx="3069725" cy="1027662"/>
              <a:chOff x="156584" y="5063546"/>
              <a:chExt cx="3069725" cy="1027662"/>
            </a:xfrm>
          </p:grpSpPr>
          <p:cxnSp>
            <p:nvCxnSpPr>
              <p:cNvPr id="30" name="直接连接符 69">
                <a:extLst>
                  <a:ext uri="{FF2B5EF4-FFF2-40B4-BE49-F238E27FC236}">
                    <a16:creationId xmlns:a16="http://schemas.microsoft.com/office/drawing/2014/main" id="{F28F4E4A-060F-9814-DF68-4F76175DB5E3}"/>
                  </a:ext>
                  <a:ext uri="{C183D7F6-B498-43B3-948B-1728B52AA6E4}">
                    <adec:decorative xmlns:adec="http://schemas.microsoft.com/office/drawing/2017/decorative" val="0"/>
                  </a:ext>
                </a:extLst>
              </p:cNvPr>
              <p:cNvCxnSpPr>
                <a:cxnSpLocks/>
              </p:cNvCxnSpPr>
              <p:nvPr/>
            </p:nvCxnSpPr>
            <p:spPr>
              <a:xfrm>
                <a:off x="1682479" y="5063546"/>
                <a:ext cx="0" cy="199464"/>
              </a:xfrm>
              <a:prstGeom prst="line">
                <a:avLst/>
              </a:prstGeom>
              <a:ln w="28575">
                <a:solidFill>
                  <a:srgbClr val="235789"/>
                </a:solidFill>
                <a:prstDash val="sysDot"/>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B52D3953-B0EC-3C51-3F20-19A690A59BD2}"/>
                  </a:ext>
                </a:extLst>
              </p:cNvPr>
              <p:cNvSpPr/>
              <p:nvPr/>
            </p:nvSpPr>
            <p:spPr>
              <a:xfrm>
                <a:off x="156584" y="5660321"/>
                <a:ext cx="3069725" cy="430887"/>
              </a:xfrm>
              <a:prstGeom prst="rect">
                <a:avLst/>
              </a:prstGeom>
              <a:ln>
                <a:noFill/>
              </a:ln>
            </p:spPr>
            <p:txBody>
              <a:bodyPr wrap="square" lIns="18288" tIns="0" rIns="18288"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a:solidFill>
                      <a:srgbClr val="000000"/>
                    </a:solidFill>
                    <a:latin typeface="Arial" panose="020B0604020202020204"/>
                  </a:rPr>
                  <a:t>Senior Training Manager</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a:t>
                </a:r>
                <a:endParaRPr lang="en-US" sz="1400">
                  <a:solidFill>
                    <a:srgbClr val="000000"/>
                  </a:solidFill>
                  <a:latin typeface="Arial" panose="020B0604020202020204"/>
                  <a:cs typeface="Arial"/>
                </a:endParaRPr>
              </a:p>
              <a:p>
                <a:pPr algn="ctr">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State </a:t>
                </a:r>
                <a:r>
                  <a:rPr lang="en-US" sz="1400">
                    <a:solidFill>
                      <a:srgbClr val="000000"/>
                    </a:solidFill>
                    <a:latin typeface="Arial" panose="020B0604020202020204"/>
                  </a:rPr>
                  <a:t>Purchasing Division</a:t>
                </a:r>
                <a:endParaRPr lang="en-US" sz="1400">
                  <a:solidFill>
                    <a:srgbClr val="000000"/>
                  </a:solidFill>
                  <a:latin typeface="Arial" panose="020B0604020202020204"/>
                  <a:cs typeface="Arial"/>
                </a:endParaRPr>
              </a:p>
            </p:txBody>
          </p:sp>
          <p:sp>
            <p:nvSpPr>
              <p:cNvPr id="32" name="Rounded Rectangle 136">
                <a:extLst>
                  <a:ext uri="{FF2B5EF4-FFF2-40B4-BE49-F238E27FC236}">
                    <a16:creationId xmlns:a16="http://schemas.microsoft.com/office/drawing/2014/main" id="{07AF5668-E680-71CB-0ECD-8463B03CA5CC}"/>
                  </a:ext>
                </a:extLst>
              </p:cNvPr>
              <p:cNvSpPr/>
              <p:nvPr/>
            </p:nvSpPr>
            <p:spPr>
              <a:xfrm>
                <a:off x="867528" y="5272653"/>
                <a:ext cx="1647840" cy="248654"/>
              </a:xfrm>
              <a:prstGeom prst="roundRect">
                <a:avLst>
                  <a:gd name="adj" fmla="val 50000"/>
                </a:avLst>
              </a:prstGeom>
              <a:solidFill>
                <a:srgbClr val="235789"/>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GB" sz="1400" b="1">
                    <a:solidFill>
                      <a:prstClr val="white"/>
                    </a:solidFill>
                    <a:latin typeface="Arial" panose="020B0604020202020204"/>
                  </a:rPr>
                  <a:t>Sheree Reddick</a:t>
                </a:r>
                <a:endParaRPr lang="en-US">
                  <a:solidFill>
                    <a:prstClr val="white"/>
                  </a:solidFill>
                  <a:ea typeface="+mn-ea"/>
                  <a:cs typeface="+mn-cs"/>
                </a:endParaRPr>
              </a:p>
            </p:txBody>
          </p:sp>
        </p:grpSp>
        <p:pic>
          <p:nvPicPr>
            <p:cNvPr id="29" name="Picture 28">
              <a:extLst>
                <a:ext uri="{FF2B5EF4-FFF2-40B4-BE49-F238E27FC236}">
                  <a16:creationId xmlns:a16="http://schemas.microsoft.com/office/drawing/2014/main" id="{45E9FF93-0369-8A99-2F3F-88C3102B399C}"/>
                </a:ext>
              </a:extLst>
            </p:cNvPr>
            <p:cNvPicPr>
              <a:picLocks noChangeAspect="1"/>
            </p:cNvPicPr>
            <p:nvPr/>
          </p:nvPicPr>
          <p:blipFill>
            <a:blip r:embed="rId5"/>
            <a:stretch>
              <a:fillRect/>
            </a:stretch>
          </p:blipFill>
          <p:spPr>
            <a:xfrm>
              <a:off x="1068736" y="3792992"/>
              <a:ext cx="1339727" cy="1296761"/>
            </a:xfrm>
            <a:prstGeom prst="ellipse">
              <a:avLst/>
            </a:prstGeom>
            <a:ln w="1905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12" name="Group 11">
            <a:extLst>
              <a:ext uri="{FF2B5EF4-FFF2-40B4-BE49-F238E27FC236}">
                <a16:creationId xmlns:a16="http://schemas.microsoft.com/office/drawing/2014/main" id="{4F1901E5-5DDA-78DC-8B95-1FE60A22C59B}"/>
              </a:ext>
            </a:extLst>
          </p:cNvPr>
          <p:cNvGrpSpPr/>
          <p:nvPr/>
        </p:nvGrpSpPr>
        <p:grpSpPr>
          <a:xfrm>
            <a:off x="4836512" y="3708233"/>
            <a:ext cx="2719860" cy="2329296"/>
            <a:chOff x="6123928" y="3749337"/>
            <a:chExt cx="2719860" cy="2329296"/>
          </a:xfrm>
        </p:grpSpPr>
        <p:grpSp>
          <p:nvGrpSpPr>
            <p:cNvPr id="20" name="Group 19">
              <a:extLst>
                <a:ext uri="{FF2B5EF4-FFF2-40B4-BE49-F238E27FC236}">
                  <a16:creationId xmlns:a16="http://schemas.microsoft.com/office/drawing/2014/main" id="{91E682FC-CC01-6E97-6B86-972E6B6A1C2D}"/>
                </a:ext>
              </a:extLst>
            </p:cNvPr>
            <p:cNvGrpSpPr/>
            <p:nvPr/>
          </p:nvGrpSpPr>
          <p:grpSpPr>
            <a:xfrm>
              <a:off x="6123928" y="5063546"/>
              <a:ext cx="2719860" cy="1015087"/>
              <a:chOff x="6123928" y="5063546"/>
              <a:chExt cx="2719860" cy="1015087"/>
            </a:xfrm>
          </p:grpSpPr>
          <p:cxnSp>
            <p:nvCxnSpPr>
              <p:cNvPr id="22" name="直接连接符 69">
                <a:extLst>
                  <a:ext uri="{FF2B5EF4-FFF2-40B4-BE49-F238E27FC236}">
                    <a16:creationId xmlns:a16="http://schemas.microsoft.com/office/drawing/2014/main" id="{E1C12F8A-26AB-0F86-1F0D-52230BD938B0}"/>
                  </a:ext>
                  <a:ext uri="{C183D7F6-B498-43B3-948B-1728B52AA6E4}">
                    <adec:decorative xmlns:adec="http://schemas.microsoft.com/office/drawing/2017/decorative" val="0"/>
                  </a:ext>
                </a:extLst>
              </p:cNvPr>
              <p:cNvCxnSpPr>
                <a:cxnSpLocks/>
              </p:cNvCxnSpPr>
              <p:nvPr/>
            </p:nvCxnSpPr>
            <p:spPr>
              <a:xfrm>
                <a:off x="7492768" y="5063546"/>
                <a:ext cx="0" cy="199464"/>
              </a:xfrm>
              <a:prstGeom prst="line">
                <a:avLst/>
              </a:prstGeom>
              <a:ln w="28575">
                <a:solidFill>
                  <a:srgbClr val="235789"/>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8FE022DC-9193-72DC-D55C-F7612AACF8BE}"/>
                  </a:ext>
                </a:extLst>
              </p:cNvPr>
              <p:cNvSpPr/>
              <p:nvPr/>
            </p:nvSpPr>
            <p:spPr>
              <a:xfrm>
                <a:off x="6123928" y="5647746"/>
                <a:ext cx="2719860" cy="430887"/>
              </a:xfrm>
              <a:prstGeom prst="rect">
                <a:avLst/>
              </a:prstGeom>
              <a:ln>
                <a:noFill/>
              </a:ln>
            </p:spPr>
            <p:txBody>
              <a:bodyPr wrap="square" lIns="18288" tIns="0" rIns="18288"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a:solidFill>
                      <a:srgbClr val="000000"/>
                    </a:solidFill>
                    <a:latin typeface="Arial" panose="020B0604020202020204"/>
                  </a:rPr>
                  <a:t>Sr. </a:t>
                </a:r>
                <a:r>
                  <a:rPr lang="en-US" sz="1400" err="1">
                    <a:solidFill>
                      <a:srgbClr val="000000"/>
                    </a:solidFill>
                    <a:latin typeface="Arial" panose="020B0604020202020204"/>
                  </a:rPr>
                  <a:t>TeamWorks</a:t>
                </a:r>
                <a:r>
                  <a:rPr lang="en-US" sz="1400">
                    <a:solidFill>
                      <a:srgbClr val="000000"/>
                    </a:solidFill>
                    <a:latin typeface="Arial" panose="020B0604020202020204"/>
                  </a:rPr>
                  <a:t> TGM Consultant,</a:t>
                </a:r>
              </a:p>
              <a:p>
                <a:pPr algn="ctr">
                  <a:defRPr/>
                </a:pPr>
                <a:r>
                  <a:rPr lang="en-US" sz="1400">
                    <a:cs typeface="Arial"/>
                  </a:rPr>
                  <a:t>Information Technology</a:t>
                </a:r>
              </a:p>
            </p:txBody>
          </p:sp>
          <p:sp>
            <p:nvSpPr>
              <p:cNvPr id="26" name="Rounded Rectangle 136">
                <a:extLst>
                  <a:ext uri="{FF2B5EF4-FFF2-40B4-BE49-F238E27FC236}">
                    <a16:creationId xmlns:a16="http://schemas.microsoft.com/office/drawing/2014/main" id="{E53EF300-1226-DA1D-B852-5E43C6790A3C}"/>
                  </a:ext>
                </a:extLst>
              </p:cNvPr>
              <p:cNvSpPr/>
              <p:nvPr/>
            </p:nvSpPr>
            <p:spPr>
              <a:xfrm>
                <a:off x="6644199" y="5239035"/>
                <a:ext cx="1771104" cy="293477"/>
              </a:xfrm>
              <a:prstGeom prst="roundRect">
                <a:avLst>
                  <a:gd name="adj" fmla="val 50000"/>
                </a:avLst>
              </a:prstGeom>
              <a:solidFill>
                <a:srgbClr val="235789"/>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GB" sz="1400" b="1">
                    <a:solidFill>
                      <a:prstClr val="white"/>
                    </a:solidFill>
                    <a:latin typeface="Arial" panose="020B0604020202020204"/>
                  </a:rPr>
                  <a:t>Vinod Kalpathi</a:t>
                </a:r>
                <a:endParaRPr lang="en-US">
                  <a:ea typeface="+mn-ea"/>
                  <a:cs typeface="+mn-cs"/>
                </a:endParaRPr>
              </a:p>
            </p:txBody>
          </p:sp>
        </p:grpSp>
        <p:pic>
          <p:nvPicPr>
            <p:cNvPr id="21" name="Picture 20" descr="A person in a button up shirt&#10;&#10;Description automatically generated with low confidence">
              <a:extLst>
                <a:ext uri="{FF2B5EF4-FFF2-40B4-BE49-F238E27FC236}">
                  <a16:creationId xmlns:a16="http://schemas.microsoft.com/office/drawing/2014/main" id="{E6BA552D-7F3B-3DD9-C68C-6FDCE701107F}"/>
                </a:ext>
              </a:extLst>
            </p:cNvPr>
            <p:cNvPicPr>
              <a:picLocks noChangeAspect="1"/>
            </p:cNvPicPr>
            <p:nvPr/>
          </p:nvPicPr>
          <p:blipFill>
            <a:blip r:embed="rId6">
              <a:extLst>
                <a:ext uri="{28A0092B-C50C-407E-A947-70E740481C1C}">
                  <a14:useLocalDpi xmlns:a14="http://schemas.microsoft.com/office/drawing/2010/main" val="0"/>
                </a:ext>
              </a:extLst>
            </a:blip>
            <a:srcRect l="8866" t="10097" r="9650" b="9126"/>
            <a:stretch/>
          </p:blipFill>
          <p:spPr>
            <a:xfrm>
              <a:off x="6820500" y="3749337"/>
              <a:ext cx="1356150" cy="1343939"/>
            </a:xfrm>
            <a:prstGeom prst="ellipse">
              <a:avLst/>
            </a:prstGeom>
            <a:ln w="127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37" name="Group 36">
            <a:extLst>
              <a:ext uri="{FF2B5EF4-FFF2-40B4-BE49-F238E27FC236}">
                <a16:creationId xmlns:a16="http://schemas.microsoft.com/office/drawing/2014/main" id="{F85F1414-3C31-7FFA-20D0-4BD34C2FB521}"/>
              </a:ext>
            </a:extLst>
          </p:cNvPr>
          <p:cNvGrpSpPr/>
          <p:nvPr/>
        </p:nvGrpSpPr>
        <p:grpSpPr>
          <a:xfrm>
            <a:off x="7634110" y="1001606"/>
            <a:ext cx="3723346" cy="2465271"/>
            <a:chOff x="8592442" y="3945049"/>
            <a:chExt cx="3275670" cy="2115347"/>
          </a:xfrm>
        </p:grpSpPr>
        <p:grpSp>
          <p:nvGrpSpPr>
            <p:cNvPr id="38" name="Group 37">
              <a:extLst>
                <a:ext uri="{FF2B5EF4-FFF2-40B4-BE49-F238E27FC236}">
                  <a16:creationId xmlns:a16="http://schemas.microsoft.com/office/drawing/2014/main" id="{37475712-0212-52B8-01EA-09FF058498B7}"/>
                </a:ext>
              </a:extLst>
            </p:cNvPr>
            <p:cNvGrpSpPr/>
            <p:nvPr/>
          </p:nvGrpSpPr>
          <p:grpSpPr>
            <a:xfrm>
              <a:off x="8592442" y="3945049"/>
              <a:ext cx="3275670" cy="2115347"/>
              <a:chOff x="2958518" y="3834818"/>
              <a:chExt cx="3275670" cy="2115347"/>
            </a:xfrm>
          </p:grpSpPr>
          <p:cxnSp>
            <p:nvCxnSpPr>
              <p:cNvPr id="40" name="直接连接符 69">
                <a:extLst>
                  <a:ext uri="{FF2B5EF4-FFF2-40B4-BE49-F238E27FC236}">
                    <a16:creationId xmlns:a16="http://schemas.microsoft.com/office/drawing/2014/main" id="{91292693-28A8-3C7B-DE6C-70374F43BBF1}"/>
                  </a:ext>
                </a:extLst>
              </p:cNvPr>
              <p:cNvCxnSpPr>
                <a:cxnSpLocks/>
              </p:cNvCxnSpPr>
              <p:nvPr/>
            </p:nvCxnSpPr>
            <p:spPr>
              <a:xfrm>
                <a:off x="4611791" y="3834818"/>
                <a:ext cx="14" cy="199463"/>
              </a:xfrm>
              <a:prstGeom prst="line">
                <a:avLst/>
              </a:prstGeom>
              <a:ln w="28575">
                <a:noFill/>
                <a:prstDash val="sysDot"/>
              </a:ln>
            </p:spPr>
            <p:style>
              <a:lnRef idx="1">
                <a:schemeClr val="accent1"/>
              </a:lnRef>
              <a:fillRef idx="0">
                <a:schemeClr val="accent1"/>
              </a:fillRef>
              <a:effectRef idx="0">
                <a:schemeClr val="accent1"/>
              </a:effectRef>
              <a:fontRef idx="minor">
                <a:schemeClr val="tx1"/>
              </a:fontRef>
            </p:style>
          </p:cxnSp>
          <p:cxnSp>
            <p:nvCxnSpPr>
              <p:cNvPr id="41" name="直接连接符 69">
                <a:extLst>
                  <a:ext uri="{FF2B5EF4-FFF2-40B4-BE49-F238E27FC236}">
                    <a16:creationId xmlns:a16="http://schemas.microsoft.com/office/drawing/2014/main" id="{DF6998E0-1282-27F9-523E-7F5357B76D36}"/>
                  </a:ext>
                  <a:ext uri="{C183D7F6-B498-43B3-948B-1728B52AA6E4}">
                    <adec:decorative xmlns:adec="http://schemas.microsoft.com/office/drawing/2017/decorative" val="0"/>
                  </a:ext>
                </a:extLst>
              </p:cNvPr>
              <p:cNvCxnSpPr>
                <a:cxnSpLocks/>
              </p:cNvCxnSpPr>
              <p:nvPr/>
            </p:nvCxnSpPr>
            <p:spPr>
              <a:xfrm>
                <a:off x="4596353" y="5063546"/>
                <a:ext cx="0" cy="132366"/>
              </a:xfrm>
              <a:prstGeom prst="line">
                <a:avLst/>
              </a:prstGeom>
              <a:ln w="28575">
                <a:solidFill>
                  <a:srgbClr val="235789"/>
                </a:solidFill>
                <a:prstDash val="sysDot"/>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E905863E-81AE-5B74-0146-56771BA1F2BF}"/>
                  </a:ext>
                </a:extLst>
              </p:cNvPr>
              <p:cNvSpPr/>
              <p:nvPr/>
            </p:nvSpPr>
            <p:spPr>
              <a:xfrm>
                <a:off x="2958518" y="5519278"/>
                <a:ext cx="3275670" cy="430887"/>
              </a:xfrm>
              <a:prstGeom prst="rect">
                <a:avLst/>
              </a:prstGeom>
              <a:ln>
                <a:noFill/>
              </a:ln>
            </p:spPr>
            <p:txBody>
              <a:bodyPr wrap="square" lIns="18288" tIns="0" rIns="18288"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a:solidFill>
                      <a:srgbClr val="000000"/>
                    </a:solidFill>
                    <a:latin typeface="Arial" panose="020B0604020202020204"/>
                  </a:rPr>
                  <a:t>Organizational Change </a:t>
                </a:r>
                <a:br>
                  <a:rPr lang="en-US" sz="1400">
                    <a:solidFill>
                      <a:srgbClr val="000000"/>
                    </a:solidFill>
                    <a:latin typeface="Arial" panose="020B0604020202020204"/>
                  </a:rPr>
                </a:br>
                <a:r>
                  <a:rPr lang="en-US" sz="1400">
                    <a:solidFill>
                      <a:srgbClr val="000000"/>
                    </a:solidFill>
                    <a:latin typeface="Arial" panose="020B0604020202020204"/>
                  </a:rPr>
                  <a:t>Management Lead, Deloitte</a:t>
                </a:r>
                <a:endParaRPr lang="en-US" sz="1400" b="0" i="0" u="none" strike="noStrike" kern="1200" cap="none" spc="0" normalizeH="0" baseline="0" noProof="0">
                  <a:ln>
                    <a:noFill/>
                  </a:ln>
                  <a:solidFill>
                    <a:srgbClr val="000000"/>
                  </a:solidFill>
                  <a:effectLst/>
                  <a:uLnTx/>
                  <a:uFillTx/>
                  <a:latin typeface="Arial" panose="020B0604020202020204"/>
                  <a:cs typeface="Arial"/>
                </a:endParaRPr>
              </a:p>
            </p:txBody>
          </p:sp>
          <p:sp>
            <p:nvSpPr>
              <p:cNvPr id="43" name="Rounded Rectangle 136">
                <a:extLst>
                  <a:ext uri="{FF2B5EF4-FFF2-40B4-BE49-F238E27FC236}">
                    <a16:creationId xmlns:a16="http://schemas.microsoft.com/office/drawing/2014/main" id="{0F6ED122-737C-887C-5756-823F586A9262}"/>
                  </a:ext>
                </a:extLst>
              </p:cNvPr>
              <p:cNvSpPr/>
              <p:nvPr/>
            </p:nvSpPr>
            <p:spPr>
              <a:xfrm>
                <a:off x="3952756" y="5204187"/>
                <a:ext cx="1449713" cy="213359"/>
              </a:xfrm>
              <a:prstGeom prst="roundRect">
                <a:avLst>
                  <a:gd name="adj" fmla="val 50000"/>
                </a:avLst>
              </a:prstGeom>
              <a:solidFill>
                <a:srgbClr val="235789"/>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GB" sz="1400" b="1">
                    <a:solidFill>
                      <a:prstClr val="white"/>
                    </a:solidFill>
                    <a:latin typeface="Arial" panose="020B0604020202020204"/>
                  </a:rPr>
                  <a:t>Diana Tiernan</a:t>
                </a:r>
                <a:endParaRPr lang="en-US">
                  <a:ea typeface="+mn-ea"/>
                  <a:cs typeface="+mn-cs"/>
                </a:endParaRPr>
              </a:p>
            </p:txBody>
          </p:sp>
        </p:grpSp>
        <p:pic>
          <p:nvPicPr>
            <p:cNvPr id="39" name="Picture 38">
              <a:extLst>
                <a:ext uri="{FF2B5EF4-FFF2-40B4-BE49-F238E27FC236}">
                  <a16:creationId xmlns:a16="http://schemas.microsoft.com/office/drawing/2014/main" id="{4F8D1ABD-713D-7C54-DFFF-75F955F49FEB}"/>
                </a:ext>
              </a:extLst>
            </p:cNvPr>
            <p:cNvPicPr>
              <a:picLocks noChangeAspect="1"/>
            </p:cNvPicPr>
            <p:nvPr/>
          </p:nvPicPr>
          <p:blipFill>
            <a:blip r:embed="rId7"/>
            <a:srcRect t="9302" b="27325"/>
            <a:stretch>
              <a:fillRect/>
            </a:stretch>
          </p:blipFill>
          <p:spPr>
            <a:xfrm>
              <a:off x="9586680" y="4023182"/>
              <a:ext cx="1315512" cy="1120377"/>
            </a:xfrm>
            <a:prstGeom prst="ellipse">
              <a:avLst/>
            </a:prstGeom>
            <a:ln w="127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grpSp>
        <p:nvGrpSpPr>
          <p:cNvPr id="4" name="Group 3">
            <a:extLst>
              <a:ext uri="{FF2B5EF4-FFF2-40B4-BE49-F238E27FC236}">
                <a16:creationId xmlns:a16="http://schemas.microsoft.com/office/drawing/2014/main" id="{FC8059E3-3145-1EEF-0659-4DC6774CBAAD}"/>
              </a:ext>
            </a:extLst>
          </p:cNvPr>
          <p:cNvGrpSpPr/>
          <p:nvPr/>
        </p:nvGrpSpPr>
        <p:grpSpPr>
          <a:xfrm>
            <a:off x="1315540" y="3736256"/>
            <a:ext cx="3101988" cy="2516717"/>
            <a:chOff x="7657791" y="3927099"/>
            <a:chExt cx="3101988" cy="2516717"/>
          </a:xfrm>
        </p:grpSpPr>
        <p:cxnSp>
          <p:nvCxnSpPr>
            <p:cNvPr id="5" name="直接连接符 69">
              <a:extLst>
                <a:ext uri="{FF2B5EF4-FFF2-40B4-BE49-F238E27FC236}">
                  <a16:creationId xmlns:a16="http://schemas.microsoft.com/office/drawing/2014/main" id="{EB3802A2-2091-359B-86F4-E45F223F83AE}"/>
                </a:ext>
                <a:ext uri="{C183D7F6-B498-43B3-948B-1728B52AA6E4}">
                  <adec:decorative xmlns:adec="http://schemas.microsoft.com/office/drawing/2017/decorative" val="0"/>
                </a:ext>
              </a:extLst>
            </p:cNvPr>
            <p:cNvCxnSpPr>
              <a:cxnSpLocks/>
            </p:cNvCxnSpPr>
            <p:nvPr/>
          </p:nvCxnSpPr>
          <p:spPr>
            <a:xfrm>
              <a:off x="9192821" y="5179701"/>
              <a:ext cx="0" cy="199464"/>
            </a:xfrm>
            <a:prstGeom prst="line">
              <a:avLst/>
            </a:prstGeom>
            <a:ln w="28575">
              <a:solidFill>
                <a:srgbClr val="235789"/>
              </a:solidFill>
              <a:prstDash val="sysDot"/>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6AC533B-EAE2-FCC5-D2F1-E812FC3A6CCB}"/>
                </a:ext>
              </a:extLst>
            </p:cNvPr>
            <p:cNvSpPr/>
            <p:nvPr/>
          </p:nvSpPr>
          <p:spPr>
            <a:xfrm>
              <a:off x="7657791" y="5797485"/>
              <a:ext cx="3101988" cy="646331"/>
            </a:xfrm>
            <a:prstGeom prst="rect">
              <a:avLst/>
            </a:prstGeom>
            <a:ln>
              <a:noFill/>
            </a:ln>
          </p:spPr>
          <p:txBody>
            <a:bodyPr wrap="square" lIns="18288" tIns="0" rIns="18288"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a:solidFill>
                    <a:srgbClr val="000000"/>
                  </a:solidFill>
                  <a:latin typeface="Arial" panose="020B0604020202020204"/>
                </a:rPr>
                <a:t>State Purchasing Card</a:t>
              </a:r>
            </a:p>
            <a:p>
              <a:pPr algn="ctr">
                <a:defRPr/>
              </a:pPr>
              <a:r>
                <a:rPr lang="en-US" sz="1400">
                  <a:solidFill>
                    <a:srgbClr val="000000"/>
                  </a:solidFill>
                  <a:latin typeface="Arial" panose="020B0604020202020204"/>
                </a:rPr>
                <a:t>Program Manager,</a:t>
              </a:r>
              <a:endParaRPr lang="en-US" sz="1400">
                <a:solidFill>
                  <a:srgbClr val="000000"/>
                </a:solidFill>
                <a:latin typeface="Arial" panose="020B0604020202020204"/>
                <a:cs typeface="Arial"/>
              </a:endParaRPr>
            </a:p>
            <a:p>
              <a:pPr algn="ctr">
                <a:defRPr/>
              </a:pPr>
              <a:r>
                <a:rPr lang="en-US" sz="1400">
                  <a:solidFill>
                    <a:srgbClr val="000000"/>
                  </a:solidFill>
                  <a:latin typeface="Arial" panose="020B0604020202020204"/>
                </a:rPr>
                <a:t>SPD – Purchasing Audits</a:t>
              </a:r>
              <a:endParaRPr lang="en-US" sz="1400">
                <a:cs typeface="Arial"/>
              </a:endParaRPr>
            </a:p>
          </p:txBody>
        </p:sp>
        <p:pic>
          <p:nvPicPr>
            <p:cNvPr id="8" name="Picture 7">
              <a:extLst>
                <a:ext uri="{FF2B5EF4-FFF2-40B4-BE49-F238E27FC236}">
                  <a16:creationId xmlns:a16="http://schemas.microsoft.com/office/drawing/2014/main" id="{AD61614E-E9F4-DAAA-A57D-8A97D535991F}"/>
                </a:ext>
              </a:extLst>
            </p:cNvPr>
            <p:cNvPicPr>
              <a:picLocks noChangeAspect="1" noChangeArrowheads="1"/>
            </p:cNvPicPr>
            <p:nvPr/>
          </p:nvPicPr>
          <p:blipFill>
            <a:blip r:embed="rId8"/>
            <a:srcRect l="4911" r="4911"/>
            <a:stretch>
              <a:fillRect/>
            </a:stretch>
          </p:blipFill>
          <p:spPr bwMode="auto">
            <a:xfrm>
              <a:off x="8531926" y="3927099"/>
              <a:ext cx="1339144" cy="1291292"/>
            </a:xfrm>
            <a:prstGeom prst="ellipse">
              <a:avLst/>
            </a:prstGeom>
            <a:ln w="1905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1" name="Rounded Rectangle 136">
              <a:extLst>
                <a:ext uri="{FF2B5EF4-FFF2-40B4-BE49-F238E27FC236}">
                  <a16:creationId xmlns:a16="http://schemas.microsoft.com/office/drawing/2014/main" id="{7E60D86B-F327-38E2-DA00-8A29A46B6356}"/>
                </a:ext>
              </a:extLst>
            </p:cNvPr>
            <p:cNvSpPr/>
            <p:nvPr/>
          </p:nvSpPr>
          <p:spPr>
            <a:xfrm>
              <a:off x="8301670" y="5377923"/>
              <a:ext cx="1800240" cy="270425"/>
            </a:xfrm>
            <a:prstGeom prst="roundRect">
              <a:avLst>
                <a:gd name="adj" fmla="val 50000"/>
              </a:avLst>
            </a:prstGeom>
            <a:solidFill>
              <a:srgbClr val="235789"/>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GB" sz="1400" b="1">
                  <a:solidFill>
                    <a:prstClr val="white"/>
                  </a:solidFill>
                  <a:latin typeface="Arial" panose="020B0604020202020204"/>
                </a:rPr>
                <a:t>Becky Alexander</a:t>
              </a:r>
              <a:endParaRPr lang="en-US">
                <a:solidFill>
                  <a:prstClr val="white"/>
                </a:solidFill>
                <a:ea typeface="+mn-ea"/>
                <a:cs typeface="+mn-cs"/>
              </a:endParaRPr>
            </a:p>
          </p:txBody>
        </p:sp>
      </p:grpSp>
      <p:grpSp>
        <p:nvGrpSpPr>
          <p:cNvPr id="14" name="Group 13">
            <a:extLst>
              <a:ext uri="{FF2B5EF4-FFF2-40B4-BE49-F238E27FC236}">
                <a16:creationId xmlns:a16="http://schemas.microsoft.com/office/drawing/2014/main" id="{E67425BE-B91A-E31C-4817-47332827456E}"/>
              </a:ext>
            </a:extLst>
          </p:cNvPr>
          <p:cNvGrpSpPr/>
          <p:nvPr/>
        </p:nvGrpSpPr>
        <p:grpSpPr>
          <a:xfrm>
            <a:off x="8045460" y="3685065"/>
            <a:ext cx="2719860" cy="2352465"/>
            <a:chOff x="1688930" y="1482651"/>
            <a:chExt cx="2719860" cy="2352465"/>
          </a:xfrm>
        </p:grpSpPr>
        <p:cxnSp>
          <p:nvCxnSpPr>
            <p:cNvPr id="15" name="直接连接符 69">
              <a:extLst>
                <a:ext uri="{FF2B5EF4-FFF2-40B4-BE49-F238E27FC236}">
                  <a16:creationId xmlns:a16="http://schemas.microsoft.com/office/drawing/2014/main" id="{00810159-FBC1-E13C-EBEE-AE2CE53F8FCA}"/>
                </a:ext>
                <a:ext uri="{C183D7F6-B498-43B3-948B-1728B52AA6E4}">
                  <adec:decorative xmlns:adec="http://schemas.microsoft.com/office/drawing/2017/decorative" val="0"/>
                </a:ext>
              </a:extLst>
            </p:cNvPr>
            <p:cNvCxnSpPr>
              <a:cxnSpLocks/>
            </p:cNvCxnSpPr>
            <p:nvPr/>
          </p:nvCxnSpPr>
          <p:spPr>
            <a:xfrm>
              <a:off x="3022910" y="2817937"/>
              <a:ext cx="0" cy="199464"/>
            </a:xfrm>
            <a:prstGeom prst="line">
              <a:avLst/>
            </a:prstGeom>
            <a:ln w="28575">
              <a:solidFill>
                <a:srgbClr val="235789"/>
              </a:solidFill>
              <a:prstDash val="sysDot"/>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FD193EC1-28B7-E53B-3A0D-E1DCCADA7945}"/>
                </a:ext>
              </a:extLst>
            </p:cNvPr>
            <p:cNvSpPr/>
            <p:nvPr/>
          </p:nvSpPr>
          <p:spPr>
            <a:xfrm>
              <a:off x="1688930" y="3404229"/>
              <a:ext cx="2719860" cy="430887"/>
            </a:xfrm>
            <a:prstGeom prst="rect">
              <a:avLst/>
            </a:prstGeom>
            <a:ln>
              <a:noFill/>
            </a:ln>
          </p:spPr>
          <p:txBody>
            <a:bodyPr wrap="square" lIns="18288" tIns="0" rIns="18288" bIns="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400">
                  <a:solidFill>
                    <a:srgbClr val="000000"/>
                  </a:solidFill>
                  <a:ea typeface="+mn-lt"/>
                  <a:cs typeface="+mn-lt"/>
                </a:rPr>
                <a:t>Sourcing Manager,</a:t>
              </a:r>
            </a:p>
            <a:p>
              <a:pPr algn="ctr">
                <a:defRPr/>
              </a:pPr>
              <a:r>
                <a:rPr lang="en-US" sz="1400">
                  <a:solidFill>
                    <a:srgbClr val="000000"/>
                  </a:solidFill>
                  <a:ea typeface="+mn-lt"/>
                  <a:cs typeface="+mn-lt"/>
                </a:rPr>
                <a:t>SPD – Agency Sourcing</a:t>
              </a:r>
              <a:endParaRPr lang="en-US" sz="1400">
                <a:cs typeface="Arial"/>
              </a:endParaRPr>
            </a:p>
          </p:txBody>
        </p:sp>
        <p:sp>
          <p:nvSpPr>
            <p:cNvPr id="17" name="Rounded Rectangle 136">
              <a:extLst>
                <a:ext uri="{FF2B5EF4-FFF2-40B4-BE49-F238E27FC236}">
                  <a16:creationId xmlns:a16="http://schemas.microsoft.com/office/drawing/2014/main" id="{4F9CF044-DFAA-7155-E982-1C9A7FE62122}"/>
                </a:ext>
              </a:extLst>
            </p:cNvPr>
            <p:cNvSpPr/>
            <p:nvPr/>
          </p:nvSpPr>
          <p:spPr>
            <a:xfrm>
              <a:off x="2079056" y="2973623"/>
              <a:ext cx="1941113" cy="314844"/>
            </a:xfrm>
            <a:prstGeom prst="roundRect">
              <a:avLst>
                <a:gd name="adj" fmla="val 50000"/>
              </a:avLst>
            </a:prstGeom>
            <a:solidFill>
              <a:srgbClr val="235789"/>
            </a:solidFill>
            <a:ln w="12700">
              <a:noFill/>
              <a:miter lim="800000"/>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GB" sz="1400" b="1">
                  <a:solidFill>
                    <a:prstClr val="white"/>
                  </a:solidFill>
                  <a:cs typeface="Arial"/>
                </a:rPr>
                <a:t>Osborne Johnson</a:t>
              </a:r>
              <a:endParaRPr lang="en-US"/>
            </a:p>
          </p:txBody>
        </p:sp>
        <p:pic>
          <p:nvPicPr>
            <p:cNvPr id="18" name="Picture 17">
              <a:extLst>
                <a:ext uri="{FF2B5EF4-FFF2-40B4-BE49-F238E27FC236}">
                  <a16:creationId xmlns:a16="http://schemas.microsoft.com/office/drawing/2014/main" id="{81F3F64C-47C4-441A-678F-1CC846885E8D}"/>
                </a:ext>
              </a:extLst>
            </p:cNvPr>
            <p:cNvPicPr>
              <a:picLocks noChangeAspect="1" noChangeArrowheads="1"/>
            </p:cNvPicPr>
            <p:nvPr/>
          </p:nvPicPr>
          <p:blipFill rotWithShape="1">
            <a:blip r:embed="rId9"/>
            <a:srcRect t="3614" b="19879"/>
            <a:stretch>
              <a:fillRect/>
            </a:stretch>
          </p:blipFill>
          <p:spPr bwMode="auto">
            <a:xfrm>
              <a:off x="2338793" y="1482651"/>
              <a:ext cx="1368234" cy="1307525"/>
            </a:xfrm>
            <a:prstGeom prst="ellipse">
              <a:avLst/>
            </a:prstGeom>
            <a:ln w="12700" cap="rnd">
              <a:solidFill>
                <a:schemeClr val="accent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40381668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D083C0-20FB-9E42-0C6C-BE9ABD390933}"/>
              </a:ext>
            </a:extLst>
          </p:cNvPr>
          <p:cNvSpPr>
            <a:spLocks noGrp="1"/>
          </p:cNvSpPr>
          <p:nvPr>
            <p:ph type="sldNum" sz="quarter" idx="12"/>
          </p:nvPr>
        </p:nvSpPr>
        <p:spPr/>
        <p:txBody>
          <a:bodyPr/>
          <a:lstStyle/>
          <a:p>
            <a:fld id="{C2D79FF0-D74A-F74D-8117-1921F616B44C}" type="slidenum">
              <a:rPr lang="en-US" smtClean="0"/>
              <a:t>3</a:t>
            </a:fld>
            <a:endParaRPr lang="en-US"/>
          </a:p>
        </p:txBody>
      </p:sp>
      <p:sp>
        <p:nvSpPr>
          <p:cNvPr id="10" name="Title 9">
            <a:extLst>
              <a:ext uri="{FF2B5EF4-FFF2-40B4-BE49-F238E27FC236}">
                <a16:creationId xmlns:a16="http://schemas.microsoft.com/office/drawing/2014/main" id="{EDE8B566-DB3C-CE73-5847-13C6ABA7F944}"/>
              </a:ext>
            </a:extLst>
          </p:cNvPr>
          <p:cNvSpPr>
            <a:spLocks noGrp="1"/>
          </p:cNvSpPr>
          <p:nvPr>
            <p:ph type="title"/>
          </p:nvPr>
        </p:nvSpPr>
        <p:spPr/>
        <p:txBody>
          <a:bodyPr/>
          <a:lstStyle/>
          <a:p>
            <a:r>
              <a:rPr lang="en-US"/>
              <a:t>Agenda</a:t>
            </a:r>
          </a:p>
        </p:txBody>
      </p:sp>
      <p:sp>
        <p:nvSpPr>
          <p:cNvPr id="11" name="Text Placeholder 10">
            <a:extLst>
              <a:ext uri="{FF2B5EF4-FFF2-40B4-BE49-F238E27FC236}">
                <a16:creationId xmlns:a16="http://schemas.microsoft.com/office/drawing/2014/main" id="{FC9EE314-D86A-3934-8A89-F36E0C837E87}"/>
              </a:ext>
            </a:extLst>
          </p:cNvPr>
          <p:cNvSpPr>
            <a:spLocks noGrp="1"/>
          </p:cNvSpPr>
          <p:nvPr>
            <p:ph type="body" sz="quarter" idx="14"/>
          </p:nvPr>
        </p:nvSpPr>
        <p:spPr>
          <a:xfrm>
            <a:off x="6755860" y="3125316"/>
            <a:ext cx="4656743" cy="570808"/>
          </a:xfrm>
        </p:spPr>
        <p:txBody>
          <a:bodyPr/>
          <a:lstStyle/>
          <a:p>
            <a:endParaRPr lang="en-US" sz="2400"/>
          </a:p>
        </p:txBody>
      </p:sp>
      <p:sp>
        <p:nvSpPr>
          <p:cNvPr id="12" name="Text Placeholder 11">
            <a:extLst>
              <a:ext uri="{FF2B5EF4-FFF2-40B4-BE49-F238E27FC236}">
                <a16:creationId xmlns:a16="http://schemas.microsoft.com/office/drawing/2014/main" id="{777897E0-7524-0448-8A86-3891F09EEC1C}"/>
              </a:ext>
            </a:extLst>
          </p:cNvPr>
          <p:cNvSpPr>
            <a:spLocks noGrp="1"/>
          </p:cNvSpPr>
          <p:nvPr>
            <p:ph type="body" sz="quarter" idx="15"/>
          </p:nvPr>
        </p:nvSpPr>
        <p:spPr/>
        <p:txBody>
          <a:bodyPr/>
          <a:lstStyle/>
          <a:p>
            <a:r>
              <a:rPr lang="en-US" sz="2400">
                <a:solidFill>
                  <a:srgbClr val="000000"/>
                </a:solidFill>
              </a:rPr>
              <a:t>Training</a:t>
            </a:r>
            <a:endParaRPr lang="en-US"/>
          </a:p>
        </p:txBody>
      </p:sp>
      <p:sp>
        <p:nvSpPr>
          <p:cNvPr id="13" name="Text Placeholder 12">
            <a:extLst>
              <a:ext uri="{FF2B5EF4-FFF2-40B4-BE49-F238E27FC236}">
                <a16:creationId xmlns:a16="http://schemas.microsoft.com/office/drawing/2014/main" id="{E36239EA-3EC5-219D-C491-07BF9F7C2F92}"/>
              </a:ext>
            </a:extLst>
          </p:cNvPr>
          <p:cNvSpPr>
            <a:spLocks noGrp="1"/>
          </p:cNvSpPr>
          <p:nvPr>
            <p:ph type="body" sz="quarter" idx="16"/>
          </p:nvPr>
        </p:nvSpPr>
        <p:spPr/>
        <p:txBody>
          <a:bodyPr/>
          <a:lstStyle/>
          <a:p>
            <a:endParaRPr lang="en-US" sz="2400">
              <a:solidFill>
                <a:srgbClr val="000000"/>
              </a:solidFill>
            </a:endParaRPr>
          </a:p>
          <a:p>
            <a:r>
              <a:rPr lang="en-US" sz="2400">
                <a:solidFill>
                  <a:srgbClr val="000000"/>
                </a:solidFill>
              </a:rPr>
              <a:t>Requisition and Purchase Order</a:t>
            </a:r>
            <a:endParaRPr lang="en-US" sz="2400"/>
          </a:p>
          <a:p>
            <a:endParaRPr lang="en-US"/>
          </a:p>
        </p:txBody>
      </p:sp>
      <p:sp>
        <p:nvSpPr>
          <p:cNvPr id="14" name="Text Placeholder 13">
            <a:extLst>
              <a:ext uri="{FF2B5EF4-FFF2-40B4-BE49-F238E27FC236}">
                <a16:creationId xmlns:a16="http://schemas.microsoft.com/office/drawing/2014/main" id="{9B6D14B3-A04E-49E9-B84A-57F2380CA2A1}"/>
              </a:ext>
            </a:extLst>
          </p:cNvPr>
          <p:cNvSpPr>
            <a:spLocks noGrp="1"/>
          </p:cNvSpPr>
          <p:nvPr>
            <p:ph type="body" sz="quarter" idx="17"/>
          </p:nvPr>
        </p:nvSpPr>
        <p:spPr/>
        <p:txBody>
          <a:bodyPr/>
          <a:lstStyle/>
          <a:p>
            <a:endParaRPr lang="en-US">
              <a:cs typeface="Arial"/>
            </a:endParaRPr>
          </a:p>
          <a:p>
            <a:r>
              <a:rPr lang="en-US" sz="2400">
                <a:cs typeface="Arial"/>
              </a:rPr>
              <a:t>GA@WORK Release Highlights</a:t>
            </a:r>
          </a:p>
          <a:p>
            <a:endParaRPr lang="en-US"/>
          </a:p>
        </p:txBody>
      </p:sp>
      <p:sp>
        <p:nvSpPr>
          <p:cNvPr id="15" name="Text Placeholder 14">
            <a:extLst>
              <a:ext uri="{FF2B5EF4-FFF2-40B4-BE49-F238E27FC236}">
                <a16:creationId xmlns:a16="http://schemas.microsoft.com/office/drawing/2014/main" id="{AC4A41A4-16FE-662C-EE95-9C534397DEFF}"/>
              </a:ext>
            </a:extLst>
          </p:cNvPr>
          <p:cNvSpPr>
            <a:spLocks noGrp="1"/>
          </p:cNvSpPr>
          <p:nvPr>
            <p:ph type="body" sz="quarter" idx="19"/>
          </p:nvPr>
        </p:nvSpPr>
        <p:spPr/>
        <p:txBody>
          <a:bodyPr/>
          <a:lstStyle/>
          <a:p>
            <a:endParaRPr lang="en-US">
              <a:cs typeface="Arial"/>
            </a:endParaRPr>
          </a:p>
          <a:p>
            <a:r>
              <a:rPr lang="en-US" sz="2400">
                <a:cs typeface="Arial"/>
              </a:rPr>
              <a:t>Welcome and Support</a:t>
            </a:r>
            <a:endParaRPr lang="en-US" sz="2400"/>
          </a:p>
          <a:p>
            <a:endParaRPr lang="en-US"/>
          </a:p>
        </p:txBody>
      </p:sp>
      <p:sp>
        <p:nvSpPr>
          <p:cNvPr id="16" name="Text Placeholder 15">
            <a:extLst>
              <a:ext uri="{FF2B5EF4-FFF2-40B4-BE49-F238E27FC236}">
                <a16:creationId xmlns:a16="http://schemas.microsoft.com/office/drawing/2014/main" id="{BA7489C1-3B91-F7E7-24B6-8100E77338E9}"/>
              </a:ext>
            </a:extLst>
          </p:cNvPr>
          <p:cNvSpPr>
            <a:spLocks noGrp="1"/>
          </p:cNvSpPr>
          <p:nvPr>
            <p:ph type="body" sz="quarter" idx="20"/>
          </p:nvPr>
        </p:nvSpPr>
        <p:spPr/>
        <p:txBody>
          <a:bodyPr/>
          <a:lstStyle/>
          <a:p>
            <a:endParaRPr lang="en-US" sz="2400">
              <a:cs typeface="Arial"/>
            </a:endParaRPr>
          </a:p>
          <a:p>
            <a:r>
              <a:rPr lang="en-US" sz="2400">
                <a:cs typeface="Arial"/>
              </a:rPr>
              <a:t>P-Card Hot Topics</a:t>
            </a:r>
          </a:p>
          <a:p>
            <a:endParaRPr lang="en-US"/>
          </a:p>
        </p:txBody>
      </p:sp>
      <p:sp>
        <p:nvSpPr>
          <p:cNvPr id="17" name="Text Placeholder 16">
            <a:extLst>
              <a:ext uri="{FF2B5EF4-FFF2-40B4-BE49-F238E27FC236}">
                <a16:creationId xmlns:a16="http://schemas.microsoft.com/office/drawing/2014/main" id="{DCC8B48E-36FC-9F61-0BD6-2F2433F03A55}"/>
              </a:ext>
            </a:extLst>
          </p:cNvPr>
          <p:cNvSpPr>
            <a:spLocks noGrp="1"/>
          </p:cNvSpPr>
          <p:nvPr>
            <p:ph type="body" sz="quarter" idx="21"/>
          </p:nvPr>
        </p:nvSpPr>
        <p:spPr>
          <a:xfrm>
            <a:off x="6902165" y="1326870"/>
            <a:ext cx="4656743" cy="570808"/>
          </a:xfrm>
        </p:spPr>
        <p:txBody>
          <a:bodyPr/>
          <a:lstStyle/>
          <a:p>
            <a:endParaRPr lang="en-US">
              <a:cs typeface="Arial"/>
            </a:endParaRPr>
          </a:p>
          <a:p>
            <a:r>
              <a:rPr lang="en-US" sz="2400">
                <a:cs typeface="Arial"/>
              </a:rPr>
              <a:t>Reminders</a:t>
            </a:r>
          </a:p>
          <a:p>
            <a:endParaRPr lang="en-US"/>
          </a:p>
        </p:txBody>
      </p:sp>
      <p:sp>
        <p:nvSpPr>
          <p:cNvPr id="19" name="Text Placeholder 18">
            <a:extLst>
              <a:ext uri="{FF2B5EF4-FFF2-40B4-BE49-F238E27FC236}">
                <a16:creationId xmlns:a16="http://schemas.microsoft.com/office/drawing/2014/main" id="{DDCB46B5-56EE-5911-6DA3-FB75F402AE13}"/>
              </a:ext>
            </a:extLst>
          </p:cNvPr>
          <p:cNvSpPr>
            <a:spLocks noGrp="1"/>
          </p:cNvSpPr>
          <p:nvPr>
            <p:ph type="body" sz="quarter" idx="25"/>
          </p:nvPr>
        </p:nvSpPr>
        <p:spPr>
          <a:xfrm>
            <a:off x="1410647" y="2121496"/>
            <a:ext cx="4671849" cy="553300"/>
          </a:xfrm>
        </p:spPr>
        <p:txBody>
          <a:bodyPr/>
          <a:lstStyle/>
          <a:p>
            <a:endParaRPr lang="en-US">
              <a:cs typeface="Arial"/>
            </a:endParaRPr>
          </a:p>
          <a:p>
            <a:r>
              <a:rPr lang="en-US" sz="2400">
                <a:cs typeface="Arial"/>
              </a:rPr>
              <a:t>Agency Readiness</a:t>
            </a:r>
          </a:p>
          <a:p>
            <a:endParaRPr lang="en-US"/>
          </a:p>
        </p:txBody>
      </p:sp>
      <p:sp>
        <p:nvSpPr>
          <p:cNvPr id="20" name="Rectangle 19">
            <a:extLst>
              <a:ext uri="{FF2B5EF4-FFF2-40B4-BE49-F238E27FC236}">
                <a16:creationId xmlns:a16="http://schemas.microsoft.com/office/drawing/2014/main" id="{A4874C3D-C59B-4C65-9733-1F599C40E03F}"/>
              </a:ext>
            </a:extLst>
          </p:cNvPr>
          <p:cNvSpPr/>
          <p:nvPr/>
        </p:nvSpPr>
        <p:spPr>
          <a:xfrm>
            <a:off x="6224016" y="2887382"/>
            <a:ext cx="5522976" cy="9357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BF03C77-1B38-89DA-8EAD-97212B4FDDD8}"/>
              </a:ext>
            </a:extLst>
          </p:cNvPr>
          <p:cNvSpPr/>
          <p:nvPr/>
        </p:nvSpPr>
        <p:spPr>
          <a:xfrm>
            <a:off x="6195243" y="2025175"/>
            <a:ext cx="5522976" cy="9357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6675224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E9B76A4-849B-06C6-E1C5-73F81CD5E859}"/>
              </a:ext>
            </a:extLst>
          </p:cNvPr>
          <p:cNvSpPr>
            <a:spLocks noGrp="1"/>
          </p:cNvSpPr>
          <p:nvPr>
            <p:ph type="sldNum" sz="quarter" idx="12"/>
          </p:nvPr>
        </p:nvSpPr>
        <p:spPr/>
        <p:txBody>
          <a:bodyPr/>
          <a:lstStyle/>
          <a:p>
            <a:fld id="{C2D79FF0-D74A-F74D-8117-1921F616B44C}" type="slidenum">
              <a:rPr lang="en-US" smtClean="0"/>
              <a:t>4</a:t>
            </a:fld>
            <a:endParaRPr lang="en-US"/>
          </a:p>
        </p:txBody>
      </p:sp>
      <p:sp>
        <p:nvSpPr>
          <p:cNvPr id="3" name="Title 2">
            <a:extLst>
              <a:ext uri="{FF2B5EF4-FFF2-40B4-BE49-F238E27FC236}">
                <a16:creationId xmlns:a16="http://schemas.microsoft.com/office/drawing/2014/main" id="{17E69021-7D70-A14C-A4C2-7379E858CDE5}"/>
              </a:ext>
            </a:extLst>
          </p:cNvPr>
          <p:cNvSpPr>
            <a:spLocks noGrp="1"/>
          </p:cNvSpPr>
          <p:nvPr>
            <p:ph type="title"/>
          </p:nvPr>
        </p:nvSpPr>
        <p:spPr/>
        <p:txBody>
          <a:bodyPr/>
          <a:lstStyle/>
          <a:p>
            <a:r>
              <a:rPr lang="en-US"/>
              <a:t>How are we doing? </a:t>
            </a:r>
          </a:p>
        </p:txBody>
      </p:sp>
      <p:pic>
        <p:nvPicPr>
          <p:cNvPr id="8" name="Content Placeholder 7">
            <a:extLst>
              <a:ext uri="{FF2B5EF4-FFF2-40B4-BE49-F238E27FC236}">
                <a16:creationId xmlns:a16="http://schemas.microsoft.com/office/drawing/2014/main" id="{50ED5F6E-6AE5-25C8-98E1-7A77F29AC77F}"/>
              </a:ext>
            </a:extLst>
          </p:cNvPr>
          <p:cNvPicPr>
            <a:picLocks noGrp="1" noChangeAspect="1"/>
          </p:cNvPicPr>
          <p:nvPr>
            <p:ph idx="1"/>
          </p:nvPr>
        </p:nvPicPr>
        <p:blipFill>
          <a:blip r:embed="rId4"/>
          <a:stretch>
            <a:fillRect/>
          </a:stretch>
        </p:blipFill>
        <p:spPr>
          <a:xfrm>
            <a:off x="6764300" y="2156814"/>
            <a:ext cx="3676006" cy="3657132"/>
          </a:xfrm>
          <a:prstGeom prst="rect">
            <a:avLst/>
          </a:prstGeom>
        </p:spPr>
      </p:pic>
      <p:sp>
        <p:nvSpPr>
          <p:cNvPr id="5" name="TextBox 4">
            <a:extLst>
              <a:ext uri="{FF2B5EF4-FFF2-40B4-BE49-F238E27FC236}">
                <a16:creationId xmlns:a16="http://schemas.microsoft.com/office/drawing/2014/main" id="{B885BA3D-85A0-DEF9-A95C-B91AB76FC3FD}"/>
              </a:ext>
            </a:extLst>
          </p:cNvPr>
          <p:cNvSpPr txBox="1"/>
          <p:nvPr/>
        </p:nvSpPr>
        <p:spPr>
          <a:xfrm>
            <a:off x="572136" y="1062450"/>
            <a:ext cx="5810950" cy="430887"/>
          </a:xfrm>
          <a:prstGeom prst="rect">
            <a:avLst/>
          </a:prstGeom>
          <a:noFill/>
        </p:spPr>
        <p:txBody>
          <a:bodyPr wrap="none" rtlCol="0">
            <a:spAutoFit/>
          </a:bodyPr>
          <a:lstStyle/>
          <a:p>
            <a:r>
              <a:rPr lang="en-US" sz="2200"/>
              <a:t>Your feedback helps us continue to improve. </a:t>
            </a:r>
          </a:p>
        </p:txBody>
      </p:sp>
      <p:pic>
        <p:nvPicPr>
          <p:cNvPr id="7" name="Graphic 6" descr="Chat bubble with solid fill">
            <a:extLst>
              <a:ext uri="{FF2B5EF4-FFF2-40B4-BE49-F238E27FC236}">
                <a16:creationId xmlns:a16="http://schemas.microsoft.com/office/drawing/2014/main" id="{CEF718F7-095C-FEA0-3C49-A7FDE7C7D6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05469" y="1665027"/>
            <a:ext cx="3664466" cy="3664466"/>
          </a:xfrm>
          <a:prstGeom prst="rect">
            <a:avLst/>
          </a:prstGeom>
        </p:spPr>
      </p:pic>
      <p:sp>
        <p:nvSpPr>
          <p:cNvPr id="11" name="Oval 10">
            <a:extLst>
              <a:ext uri="{FF2B5EF4-FFF2-40B4-BE49-F238E27FC236}">
                <a16:creationId xmlns:a16="http://schemas.microsoft.com/office/drawing/2014/main" id="{E532366B-E9E3-08C3-8F09-A963C837066B}"/>
              </a:ext>
            </a:extLst>
          </p:cNvPr>
          <p:cNvSpPr/>
          <p:nvPr/>
        </p:nvSpPr>
        <p:spPr>
          <a:xfrm>
            <a:off x="3689365" y="3912455"/>
            <a:ext cx="773181" cy="761464"/>
          </a:xfrm>
          <a:prstGeom prst="ellipse">
            <a:avLst/>
          </a:prstGeom>
          <a:solidFill>
            <a:schemeClr val="bg1"/>
          </a:solidFill>
          <a:ln w="571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Checkmark outline">
            <a:extLst>
              <a:ext uri="{FF2B5EF4-FFF2-40B4-BE49-F238E27FC236}">
                <a16:creationId xmlns:a16="http://schemas.microsoft.com/office/drawing/2014/main" id="{B20F703D-729F-74BA-4077-85862D3E513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812945" y="4038683"/>
            <a:ext cx="526020" cy="526020"/>
          </a:xfrm>
          <a:prstGeom prst="rect">
            <a:avLst/>
          </a:prstGeom>
        </p:spPr>
      </p:pic>
      <p:pic>
        <p:nvPicPr>
          <p:cNvPr id="14" name="Graphic 13" descr="Smart Phone outline">
            <a:extLst>
              <a:ext uri="{FF2B5EF4-FFF2-40B4-BE49-F238E27FC236}">
                <a16:creationId xmlns:a16="http://schemas.microsoft.com/office/drawing/2014/main" id="{9DF79D52-FA18-5DDA-18CB-37856C7F9CB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44771" y="1370196"/>
            <a:ext cx="748352" cy="748352"/>
          </a:xfrm>
          <a:prstGeom prst="rect">
            <a:avLst/>
          </a:prstGeom>
        </p:spPr>
      </p:pic>
      <p:pic>
        <p:nvPicPr>
          <p:cNvPr id="16" name="Graphic 15" descr="Camera outline">
            <a:extLst>
              <a:ext uri="{FF2B5EF4-FFF2-40B4-BE49-F238E27FC236}">
                <a16:creationId xmlns:a16="http://schemas.microsoft.com/office/drawing/2014/main" id="{FFBDB450-53E4-766A-75C4-B760C2BD4F2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683791">
            <a:off x="7595548" y="1620973"/>
            <a:ext cx="246798" cy="246798"/>
          </a:xfrm>
          <a:prstGeom prst="rect">
            <a:avLst/>
          </a:prstGeom>
        </p:spPr>
      </p:pic>
      <p:sp>
        <p:nvSpPr>
          <p:cNvPr id="17" name="TextBox 16">
            <a:extLst>
              <a:ext uri="{FF2B5EF4-FFF2-40B4-BE49-F238E27FC236}">
                <a16:creationId xmlns:a16="http://schemas.microsoft.com/office/drawing/2014/main" id="{E62CC139-0DDF-2350-122F-459904B2C85A}"/>
              </a:ext>
            </a:extLst>
          </p:cNvPr>
          <p:cNvSpPr txBox="1"/>
          <p:nvPr/>
        </p:nvSpPr>
        <p:spPr>
          <a:xfrm>
            <a:off x="7979492" y="1521580"/>
            <a:ext cx="1840568" cy="523220"/>
          </a:xfrm>
          <a:prstGeom prst="rect">
            <a:avLst/>
          </a:prstGeom>
          <a:noFill/>
        </p:spPr>
        <p:txBody>
          <a:bodyPr wrap="none" rtlCol="0">
            <a:spAutoFit/>
          </a:bodyPr>
          <a:lstStyle/>
          <a:p>
            <a:r>
              <a:rPr lang="en-US" sz="2800" b="1">
                <a:solidFill>
                  <a:schemeClr val="accent1"/>
                </a:solidFill>
              </a:rPr>
              <a:t>SCAN ME</a:t>
            </a:r>
          </a:p>
        </p:txBody>
      </p:sp>
      <p:sp>
        <p:nvSpPr>
          <p:cNvPr id="19" name="TextBox 18">
            <a:extLst>
              <a:ext uri="{FF2B5EF4-FFF2-40B4-BE49-F238E27FC236}">
                <a16:creationId xmlns:a16="http://schemas.microsoft.com/office/drawing/2014/main" id="{B48F9B60-7150-98CD-3AAC-103D478188BB}"/>
              </a:ext>
            </a:extLst>
          </p:cNvPr>
          <p:cNvSpPr txBox="1"/>
          <p:nvPr/>
        </p:nvSpPr>
        <p:spPr>
          <a:xfrm>
            <a:off x="920964" y="4845609"/>
            <a:ext cx="4033476" cy="430887"/>
          </a:xfrm>
          <a:prstGeom prst="rect">
            <a:avLst/>
          </a:prstGeom>
          <a:noFill/>
        </p:spPr>
        <p:txBody>
          <a:bodyPr wrap="none" rtlCol="0">
            <a:spAutoFit/>
          </a:bodyPr>
          <a:lstStyle/>
          <a:p>
            <a:r>
              <a:rPr lang="en-US" sz="2200" b="1"/>
              <a:t>Scan to share your feedback</a:t>
            </a:r>
          </a:p>
        </p:txBody>
      </p:sp>
      <p:sp>
        <p:nvSpPr>
          <p:cNvPr id="20" name="TextBox 19">
            <a:extLst>
              <a:ext uri="{FF2B5EF4-FFF2-40B4-BE49-F238E27FC236}">
                <a16:creationId xmlns:a16="http://schemas.microsoft.com/office/drawing/2014/main" id="{0D14A9D6-9919-824D-7FA7-99B821A3D666}"/>
              </a:ext>
            </a:extLst>
          </p:cNvPr>
          <p:cNvSpPr txBox="1"/>
          <p:nvPr/>
        </p:nvSpPr>
        <p:spPr>
          <a:xfrm>
            <a:off x="1577393" y="5276496"/>
            <a:ext cx="2720617" cy="338554"/>
          </a:xfrm>
          <a:prstGeom prst="rect">
            <a:avLst/>
          </a:prstGeom>
          <a:noFill/>
        </p:spPr>
        <p:txBody>
          <a:bodyPr wrap="none" rtlCol="0">
            <a:spAutoFit/>
          </a:bodyPr>
          <a:lstStyle/>
          <a:p>
            <a:r>
              <a:rPr lang="en-US" sz="1600"/>
              <a:t>It only takes a few minutes. </a:t>
            </a:r>
          </a:p>
        </p:txBody>
      </p:sp>
      <p:sp>
        <p:nvSpPr>
          <p:cNvPr id="21" name="Rectangle 20">
            <a:extLst>
              <a:ext uri="{FF2B5EF4-FFF2-40B4-BE49-F238E27FC236}">
                <a16:creationId xmlns:a16="http://schemas.microsoft.com/office/drawing/2014/main" id="{309847DC-6DC8-B7EF-AEEE-B1119F0875DB}"/>
              </a:ext>
            </a:extLst>
          </p:cNvPr>
          <p:cNvSpPr/>
          <p:nvPr/>
        </p:nvSpPr>
        <p:spPr>
          <a:xfrm>
            <a:off x="6764299" y="2156814"/>
            <a:ext cx="3676006" cy="3657132"/>
          </a:xfrm>
          <a:prstGeom prst="rect">
            <a:avLst/>
          </a:prstGeom>
          <a:no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BCE68A19-E671-C421-DBE1-D65F2BAFBB94}"/>
              </a:ext>
            </a:extLst>
          </p:cNvPr>
          <p:cNvCxnSpPr>
            <a:cxnSpLocks/>
          </p:cNvCxnSpPr>
          <p:nvPr/>
        </p:nvCxnSpPr>
        <p:spPr>
          <a:xfrm flipV="1">
            <a:off x="7877235" y="1297208"/>
            <a:ext cx="43117" cy="72988"/>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7A46828E-A744-98F9-2687-B5EF36116A88}"/>
              </a:ext>
            </a:extLst>
          </p:cNvPr>
          <p:cNvCxnSpPr>
            <a:cxnSpLocks/>
          </p:cNvCxnSpPr>
          <p:nvPr/>
        </p:nvCxnSpPr>
        <p:spPr>
          <a:xfrm flipV="1">
            <a:off x="7920352" y="1331930"/>
            <a:ext cx="63488" cy="60214"/>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B549CFDF-3AD6-EFFD-04F2-84DAB458CFC7}"/>
              </a:ext>
            </a:extLst>
          </p:cNvPr>
          <p:cNvCxnSpPr>
            <a:cxnSpLocks/>
          </p:cNvCxnSpPr>
          <p:nvPr/>
        </p:nvCxnSpPr>
        <p:spPr>
          <a:xfrm flipV="1">
            <a:off x="7947748" y="1398911"/>
            <a:ext cx="79209" cy="46977"/>
          </a:xfrm>
          <a:prstGeom prst="line">
            <a:avLst/>
          </a:prstGeom>
          <a:ln w="19050"/>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525837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B0286-D5BB-69C8-C0CF-34AC7731F537}"/>
            </a:ext>
          </a:extLst>
        </p:cNvPr>
        <p:cNvGrpSpPr/>
        <p:nvPr/>
      </p:nvGrpSpPr>
      <p:grpSpPr>
        <a:xfrm>
          <a:off x="0" y="0"/>
          <a:ext cx="0" cy="0"/>
          <a:chOff x="0" y="0"/>
          <a:chExt cx="0" cy="0"/>
        </a:xfrm>
      </p:grpSpPr>
      <p:sp>
        <p:nvSpPr>
          <p:cNvPr id="75" name="Rounded Rectangle 74">
            <a:extLst>
              <a:ext uri="{FF2B5EF4-FFF2-40B4-BE49-F238E27FC236}">
                <a16:creationId xmlns:a16="http://schemas.microsoft.com/office/drawing/2014/main" id="{01C864CC-F327-BD80-7DC3-CA90426E4577}"/>
              </a:ext>
            </a:extLst>
          </p:cNvPr>
          <p:cNvSpPr>
            <a:spLocks noGrp="1" noRot="1" noMove="1" noResize="1" noEditPoints="1" noAdjustHandles="1" noChangeArrowheads="1" noChangeShapeType="1"/>
          </p:cNvSpPr>
          <p:nvPr/>
        </p:nvSpPr>
        <p:spPr>
          <a:xfrm>
            <a:off x="1021976" y="1706987"/>
            <a:ext cx="10531000" cy="322238"/>
          </a:xfrm>
          <a:prstGeom prst="roundRect">
            <a:avLst>
              <a:gd name="adj" fmla="val 50000"/>
            </a:avLst>
          </a:prstGeom>
          <a:solidFill>
            <a:schemeClr val="accent3">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Aharoni" panose="02010803020104030203" pitchFamily="2" charset="-79"/>
              </a:rPr>
              <a:t>I NEED HELP WITH ...</a:t>
            </a:r>
          </a:p>
        </p:txBody>
      </p:sp>
      <p:sp>
        <p:nvSpPr>
          <p:cNvPr id="2" name="Slide Number Placeholder 1">
            <a:extLst>
              <a:ext uri="{FF2B5EF4-FFF2-40B4-BE49-F238E27FC236}">
                <a16:creationId xmlns:a16="http://schemas.microsoft.com/office/drawing/2014/main" id="{332402A6-DC1D-3995-F4D7-66A535A83064}"/>
              </a:ext>
            </a:extLst>
          </p:cNvPr>
          <p:cNvSpPr>
            <a:spLocks noGrp="1" noRot="1" noMove="1" noResize="1" noEditPoints="1" noAdjustHandles="1" noChangeArrowheads="1" noChangeShapeType="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0E06B705-21B4-0694-CE32-FB4CC288F76F}"/>
              </a:ext>
            </a:extLst>
          </p:cNvPr>
          <p:cNvSpPr>
            <a:spLocks noGrp="1" noRot="1" noMove="1" noResize="1" noEditPoints="1" noAdjustHandles="1" noChangeArrowheads="1" noChangeShapeType="1"/>
          </p:cNvSpPr>
          <p:nvPr>
            <p:ph type="title"/>
          </p:nvPr>
        </p:nvSpPr>
        <p:spPr/>
        <p:txBody>
          <a:bodyPr/>
          <a:lstStyle/>
          <a:p>
            <a:r>
              <a:rPr lang="en-US"/>
              <a:t>REMINDER: Get help with GA@WORK</a:t>
            </a:r>
          </a:p>
        </p:txBody>
      </p:sp>
      <p:grpSp>
        <p:nvGrpSpPr>
          <p:cNvPr id="89" name="Group 88">
            <a:extLst>
              <a:ext uri="{FF2B5EF4-FFF2-40B4-BE49-F238E27FC236}">
                <a16:creationId xmlns:a16="http://schemas.microsoft.com/office/drawing/2014/main" id="{D1318900-DF69-AC49-D266-CC682A74F0DA}"/>
              </a:ext>
            </a:extLst>
          </p:cNvPr>
          <p:cNvGrpSpPr>
            <a:grpSpLocks noGrp="1" noUngrp="1" noRot="1" noMove="1" noResize="1"/>
          </p:cNvGrpSpPr>
          <p:nvPr/>
        </p:nvGrpSpPr>
        <p:grpSpPr>
          <a:xfrm>
            <a:off x="3992774" y="6329518"/>
            <a:ext cx="5041496" cy="293915"/>
            <a:chOff x="4049486" y="6413556"/>
            <a:chExt cx="5041496" cy="293915"/>
          </a:xfrm>
        </p:grpSpPr>
        <p:sp>
          <p:nvSpPr>
            <p:cNvPr id="80" name="Rounded Rectangle 79">
              <a:extLst>
                <a:ext uri="{FF2B5EF4-FFF2-40B4-BE49-F238E27FC236}">
                  <a16:creationId xmlns:a16="http://schemas.microsoft.com/office/drawing/2014/main" id="{72DF1F33-B166-BDA5-5EA8-1064A2E90114}"/>
                </a:ext>
              </a:extLst>
            </p:cNvPr>
            <p:cNvSpPr>
              <a:spLocks noGrp="1" noRot="1" noMove="1" noResize="1" noEditPoints="1" noAdjustHandles="1" noChangeArrowheads="1" noChangeShapeType="1"/>
            </p:cNvSpPr>
            <p:nvPr/>
          </p:nvSpPr>
          <p:spPr>
            <a:xfrm>
              <a:off x="4049486" y="6413556"/>
              <a:ext cx="5041496" cy="293915"/>
            </a:xfrm>
            <a:prstGeom prst="roundRect">
              <a:avLst>
                <a:gd name="adj" fmla="val 5000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Didn’t find what you need? </a:t>
              </a:r>
              <a:r>
                <a:rPr kumimoji="0" lang="en-US" sz="1200" b="1" i="0" u="none" strike="noStrike" kern="1200" cap="none" spc="0" normalizeH="0" baseline="0" noProof="0">
                  <a:ln>
                    <a:noFill/>
                  </a:ln>
                  <a:solidFill>
                    <a:srgbClr val="0070C0"/>
                  </a:solidFill>
                  <a:effectLst/>
                  <a:uLnTx/>
                  <a:uFillTx/>
                  <a:latin typeface="Arial" panose="020B0604020202020204"/>
                  <a:ea typeface="+mn-ea"/>
                  <a:cs typeface="+mn-cs"/>
                  <a:hlinkClick r:id="rId4">
                    <a:extLst>
                      <a:ext uri="{A12FA001-AC4F-418D-AE19-62706E023703}">
                        <ahyp:hlinkClr xmlns:ahyp="http://schemas.microsoft.com/office/drawing/2018/hyperlinkcolor" val="tx"/>
                      </a:ext>
                    </a:extLst>
                  </a:hlinkClick>
                </a:rPr>
                <a:t>Click here </a:t>
              </a: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for more support options.</a:t>
              </a:r>
            </a:p>
          </p:txBody>
        </p:sp>
        <p:sp>
          <p:nvSpPr>
            <p:cNvPr id="83" name="Oval 82">
              <a:extLst>
                <a:ext uri="{FF2B5EF4-FFF2-40B4-BE49-F238E27FC236}">
                  <a16:creationId xmlns:a16="http://schemas.microsoft.com/office/drawing/2014/main" id="{9EFB7826-B5AF-4D12-98E1-E151B140CB88}"/>
                </a:ext>
              </a:extLst>
            </p:cNvPr>
            <p:cNvSpPr>
              <a:spLocks noGrp="1" noRot="1" noMove="1" noResize="1" noEditPoints="1" noAdjustHandles="1" noChangeArrowheads="1" noChangeShapeType="1"/>
            </p:cNvSpPr>
            <p:nvPr/>
          </p:nvSpPr>
          <p:spPr>
            <a:xfrm>
              <a:off x="4049486" y="6413556"/>
              <a:ext cx="293915" cy="293915"/>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7" name="Graphic 86" descr="Comment Important with solid fill">
              <a:extLst>
                <a:ext uri="{FF2B5EF4-FFF2-40B4-BE49-F238E27FC236}">
                  <a16:creationId xmlns:a16="http://schemas.microsoft.com/office/drawing/2014/main" id="{874FA25B-17FF-8427-366C-17223AFA947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4089549" y="6469211"/>
              <a:ext cx="205469" cy="205469"/>
            </a:xfrm>
            <a:prstGeom prst="rect">
              <a:avLst/>
            </a:prstGeom>
          </p:spPr>
        </p:pic>
      </p:grpSp>
      <p:grpSp>
        <p:nvGrpSpPr>
          <p:cNvPr id="27" name="Group 26">
            <a:extLst>
              <a:ext uri="{FF2B5EF4-FFF2-40B4-BE49-F238E27FC236}">
                <a16:creationId xmlns:a16="http://schemas.microsoft.com/office/drawing/2014/main" id="{FA070844-E979-C7AD-6291-A63D3384C7B1}"/>
              </a:ext>
            </a:extLst>
          </p:cNvPr>
          <p:cNvGrpSpPr>
            <a:grpSpLocks noGrp="1" noUngrp="1" noRot="1" noMove="1" noResize="1"/>
          </p:cNvGrpSpPr>
          <p:nvPr/>
        </p:nvGrpSpPr>
        <p:grpSpPr>
          <a:xfrm>
            <a:off x="6323370" y="3162177"/>
            <a:ext cx="5394331" cy="2939313"/>
            <a:chOff x="6323370" y="3162177"/>
            <a:chExt cx="5394331" cy="2939313"/>
          </a:xfrm>
        </p:grpSpPr>
        <p:grpSp>
          <p:nvGrpSpPr>
            <p:cNvPr id="26" name="Group 25">
              <a:extLst>
                <a:ext uri="{FF2B5EF4-FFF2-40B4-BE49-F238E27FC236}">
                  <a16:creationId xmlns:a16="http://schemas.microsoft.com/office/drawing/2014/main" id="{4705EC5F-49C9-85DA-54CA-D26867CB43C8}"/>
                </a:ext>
              </a:extLst>
            </p:cNvPr>
            <p:cNvGrpSpPr>
              <a:grpSpLocks noGrp="1" noUngrp="1" noRot="1" noMove="1" noResize="1"/>
            </p:cNvGrpSpPr>
            <p:nvPr/>
          </p:nvGrpSpPr>
          <p:grpSpPr>
            <a:xfrm>
              <a:off x="6323370" y="3162177"/>
              <a:ext cx="5394331" cy="2939313"/>
              <a:chOff x="6323370" y="3162177"/>
              <a:chExt cx="5394331" cy="2939313"/>
            </a:xfrm>
          </p:grpSpPr>
          <p:sp>
            <p:nvSpPr>
              <p:cNvPr id="86" name="Rounded Rectangle 85">
                <a:extLst>
                  <a:ext uri="{FF2B5EF4-FFF2-40B4-BE49-F238E27FC236}">
                    <a16:creationId xmlns:a16="http://schemas.microsoft.com/office/drawing/2014/main" id="{52182526-41D6-0558-A0B3-91854417CDF9}"/>
                  </a:ext>
                </a:extLst>
              </p:cNvPr>
              <p:cNvSpPr>
                <a:spLocks noGrp="1" noRot="1" noMove="1" noResize="1" noEditPoints="1" noAdjustHandles="1" noChangeArrowheads="1" noChangeShapeType="1"/>
              </p:cNvSpPr>
              <p:nvPr/>
            </p:nvSpPr>
            <p:spPr>
              <a:xfrm>
                <a:off x="6323370" y="3352255"/>
                <a:ext cx="5387971" cy="2749235"/>
              </a:xfrm>
              <a:prstGeom prst="roundRect">
                <a:avLst/>
              </a:prstGeom>
              <a:solidFill>
                <a:schemeClr val="accent4">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5" name="TextBox 94">
                <a:extLst>
                  <a:ext uri="{FF2B5EF4-FFF2-40B4-BE49-F238E27FC236}">
                    <a16:creationId xmlns:a16="http://schemas.microsoft.com/office/drawing/2014/main" id="{1AC85C6F-CC79-114C-627E-67E1C43FB827}"/>
                  </a:ext>
                </a:extLst>
              </p:cNvPr>
              <p:cNvSpPr txBox="1">
                <a:spLocks noGrp="1" noRot="1" noMove="1" noResize="1" noEditPoints="1" noAdjustHandles="1" noChangeArrowheads="1" noChangeShapeType="1"/>
              </p:cNvSpPr>
              <p:nvPr/>
            </p:nvSpPr>
            <p:spPr>
              <a:xfrm>
                <a:off x="6329731" y="5660887"/>
                <a:ext cx="538797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t>M-F 8 a.m. – 5 p.m.</a:t>
                </a:r>
              </a:p>
            </p:txBody>
          </p:sp>
          <p:grpSp>
            <p:nvGrpSpPr>
              <p:cNvPr id="121" name="Group 120">
                <a:extLst>
                  <a:ext uri="{FF2B5EF4-FFF2-40B4-BE49-F238E27FC236}">
                    <a16:creationId xmlns:a16="http://schemas.microsoft.com/office/drawing/2014/main" id="{2FAE1FA4-8BB6-7714-3B87-37B2E8C423B1}"/>
                  </a:ext>
                </a:extLst>
              </p:cNvPr>
              <p:cNvGrpSpPr>
                <a:grpSpLocks noGrp="1" noUngrp="1" noRot="1" noMove="1" noResize="1"/>
              </p:cNvGrpSpPr>
              <p:nvPr/>
            </p:nvGrpSpPr>
            <p:grpSpPr>
              <a:xfrm>
                <a:off x="8806685" y="3162177"/>
                <a:ext cx="421341" cy="421341"/>
                <a:chOff x="2779059" y="3423655"/>
                <a:chExt cx="421341" cy="421341"/>
              </a:xfrm>
            </p:grpSpPr>
            <p:sp>
              <p:nvSpPr>
                <p:cNvPr id="122" name="Oval 121">
                  <a:extLst>
                    <a:ext uri="{FF2B5EF4-FFF2-40B4-BE49-F238E27FC236}">
                      <a16:creationId xmlns:a16="http://schemas.microsoft.com/office/drawing/2014/main" id="{7C8ADB67-653D-F83B-EF9C-DB6D30F12EBA}"/>
                    </a:ext>
                  </a:extLst>
                </p:cNvPr>
                <p:cNvSpPr>
                  <a:spLocks noGrp="1" noRot="1" noMove="1" noResize="1" noEditPoints="1" noAdjustHandles="1" noChangeArrowheads="1" noChangeShapeType="1"/>
                </p:cNvSpPr>
                <p:nvPr/>
              </p:nvSpPr>
              <p:spPr>
                <a:xfrm>
                  <a:off x="2779059" y="3423655"/>
                  <a:ext cx="421341" cy="421341"/>
                </a:xfrm>
                <a:prstGeom prst="ellipse">
                  <a:avLst/>
                </a:prstGeom>
                <a:solidFill>
                  <a:schemeClr val="accent4"/>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3" name="Down Arrow 122">
                  <a:extLst>
                    <a:ext uri="{FF2B5EF4-FFF2-40B4-BE49-F238E27FC236}">
                      <a16:creationId xmlns:a16="http://schemas.microsoft.com/office/drawing/2014/main" id="{923C378B-E70B-8F54-CDE6-AC27962D9277}"/>
                    </a:ext>
                  </a:extLst>
                </p:cNvPr>
                <p:cNvSpPr>
                  <a:spLocks noGrp="1" noRot="1" noMove="1" noResize="1" noEditPoints="1" noAdjustHandles="1" noChangeArrowheads="1" noChangeShapeType="1"/>
                </p:cNvSpPr>
                <p:nvPr/>
              </p:nvSpPr>
              <p:spPr>
                <a:xfrm>
                  <a:off x="2858350" y="3500062"/>
                  <a:ext cx="267654" cy="293639"/>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24" name="TextBox 123">
                <a:extLst>
                  <a:ext uri="{FF2B5EF4-FFF2-40B4-BE49-F238E27FC236}">
                    <a16:creationId xmlns:a16="http://schemas.microsoft.com/office/drawing/2014/main" id="{0D5BDC24-A65D-47B9-8773-FD0FE7100C35}"/>
                  </a:ext>
                </a:extLst>
              </p:cNvPr>
              <p:cNvSpPr txBox="1">
                <a:spLocks noGrp="1" noRot="1" noMove="1" noResize="1" noEditPoints="1" noAdjustHandles="1" noChangeArrowheads="1" noChangeShapeType="1"/>
              </p:cNvSpPr>
              <p:nvPr/>
            </p:nvSpPr>
            <p:spPr>
              <a:xfrm>
                <a:off x="6329730" y="3632161"/>
                <a:ext cx="537514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Contact DOAS support teams using one of the below options</a:t>
                </a:r>
              </a:p>
            </p:txBody>
          </p:sp>
          <p:sp>
            <p:nvSpPr>
              <p:cNvPr id="125" name="Rounded Rectangle 124">
                <a:hlinkClick r:id="rId6"/>
                <a:extLst>
                  <a:ext uri="{FF2B5EF4-FFF2-40B4-BE49-F238E27FC236}">
                    <a16:creationId xmlns:a16="http://schemas.microsoft.com/office/drawing/2014/main" id="{27172BB9-1B1B-40FE-6CDB-A77993C6D92F}"/>
                  </a:ext>
                </a:extLst>
              </p:cNvPr>
              <p:cNvSpPr>
                <a:spLocks noGrp="1" noRot="1" noMove="1" noResize="1" noEditPoints="1" noAdjustHandles="1" noChangeArrowheads="1" noChangeShapeType="1"/>
              </p:cNvSpPr>
              <p:nvPr/>
            </p:nvSpPr>
            <p:spPr>
              <a:xfrm>
                <a:off x="7313741" y="3990045"/>
                <a:ext cx="3407228" cy="446314"/>
              </a:xfrm>
              <a:prstGeom prst="roundRect">
                <a:avLst>
                  <a:gd name="adj" fmla="val 50000"/>
                </a:avLst>
              </a:prstGeom>
              <a:solidFill>
                <a:schemeClr val="accent4"/>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hlinkClick r:id="rId6">
                      <a:extLst>
                        <a:ext uri="{A12FA001-AC4F-418D-AE19-62706E023703}">
                          <ahyp:hlinkClr xmlns:ahyp="http://schemas.microsoft.com/office/drawing/2018/hyperlinkcolor" val="tx"/>
                        </a:ext>
                      </a:extLst>
                    </a:hlinkClick>
                  </a:rPr>
                  <a:t>Submit a GA@WORK Ticket</a:t>
                </a: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6" name="Rounded Rectangle 125">
                <a:extLst>
                  <a:ext uri="{FF2B5EF4-FFF2-40B4-BE49-F238E27FC236}">
                    <a16:creationId xmlns:a16="http://schemas.microsoft.com/office/drawing/2014/main" id="{25CB96E3-3708-FAEF-1CFC-678C3CAC5EE0}"/>
                  </a:ext>
                </a:extLst>
              </p:cNvPr>
              <p:cNvSpPr>
                <a:spLocks noGrp="1" noRot="1" noMove="1" noResize="1" noEditPoints="1" noAdjustHandles="1" noChangeArrowheads="1" noChangeShapeType="1"/>
              </p:cNvSpPr>
              <p:nvPr/>
            </p:nvSpPr>
            <p:spPr>
              <a:xfrm>
                <a:off x="7666146" y="4549758"/>
                <a:ext cx="2702418" cy="446314"/>
              </a:xfrm>
              <a:prstGeom prst="roundRect">
                <a:avLst>
                  <a:gd name="adj" fmla="val 50000"/>
                </a:avLst>
              </a:prstGeom>
              <a:solidFill>
                <a:schemeClr val="accent4"/>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770-357-5555</a:t>
                </a:r>
              </a:p>
            </p:txBody>
          </p:sp>
          <p:sp>
            <p:nvSpPr>
              <p:cNvPr id="127" name="Rounded Rectangle 126">
                <a:extLst>
                  <a:ext uri="{FF2B5EF4-FFF2-40B4-BE49-F238E27FC236}">
                    <a16:creationId xmlns:a16="http://schemas.microsoft.com/office/drawing/2014/main" id="{514E92FF-FE2D-7307-D3D8-E5846FB4E91F}"/>
                  </a:ext>
                </a:extLst>
              </p:cNvPr>
              <p:cNvSpPr>
                <a:spLocks noGrp="1" noRot="1" noMove="1" noResize="1" noEditPoints="1" noAdjustHandles="1" noChangeArrowheads="1" noChangeShapeType="1"/>
              </p:cNvSpPr>
              <p:nvPr/>
            </p:nvSpPr>
            <p:spPr>
              <a:xfrm>
                <a:off x="8025057" y="5109471"/>
                <a:ext cx="1984596" cy="446314"/>
              </a:xfrm>
              <a:prstGeom prst="roundRect">
                <a:avLst>
                  <a:gd name="adj" fmla="val 50000"/>
                </a:avLst>
              </a:prstGeom>
              <a:solidFill>
                <a:schemeClr val="accent4"/>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hlinkClick r:id="rId7">
                      <a:extLst>
                        <a:ext uri="{A12FA001-AC4F-418D-AE19-62706E023703}">
                          <ahyp:hlinkClr xmlns:ahyp="http://schemas.microsoft.com/office/drawing/2018/hyperlinkcolor" val="tx"/>
                        </a:ext>
                      </a:extLst>
                    </a:hlinkClick>
                  </a:rPr>
                  <a:t>Live Chat</a:t>
                </a: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92" name="Group 91">
              <a:extLst>
                <a:ext uri="{FF2B5EF4-FFF2-40B4-BE49-F238E27FC236}">
                  <a16:creationId xmlns:a16="http://schemas.microsoft.com/office/drawing/2014/main" id="{F2E54E44-0553-F99D-BC0F-D33EECBE8A07}"/>
                </a:ext>
              </a:extLst>
            </p:cNvPr>
            <p:cNvGrpSpPr>
              <a:grpSpLocks noGrp="1" noUngrp="1" noRot="1" noMove="1" noResize="1"/>
            </p:cNvGrpSpPr>
            <p:nvPr/>
          </p:nvGrpSpPr>
          <p:grpSpPr>
            <a:xfrm>
              <a:off x="8167575" y="5668544"/>
              <a:ext cx="243803" cy="243803"/>
              <a:chOff x="4290775" y="4771549"/>
              <a:chExt cx="243803" cy="243803"/>
            </a:xfrm>
          </p:grpSpPr>
          <p:sp>
            <p:nvSpPr>
              <p:cNvPr id="93" name="Oval 92">
                <a:extLst>
                  <a:ext uri="{FF2B5EF4-FFF2-40B4-BE49-F238E27FC236}">
                    <a16:creationId xmlns:a16="http://schemas.microsoft.com/office/drawing/2014/main" id="{F40C2A72-7EBD-22E0-61B5-3E5662C40283}"/>
                  </a:ext>
                </a:extLst>
              </p:cNvPr>
              <p:cNvSpPr>
                <a:spLocks noGrp="1" noRot="1" noMove="1" noResize="1" noEditPoints="1" noAdjustHandles="1" noChangeArrowheads="1" noChangeShapeType="1"/>
              </p:cNvSpPr>
              <p:nvPr/>
            </p:nvSpPr>
            <p:spPr>
              <a:xfrm>
                <a:off x="4290775" y="4771549"/>
                <a:ext cx="243803" cy="243803"/>
              </a:xfrm>
              <a:prstGeom prst="ellipse">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94" name="Graphic 93" descr="Clock with solid fill">
                <a:extLst>
                  <a:ext uri="{FF2B5EF4-FFF2-40B4-BE49-F238E27FC236}">
                    <a16:creationId xmlns:a16="http://schemas.microsoft.com/office/drawing/2014/main" id="{4A3ED787-7488-A747-0A9A-D26F34C2DF2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4317424" y="4792142"/>
                <a:ext cx="202617" cy="202617"/>
              </a:xfrm>
              <a:prstGeom prst="rect">
                <a:avLst/>
              </a:prstGeom>
            </p:spPr>
          </p:pic>
        </p:grpSp>
      </p:grpSp>
      <p:grpSp>
        <p:nvGrpSpPr>
          <p:cNvPr id="135" name="Group 134">
            <a:extLst>
              <a:ext uri="{FF2B5EF4-FFF2-40B4-BE49-F238E27FC236}">
                <a16:creationId xmlns:a16="http://schemas.microsoft.com/office/drawing/2014/main" id="{E22C04AF-AF8D-0D93-6C6C-2D604F0CBEDE}"/>
              </a:ext>
            </a:extLst>
          </p:cNvPr>
          <p:cNvGrpSpPr>
            <a:grpSpLocks noGrp="1" noUngrp="1" noRot="1" noMove="1" noResize="1"/>
          </p:cNvGrpSpPr>
          <p:nvPr/>
        </p:nvGrpSpPr>
        <p:grpSpPr>
          <a:xfrm>
            <a:off x="6614228" y="2257137"/>
            <a:ext cx="4806254" cy="776133"/>
            <a:chOff x="6614228" y="2257137"/>
            <a:chExt cx="4806254" cy="776133"/>
          </a:xfrm>
        </p:grpSpPr>
        <p:grpSp>
          <p:nvGrpSpPr>
            <p:cNvPr id="132" name="Group 131">
              <a:extLst>
                <a:ext uri="{FF2B5EF4-FFF2-40B4-BE49-F238E27FC236}">
                  <a16:creationId xmlns:a16="http://schemas.microsoft.com/office/drawing/2014/main" id="{7F34B34A-719E-6345-0A05-CD7363F89A98}"/>
                </a:ext>
              </a:extLst>
            </p:cNvPr>
            <p:cNvGrpSpPr>
              <a:grpSpLocks noGrp="1" noUngrp="1" noRot="1" noMove="1" noResize="1"/>
            </p:cNvGrpSpPr>
            <p:nvPr/>
          </p:nvGrpSpPr>
          <p:grpSpPr>
            <a:xfrm>
              <a:off x="6614228" y="2257137"/>
              <a:ext cx="4806254" cy="182880"/>
              <a:chOff x="6557802" y="2257137"/>
              <a:chExt cx="4806254" cy="182880"/>
            </a:xfrm>
          </p:grpSpPr>
          <p:sp>
            <p:nvSpPr>
              <p:cNvPr id="19" name="Rounded Rectangle 18">
                <a:extLst>
                  <a:ext uri="{FF2B5EF4-FFF2-40B4-BE49-F238E27FC236}">
                    <a16:creationId xmlns:a16="http://schemas.microsoft.com/office/drawing/2014/main" id="{C7AF6514-09E0-8A0E-C3A9-F30270F43C58}"/>
                  </a:ext>
                </a:extLst>
              </p:cNvPr>
              <p:cNvSpPr>
                <a:spLocks noGrp="1" noRot="1" noMove="1" noResize="1" noEditPoints="1" noAdjustHandles="1" noChangeArrowheads="1" noChangeShapeType="1"/>
              </p:cNvSpPr>
              <p:nvPr/>
            </p:nvSpPr>
            <p:spPr>
              <a:xfrm>
                <a:off x="6557802" y="2257137"/>
                <a:ext cx="989358"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HCM Core</a:t>
                </a:r>
              </a:p>
            </p:txBody>
          </p:sp>
          <p:sp>
            <p:nvSpPr>
              <p:cNvPr id="20" name="Rounded Rectangle 19">
                <a:extLst>
                  <a:ext uri="{FF2B5EF4-FFF2-40B4-BE49-F238E27FC236}">
                    <a16:creationId xmlns:a16="http://schemas.microsoft.com/office/drawing/2014/main" id="{6BD321F3-24EC-B6EF-14C3-5796FC865D83}"/>
                  </a:ext>
                </a:extLst>
              </p:cNvPr>
              <p:cNvSpPr>
                <a:spLocks noGrp="1" noRot="1" noMove="1" noResize="1" noEditPoints="1" noAdjustHandles="1" noChangeArrowheads="1" noChangeShapeType="1"/>
              </p:cNvSpPr>
              <p:nvPr/>
            </p:nvSpPr>
            <p:spPr>
              <a:xfrm>
                <a:off x="7716636" y="2257137"/>
                <a:ext cx="989358"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Benefits</a:t>
                </a:r>
              </a:p>
            </p:txBody>
          </p:sp>
          <p:sp>
            <p:nvSpPr>
              <p:cNvPr id="24" name="Rounded Rectangle 23">
                <a:extLst>
                  <a:ext uri="{FF2B5EF4-FFF2-40B4-BE49-F238E27FC236}">
                    <a16:creationId xmlns:a16="http://schemas.microsoft.com/office/drawing/2014/main" id="{46888A26-0B49-4185-CCFA-272E641A0DB3}"/>
                  </a:ext>
                </a:extLst>
              </p:cNvPr>
              <p:cNvSpPr>
                <a:spLocks noGrp="1" noRot="1" noMove="1" noResize="1" noEditPoints="1" noAdjustHandles="1" noChangeArrowheads="1" noChangeShapeType="1"/>
              </p:cNvSpPr>
              <p:nvPr/>
            </p:nvSpPr>
            <p:spPr>
              <a:xfrm>
                <a:off x="8896197" y="2257137"/>
                <a:ext cx="1319503"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Compensation</a:t>
                </a:r>
              </a:p>
            </p:txBody>
          </p:sp>
          <p:sp>
            <p:nvSpPr>
              <p:cNvPr id="32" name="Rounded Rectangle 31">
                <a:extLst>
                  <a:ext uri="{FF2B5EF4-FFF2-40B4-BE49-F238E27FC236}">
                    <a16:creationId xmlns:a16="http://schemas.microsoft.com/office/drawing/2014/main" id="{A620D3FB-681F-627A-B751-80A002035B8A}"/>
                  </a:ext>
                </a:extLst>
              </p:cNvPr>
              <p:cNvSpPr>
                <a:spLocks noGrp="1" noRot="1" noMove="1" noResize="1" noEditPoints="1" noAdjustHandles="1" noChangeArrowheads="1" noChangeShapeType="1"/>
              </p:cNvSpPr>
              <p:nvPr/>
            </p:nvSpPr>
            <p:spPr>
              <a:xfrm>
                <a:off x="10370510" y="2257137"/>
                <a:ext cx="993546"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Learning</a:t>
                </a:r>
              </a:p>
            </p:txBody>
          </p:sp>
        </p:grpSp>
        <p:grpSp>
          <p:nvGrpSpPr>
            <p:cNvPr id="133" name="Group 132">
              <a:extLst>
                <a:ext uri="{FF2B5EF4-FFF2-40B4-BE49-F238E27FC236}">
                  <a16:creationId xmlns:a16="http://schemas.microsoft.com/office/drawing/2014/main" id="{87BE7FDB-FC5A-3B5D-130B-8C1516CC110D}"/>
                </a:ext>
              </a:extLst>
            </p:cNvPr>
            <p:cNvGrpSpPr>
              <a:grpSpLocks noGrp="1" noUngrp="1" noRot="1" noMove="1" noResize="1"/>
            </p:cNvGrpSpPr>
            <p:nvPr/>
          </p:nvGrpSpPr>
          <p:grpSpPr>
            <a:xfrm>
              <a:off x="6916098" y="2554024"/>
              <a:ext cx="4202515" cy="182880"/>
              <a:chOff x="6776943" y="2554024"/>
              <a:chExt cx="4202515" cy="182880"/>
            </a:xfrm>
          </p:grpSpPr>
          <p:sp>
            <p:nvSpPr>
              <p:cNvPr id="25" name="Rounded Rectangle 24">
                <a:extLst>
                  <a:ext uri="{FF2B5EF4-FFF2-40B4-BE49-F238E27FC236}">
                    <a16:creationId xmlns:a16="http://schemas.microsoft.com/office/drawing/2014/main" id="{F26FFC69-631D-B374-B0F6-91A213F37D9E}"/>
                  </a:ext>
                </a:extLst>
              </p:cNvPr>
              <p:cNvSpPr>
                <a:spLocks noGrp="1" noRot="1" noMove="1" noResize="1" noEditPoints="1" noAdjustHandles="1" noChangeArrowheads="1" noChangeShapeType="1"/>
              </p:cNvSpPr>
              <p:nvPr/>
            </p:nvSpPr>
            <p:spPr>
              <a:xfrm>
                <a:off x="7982316" y="2554024"/>
                <a:ext cx="1579120"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Talent Management</a:t>
                </a:r>
              </a:p>
            </p:txBody>
          </p:sp>
          <p:sp>
            <p:nvSpPr>
              <p:cNvPr id="28" name="Rounded Rectangle 27">
                <a:extLst>
                  <a:ext uri="{FF2B5EF4-FFF2-40B4-BE49-F238E27FC236}">
                    <a16:creationId xmlns:a16="http://schemas.microsoft.com/office/drawing/2014/main" id="{707B65F5-B8BA-2DC9-46CA-0064124EAFE9}"/>
                  </a:ext>
                </a:extLst>
              </p:cNvPr>
              <p:cNvSpPr>
                <a:spLocks noGrp="1" noRot="1" noMove="1" noResize="1" noEditPoints="1" noAdjustHandles="1" noChangeArrowheads="1" noChangeShapeType="1"/>
              </p:cNvSpPr>
              <p:nvPr/>
            </p:nvSpPr>
            <p:spPr>
              <a:xfrm>
                <a:off x="6776943" y="2554024"/>
                <a:ext cx="993546"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Recruiting</a:t>
                </a:r>
              </a:p>
            </p:txBody>
          </p:sp>
          <p:sp>
            <p:nvSpPr>
              <p:cNvPr id="34" name="Rounded Rectangle 33">
                <a:extLst>
                  <a:ext uri="{FF2B5EF4-FFF2-40B4-BE49-F238E27FC236}">
                    <a16:creationId xmlns:a16="http://schemas.microsoft.com/office/drawing/2014/main" id="{F4D10A15-4FD9-EEDB-E43B-78C610000D5A}"/>
                  </a:ext>
                </a:extLst>
              </p:cNvPr>
              <p:cNvSpPr>
                <a:spLocks noGrp="1" noRot="1" noMove="1" noResize="1" noEditPoints="1" noAdjustHandles="1" noChangeArrowheads="1" noChangeShapeType="1"/>
              </p:cNvSpPr>
              <p:nvPr/>
            </p:nvSpPr>
            <p:spPr>
              <a:xfrm>
                <a:off x="9773264" y="2554024"/>
                <a:ext cx="1206194"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Procurement</a:t>
                </a:r>
              </a:p>
            </p:txBody>
          </p:sp>
        </p:grpSp>
        <p:grpSp>
          <p:nvGrpSpPr>
            <p:cNvPr id="134" name="Group 133">
              <a:extLst>
                <a:ext uri="{FF2B5EF4-FFF2-40B4-BE49-F238E27FC236}">
                  <a16:creationId xmlns:a16="http://schemas.microsoft.com/office/drawing/2014/main" id="{45DD0C7F-DF6C-F3C1-402F-DBBFD8A0206C}"/>
                </a:ext>
              </a:extLst>
            </p:cNvPr>
            <p:cNvGrpSpPr>
              <a:grpSpLocks noGrp="1" noUngrp="1" noRot="1" noMove="1" noResize="1"/>
            </p:cNvGrpSpPr>
            <p:nvPr/>
          </p:nvGrpSpPr>
          <p:grpSpPr>
            <a:xfrm>
              <a:off x="7584119" y="2850390"/>
              <a:ext cx="2866472" cy="182880"/>
              <a:chOff x="7716636" y="2850390"/>
              <a:chExt cx="2866472" cy="182880"/>
            </a:xfrm>
          </p:grpSpPr>
          <p:sp>
            <p:nvSpPr>
              <p:cNvPr id="38" name="Rounded Rectangle 37">
                <a:extLst>
                  <a:ext uri="{FF2B5EF4-FFF2-40B4-BE49-F238E27FC236}">
                    <a16:creationId xmlns:a16="http://schemas.microsoft.com/office/drawing/2014/main" id="{D6CCB0A5-C061-D2A7-E1B2-5FD8FF881D4C}"/>
                  </a:ext>
                </a:extLst>
              </p:cNvPr>
              <p:cNvSpPr>
                <a:spLocks noGrp="1" noRot="1" noMove="1" noResize="1" noEditPoints="1" noAdjustHandles="1" noChangeArrowheads="1" noChangeShapeType="1"/>
              </p:cNvSpPr>
              <p:nvPr/>
            </p:nvSpPr>
            <p:spPr>
              <a:xfrm>
                <a:off x="7716636" y="2850390"/>
                <a:ext cx="728371"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P-Card</a:t>
                </a:r>
              </a:p>
            </p:txBody>
          </p:sp>
          <p:sp>
            <p:nvSpPr>
              <p:cNvPr id="43" name="Rounded Rectangle 42">
                <a:extLst>
                  <a:ext uri="{FF2B5EF4-FFF2-40B4-BE49-F238E27FC236}">
                    <a16:creationId xmlns:a16="http://schemas.microsoft.com/office/drawing/2014/main" id="{4726CB88-0D1C-0B9C-052F-976BDDA8B147}"/>
                  </a:ext>
                </a:extLst>
              </p:cNvPr>
              <p:cNvSpPr>
                <a:spLocks noGrp="1" noRot="1" noMove="1" noResize="1" noEditPoints="1" noAdjustHandles="1" noChangeArrowheads="1" noChangeShapeType="1"/>
              </p:cNvSpPr>
              <p:nvPr/>
            </p:nvSpPr>
            <p:spPr>
              <a:xfrm>
                <a:off x="8661302" y="2850390"/>
                <a:ext cx="1921806" cy="182880"/>
              </a:xfrm>
              <a:prstGeom prst="roundRect">
                <a:avLst>
                  <a:gd name="adj" fmla="val 50000"/>
                </a:avLst>
              </a:prstGeom>
              <a:solidFill>
                <a:schemeClr val="bg1"/>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GA@WORK Marketplace</a:t>
                </a:r>
              </a:p>
            </p:txBody>
          </p:sp>
        </p:grpSp>
      </p:grpSp>
      <p:grpSp>
        <p:nvGrpSpPr>
          <p:cNvPr id="100" name="Group 99">
            <a:extLst>
              <a:ext uri="{FF2B5EF4-FFF2-40B4-BE49-F238E27FC236}">
                <a16:creationId xmlns:a16="http://schemas.microsoft.com/office/drawing/2014/main" id="{99087125-EB09-9150-9F74-218BF7CA4A8C}"/>
              </a:ext>
            </a:extLst>
          </p:cNvPr>
          <p:cNvGrpSpPr>
            <a:grpSpLocks noGrp="1" noUngrp="1" noRot="1" noMove="1" noResize="1"/>
          </p:cNvGrpSpPr>
          <p:nvPr/>
        </p:nvGrpSpPr>
        <p:grpSpPr>
          <a:xfrm>
            <a:off x="2309963" y="2850390"/>
            <a:ext cx="1807254" cy="187669"/>
            <a:chOff x="2344593" y="3097278"/>
            <a:chExt cx="1807254" cy="187669"/>
          </a:xfrm>
        </p:grpSpPr>
        <p:sp>
          <p:nvSpPr>
            <p:cNvPr id="11" name="Rounded Rectangle 10">
              <a:extLst>
                <a:ext uri="{FF2B5EF4-FFF2-40B4-BE49-F238E27FC236}">
                  <a16:creationId xmlns:a16="http://schemas.microsoft.com/office/drawing/2014/main" id="{2ECE9B21-FBDD-1A95-CAD1-0E314BE48730}"/>
                </a:ext>
              </a:extLst>
            </p:cNvPr>
            <p:cNvSpPr>
              <a:spLocks noGrp="1" noRot="1" noMove="1" noResize="1" noEditPoints="1" noAdjustHandles="1" noChangeArrowheads="1" noChangeShapeType="1"/>
            </p:cNvSpPr>
            <p:nvPr/>
          </p:nvSpPr>
          <p:spPr>
            <a:xfrm>
              <a:off x="2344593" y="3097278"/>
              <a:ext cx="826397"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Suppliers</a:t>
              </a:r>
            </a:p>
          </p:txBody>
        </p:sp>
        <p:sp>
          <p:nvSpPr>
            <p:cNvPr id="15" name="Rounded Rectangle 14">
              <a:extLst>
                <a:ext uri="{FF2B5EF4-FFF2-40B4-BE49-F238E27FC236}">
                  <a16:creationId xmlns:a16="http://schemas.microsoft.com/office/drawing/2014/main" id="{7DC6D014-F328-FA4B-77F0-99E65FA1641F}"/>
                </a:ext>
              </a:extLst>
            </p:cNvPr>
            <p:cNvSpPr>
              <a:spLocks noGrp="1" noRot="1" noMove="1" noResize="1" noEditPoints="1" noAdjustHandles="1" noChangeArrowheads="1" noChangeShapeType="1"/>
            </p:cNvSpPr>
            <p:nvPr/>
          </p:nvSpPr>
          <p:spPr>
            <a:xfrm>
              <a:off x="3325450" y="3102067"/>
              <a:ext cx="826397"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Security</a:t>
              </a:r>
            </a:p>
          </p:txBody>
        </p:sp>
      </p:grpSp>
      <p:grpSp>
        <p:nvGrpSpPr>
          <p:cNvPr id="98" name="Group 97">
            <a:extLst>
              <a:ext uri="{FF2B5EF4-FFF2-40B4-BE49-F238E27FC236}">
                <a16:creationId xmlns:a16="http://schemas.microsoft.com/office/drawing/2014/main" id="{14E3EB12-3F46-8DE8-7C76-5192455BD252}"/>
              </a:ext>
            </a:extLst>
          </p:cNvPr>
          <p:cNvGrpSpPr>
            <a:grpSpLocks noGrp="1" noUngrp="1" noRot="1" noMove="1" noResize="1"/>
          </p:cNvGrpSpPr>
          <p:nvPr/>
        </p:nvGrpSpPr>
        <p:grpSpPr>
          <a:xfrm>
            <a:off x="691747" y="2554024"/>
            <a:ext cx="5043686" cy="182880"/>
            <a:chOff x="786961" y="2800912"/>
            <a:chExt cx="5043686" cy="182880"/>
          </a:xfrm>
        </p:grpSpPr>
        <p:sp>
          <p:nvSpPr>
            <p:cNvPr id="7" name="Rounded Rectangle 6">
              <a:extLst>
                <a:ext uri="{FF2B5EF4-FFF2-40B4-BE49-F238E27FC236}">
                  <a16:creationId xmlns:a16="http://schemas.microsoft.com/office/drawing/2014/main" id="{50B7EEA9-5A2E-6A3D-EFF3-B4EEFE94206B}"/>
                </a:ext>
              </a:extLst>
            </p:cNvPr>
            <p:cNvSpPr>
              <a:spLocks noGrp="1" noRot="1" noMove="1" noResize="1" noEditPoints="1" noAdjustHandles="1" noChangeArrowheads="1" noChangeShapeType="1"/>
            </p:cNvSpPr>
            <p:nvPr/>
          </p:nvSpPr>
          <p:spPr>
            <a:xfrm>
              <a:off x="2548392" y="2800912"/>
              <a:ext cx="1768399"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Payroll Shared Services</a:t>
              </a:r>
            </a:p>
          </p:txBody>
        </p:sp>
        <p:sp>
          <p:nvSpPr>
            <p:cNvPr id="14" name="Rounded Rectangle 13">
              <a:extLst>
                <a:ext uri="{FF2B5EF4-FFF2-40B4-BE49-F238E27FC236}">
                  <a16:creationId xmlns:a16="http://schemas.microsoft.com/office/drawing/2014/main" id="{CFDB3C56-B074-18B7-AA81-1E89EB5788CA}"/>
                </a:ext>
              </a:extLst>
            </p:cNvPr>
            <p:cNvSpPr>
              <a:spLocks noGrp="1" noRot="1" noMove="1" noResize="1" noEditPoints="1" noAdjustHandles="1" noChangeArrowheads="1" noChangeShapeType="1"/>
            </p:cNvSpPr>
            <p:nvPr/>
          </p:nvSpPr>
          <p:spPr>
            <a:xfrm>
              <a:off x="4469717" y="2800912"/>
              <a:ext cx="1360930"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Travel &amp; Expense</a:t>
              </a:r>
            </a:p>
          </p:txBody>
        </p:sp>
        <p:sp>
          <p:nvSpPr>
            <p:cNvPr id="18" name="Rounded Rectangle 17">
              <a:extLst>
                <a:ext uri="{FF2B5EF4-FFF2-40B4-BE49-F238E27FC236}">
                  <a16:creationId xmlns:a16="http://schemas.microsoft.com/office/drawing/2014/main" id="{781ADA67-394F-E025-C581-A1BBAD6FCBA2}"/>
                </a:ext>
              </a:extLst>
            </p:cNvPr>
            <p:cNvSpPr>
              <a:spLocks noGrp="1" noRot="1" noMove="1" noResize="1" noEditPoints="1" noAdjustHandles="1" noChangeArrowheads="1" noChangeShapeType="1"/>
            </p:cNvSpPr>
            <p:nvPr/>
          </p:nvSpPr>
          <p:spPr>
            <a:xfrm>
              <a:off x="786961" y="2800912"/>
              <a:ext cx="1608506"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GA@WORK Training</a:t>
              </a:r>
            </a:p>
          </p:txBody>
        </p:sp>
      </p:grpSp>
      <p:grpSp>
        <p:nvGrpSpPr>
          <p:cNvPr id="99" name="Group 98">
            <a:extLst>
              <a:ext uri="{FF2B5EF4-FFF2-40B4-BE49-F238E27FC236}">
                <a16:creationId xmlns:a16="http://schemas.microsoft.com/office/drawing/2014/main" id="{915D76DC-C7AF-6A74-5CDD-391BF047DD51}"/>
              </a:ext>
            </a:extLst>
          </p:cNvPr>
          <p:cNvGrpSpPr>
            <a:grpSpLocks noGrp="1" noUngrp="1" noRot="1" noMove="1" noResize="1"/>
          </p:cNvGrpSpPr>
          <p:nvPr/>
        </p:nvGrpSpPr>
        <p:grpSpPr>
          <a:xfrm>
            <a:off x="745633" y="2257137"/>
            <a:ext cx="4935914" cy="182880"/>
            <a:chOff x="615982" y="2518162"/>
            <a:chExt cx="4935914" cy="182880"/>
          </a:xfrm>
        </p:grpSpPr>
        <p:sp>
          <p:nvSpPr>
            <p:cNvPr id="4" name="Rounded Rectangle 3">
              <a:extLst>
                <a:ext uri="{FF2B5EF4-FFF2-40B4-BE49-F238E27FC236}">
                  <a16:creationId xmlns:a16="http://schemas.microsoft.com/office/drawing/2014/main" id="{7FAB7EF9-4999-29AD-8215-4C1F793C4E60}"/>
                </a:ext>
              </a:extLst>
            </p:cNvPr>
            <p:cNvSpPr>
              <a:spLocks noGrp="1" noRot="1" noMove="1" noResize="1" noEditPoints="1" noAdjustHandles="1" noChangeArrowheads="1" noChangeShapeType="1"/>
            </p:cNvSpPr>
            <p:nvPr/>
          </p:nvSpPr>
          <p:spPr>
            <a:xfrm>
              <a:off x="615982" y="2518162"/>
              <a:ext cx="1695795"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Absence Management</a:t>
              </a:r>
            </a:p>
          </p:txBody>
        </p:sp>
        <p:sp>
          <p:nvSpPr>
            <p:cNvPr id="5" name="Rounded Rectangle 4">
              <a:extLst>
                <a:ext uri="{FF2B5EF4-FFF2-40B4-BE49-F238E27FC236}">
                  <a16:creationId xmlns:a16="http://schemas.microsoft.com/office/drawing/2014/main" id="{7C9FCCED-AB5A-D86F-53E1-74D02A9678FA}"/>
                </a:ext>
              </a:extLst>
            </p:cNvPr>
            <p:cNvSpPr>
              <a:spLocks noGrp="1" noRot="1" noMove="1" noResize="1" noEditPoints="1" noAdjustHandles="1" noChangeArrowheads="1" noChangeShapeType="1"/>
            </p:cNvSpPr>
            <p:nvPr/>
          </p:nvSpPr>
          <p:spPr>
            <a:xfrm>
              <a:off x="4675804" y="2518162"/>
              <a:ext cx="876092"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Financials</a:t>
              </a:r>
            </a:p>
          </p:txBody>
        </p:sp>
        <p:sp>
          <p:nvSpPr>
            <p:cNvPr id="52" name="Rounded Rectangle 51">
              <a:extLst>
                <a:ext uri="{FF2B5EF4-FFF2-40B4-BE49-F238E27FC236}">
                  <a16:creationId xmlns:a16="http://schemas.microsoft.com/office/drawing/2014/main" id="{462D360A-E956-3461-D2FD-866EF84AFCE4}"/>
                </a:ext>
              </a:extLst>
            </p:cNvPr>
            <p:cNvSpPr>
              <a:spLocks noGrp="1" noRot="1" noMove="1" noResize="1" noEditPoints="1" noAdjustHandles="1" noChangeArrowheads="1" noChangeShapeType="1"/>
            </p:cNvSpPr>
            <p:nvPr/>
          </p:nvSpPr>
          <p:spPr>
            <a:xfrm>
              <a:off x="2476769" y="2518162"/>
              <a:ext cx="1145778"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Time Tracking</a:t>
              </a:r>
            </a:p>
          </p:txBody>
        </p:sp>
        <p:sp>
          <p:nvSpPr>
            <p:cNvPr id="53" name="Rounded Rectangle 52">
              <a:extLst>
                <a:ext uri="{FF2B5EF4-FFF2-40B4-BE49-F238E27FC236}">
                  <a16:creationId xmlns:a16="http://schemas.microsoft.com/office/drawing/2014/main" id="{AE51B534-0758-01B4-D9FC-F10553F2395D}"/>
                </a:ext>
              </a:extLst>
            </p:cNvPr>
            <p:cNvSpPr>
              <a:spLocks noGrp="1" noRot="1" noMove="1" noResize="1" noEditPoints="1" noAdjustHandles="1" noChangeArrowheads="1" noChangeShapeType="1"/>
            </p:cNvSpPr>
            <p:nvPr/>
          </p:nvSpPr>
          <p:spPr>
            <a:xfrm>
              <a:off x="3787539" y="2518162"/>
              <a:ext cx="723274" cy="182880"/>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Arial" panose="020B0604020202020204"/>
                  <a:ea typeface="+mn-ea"/>
                  <a:cs typeface="+mn-cs"/>
                </a:rPr>
                <a:t>Payroll</a:t>
              </a:r>
            </a:p>
          </p:txBody>
        </p:sp>
      </p:grpSp>
      <p:grpSp>
        <p:nvGrpSpPr>
          <p:cNvPr id="71" name="Group 70">
            <a:extLst>
              <a:ext uri="{FF2B5EF4-FFF2-40B4-BE49-F238E27FC236}">
                <a16:creationId xmlns:a16="http://schemas.microsoft.com/office/drawing/2014/main" id="{9486A407-1D47-BC77-89B8-E5DF61DD6661}"/>
              </a:ext>
            </a:extLst>
          </p:cNvPr>
          <p:cNvGrpSpPr>
            <a:grpSpLocks noGrp="1" noUngrp="1" noRot="1" noMove="1" noResize="1"/>
          </p:cNvGrpSpPr>
          <p:nvPr/>
        </p:nvGrpSpPr>
        <p:grpSpPr>
          <a:xfrm>
            <a:off x="550830" y="1043524"/>
            <a:ext cx="1090789" cy="1090789"/>
            <a:chOff x="3763586" y="1893441"/>
            <a:chExt cx="1090789" cy="1090789"/>
          </a:xfrm>
        </p:grpSpPr>
        <p:sp>
          <p:nvSpPr>
            <p:cNvPr id="68" name="Oval 67">
              <a:extLst>
                <a:ext uri="{FF2B5EF4-FFF2-40B4-BE49-F238E27FC236}">
                  <a16:creationId xmlns:a16="http://schemas.microsoft.com/office/drawing/2014/main" id="{3FB5F188-7309-52BD-4C0C-EFCF2600AD98}"/>
                </a:ext>
              </a:extLst>
            </p:cNvPr>
            <p:cNvSpPr>
              <a:spLocks noGrp="1" noRot="1" noMove="1" noResize="1" noEditPoints="1" noAdjustHandles="1" noChangeArrowheads="1" noChangeShapeType="1"/>
            </p:cNvSpPr>
            <p:nvPr/>
          </p:nvSpPr>
          <p:spPr>
            <a:xfrm>
              <a:off x="3851780" y="1961382"/>
              <a:ext cx="914400" cy="914400"/>
            </a:xfrm>
            <a:prstGeom prst="ellipse">
              <a:avLst/>
            </a:prstGeom>
            <a:ln>
              <a:solidFill>
                <a:schemeClr val="tx1"/>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70" name="Group 69">
              <a:extLst>
                <a:ext uri="{FF2B5EF4-FFF2-40B4-BE49-F238E27FC236}">
                  <a16:creationId xmlns:a16="http://schemas.microsoft.com/office/drawing/2014/main" id="{66F3AF0B-40D7-29E5-333E-0B6F072F2BF5}"/>
                </a:ext>
              </a:extLst>
            </p:cNvPr>
            <p:cNvGrpSpPr>
              <a:grpSpLocks noGrp="1" noUngrp="1" noRot="1" noMove="1" noResize="1"/>
            </p:cNvGrpSpPr>
            <p:nvPr/>
          </p:nvGrpSpPr>
          <p:grpSpPr>
            <a:xfrm>
              <a:off x="3763586" y="1893441"/>
              <a:ext cx="1090789" cy="1090789"/>
              <a:chOff x="4566448" y="1753119"/>
              <a:chExt cx="1090789" cy="1090789"/>
            </a:xfrm>
          </p:grpSpPr>
          <p:pic>
            <p:nvPicPr>
              <p:cNvPr id="61" name="Graphic 60" descr="Marker with solid fill">
                <a:extLst>
                  <a:ext uri="{FF2B5EF4-FFF2-40B4-BE49-F238E27FC236}">
                    <a16:creationId xmlns:a16="http://schemas.microsoft.com/office/drawing/2014/main" id="{9A359FB6-95A4-C25B-3856-E596829F557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9"/>
                  </a:ext>
                </a:extLst>
              </a:blip>
              <a:stretch>
                <a:fillRect/>
              </a:stretch>
            </p:blipFill>
            <p:spPr>
              <a:xfrm>
                <a:off x="4566448" y="1753119"/>
                <a:ext cx="1090789" cy="1090789"/>
              </a:xfrm>
              <a:prstGeom prst="rect">
                <a:avLst/>
              </a:prstGeom>
            </p:spPr>
          </p:pic>
          <p:sp>
            <p:nvSpPr>
              <p:cNvPr id="69" name="Oval 68">
                <a:extLst>
                  <a:ext uri="{FF2B5EF4-FFF2-40B4-BE49-F238E27FC236}">
                    <a16:creationId xmlns:a16="http://schemas.microsoft.com/office/drawing/2014/main" id="{40A1313E-8215-DCE8-6BB6-53907F6A183E}"/>
                  </a:ext>
                </a:extLst>
              </p:cNvPr>
              <p:cNvSpPr>
                <a:spLocks noGrp="1" noRot="1" noMove="1" noResize="1" noEditPoints="1" noAdjustHandles="1" noChangeArrowheads="1" noChangeShapeType="1"/>
              </p:cNvSpPr>
              <p:nvPr/>
            </p:nvSpPr>
            <p:spPr>
              <a:xfrm>
                <a:off x="4955179" y="1994263"/>
                <a:ext cx="323139" cy="323139"/>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67" name="Graphic 66" descr="User with solid fill">
                <a:extLst>
                  <a:ext uri="{FF2B5EF4-FFF2-40B4-BE49-F238E27FC236}">
                    <a16:creationId xmlns:a16="http://schemas.microsoft.com/office/drawing/2014/main" id="{BFF56470-B711-58D5-CAD8-4CF9C6EB57F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10"/>
                  </a:ext>
                </a:extLst>
              </a:blip>
              <a:stretch>
                <a:fillRect/>
              </a:stretch>
            </p:blipFill>
            <p:spPr>
              <a:xfrm>
                <a:off x="4933472" y="2024086"/>
                <a:ext cx="356740" cy="356740"/>
              </a:xfrm>
              <a:prstGeom prst="rect">
                <a:avLst/>
              </a:prstGeom>
            </p:spPr>
          </p:pic>
        </p:grpSp>
      </p:grpSp>
      <p:grpSp>
        <p:nvGrpSpPr>
          <p:cNvPr id="137" name="Group 136">
            <a:extLst>
              <a:ext uri="{FF2B5EF4-FFF2-40B4-BE49-F238E27FC236}">
                <a16:creationId xmlns:a16="http://schemas.microsoft.com/office/drawing/2014/main" id="{F48B1875-4AFE-3106-BFEB-45124D0323D2}"/>
              </a:ext>
            </a:extLst>
          </p:cNvPr>
          <p:cNvGrpSpPr>
            <a:grpSpLocks noGrp="1" noUngrp="1" noRot="1" noMove="1" noResize="1"/>
          </p:cNvGrpSpPr>
          <p:nvPr/>
        </p:nvGrpSpPr>
        <p:grpSpPr>
          <a:xfrm>
            <a:off x="1441065" y="1403286"/>
            <a:ext cx="10111911" cy="297275"/>
            <a:chOff x="1419410" y="1267195"/>
            <a:chExt cx="10111911" cy="297275"/>
          </a:xfrm>
        </p:grpSpPr>
        <p:sp>
          <p:nvSpPr>
            <p:cNvPr id="21" name="Rounded Rectangle 20">
              <a:extLst>
                <a:ext uri="{FF2B5EF4-FFF2-40B4-BE49-F238E27FC236}">
                  <a16:creationId xmlns:a16="http://schemas.microsoft.com/office/drawing/2014/main" id="{180C1791-3774-BB13-89C3-FCCD930203F1}"/>
                </a:ext>
              </a:extLst>
            </p:cNvPr>
            <p:cNvSpPr>
              <a:spLocks noGrp="1" noRot="1" noMove="1" noResize="1" noEditPoints="1" noAdjustHandles="1" noChangeArrowheads="1" noChangeShapeType="1"/>
            </p:cNvSpPr>
            <p:nvPr/>
          </p:nvSpPr>
          <p:spPr>
            <a:xfrm>
              <a:off x="1444228" y="1267195"/>
              <a:ext cx="10087093" cy="297275"/>
            </a:xfrm>
            <a:prstGeom prst="roundRect">
              <a:avLst>
                <a:gd name="adj" fmla="val 50000"/>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a:ea typeface="+mn-ea"/>
                  <a:cs typeface="+mn-cs"/>
                </a:rPr>
                <a:t>     Be prepared </a:t>
              </a: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t>|</a:t>
              </a:r>
              <a:r>
                <a:rPr kumimoji="0" lang="en-US" sz="1000" b="1"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t>When reaching out for assistance, have your employee ID and description of the issue available</a:t>
              </a:r>
            </a:p>
          </p:txBody>
        </p:sp>
        <p:grpSp>
          <p:nvGrpSpPr>
            <p:cNvPr id="17" name="Group 16">
              <a:extLst>
                <a:ext uri="{FF2B5EF4-FFF2-40B4-BE49-F238E27FC236}">
                  <a16:creationId xmlns:a16="http://schemas.microsoft.com/office/drawing/2014/main" id="{56050CED-19FC-5956-2D94-07E105C91947}"/>
                </a:ext>
              </a:extLst>
            </p:cNvPr>
            <p:cNvGrpSpPr>
              <a:grpSpLocks noGrp="1" noUngrp="1" noRot="1" noMove="1" noResize="1"/>
            </p:cNvGrpSpPr>
            <p:nvPr/>
          </p:nvGrpSpPr>
          <p:grpSpPr>
            <a:xfrm>
              <a:off x="1419410" y="1270555"/>
              <a:ext cx="293915" cy="293915"/>
              <a:chOff x="1894114" y="1318852"/>
              <a:chExt cx="293915" cy="293915"/>
            </a:xfrm>
          </p:grpSpPr>
          <p:sp>
            <p:nvSpPr>
              <p:cNvPr id="13" name="Oval 12">
                <a:extLst>
                  <a:ext uri="{FF2B5EF4-FFF2-40B4-BE49-F238E27FC236}">
                    <a16:creationId xmlns:a16="http://schemas.microsoft.com/office/drawing/2014/main" id="{8007A65B-DD8D-349D-C336-0E1D7C8FD991}"/>
                  </a:ext>
                </a:extLst>
              </p:cNvPr>
              <p:cNvSpPr>
                <a:spLocks noGrp="1" noRot="1" noMove="1" noResize="1" noEditPoints="1" noAdjustHandles="1" noChangeArrowheads="1" noChangeShapeType="1"/>
              </p:cNvSpPr>
              <p:nvPr/>
            </p:nvSpPr>
            <p:spPr>
              <a:xfrm>
                <a:off x="1894114" y="1318852"/>
                <a:ext cx="293915" cy="293915"/>
              </a:xfrm>
              <a:prstGeom prst="ellipse">
                <a:avLst/>
              </a:prstGeom>
              <a:solidFill>
                <a:schemeClr val="bg1"/>
              </a:solidFill>
              <a:ln>
                <a:solidFill>
                  <a:schemeClr val="accent3"/>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6" name="Graphic 15" descr="Lights On with solid fill">
                <a:extLst>
                  <a:ext uri="{FF2B5EF4-FFF2-40B4-BE49-F238E27FC236}">
                    <a16:creationId xmlns:a16="http://schemas.microsoft.com/office/drawing/2014/main" id="{70EB03E2-6E9B-56B3-9D50-738B5E071AE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11"/>
                  </a:ext>
                </a:extLst>
              </a:blip>
              <a:stretch>
                <a:fillRect/>
              </a:stretch>
            </p:blipFill>
            <p:spPr>
              <a:xfrm flipH="1">
                <a:off x="1940349" y="1365087"/>
                <a:ext cx="201444" cy="201444"/>
              </a:xfrm>
              <a:prstGeom prst="rect">
                <a:avLst/>
              </a:prstGeom>
            </p:spPr>
          </p:pic>
        </p:grpSp>
      </p:grpSp>
      <p:cxnSp>
        <p:nvCxnSpPr>
          <p:cNvPr id="90" name="Straight Connector 89">
            <a:extLst>
              <a:ext uri="{FF2B5EF4-FFF2-40B4-BE49-F238E27FC236}">
                <a16:creationId xmlns:a16="http://schemas.microsoft.com/office/drawing/2014/main" id="{D1FF798A-6271-C8E3-970A-BE3BFA36D295}"/>
              </a:ext>
            </a:extLst>
          </p:cNvPr>
          <p:cNvCxnSpPr>
            <a:cxnSpLocks noGrp="1" noRot="1" noMove="1" noResize="1" noEditPoints="1" noAdjustHandles="1" noChangeArrowheads="1" noChangeShapeType="1"/>
          </p:cNvCxnSpPr>
          <p:nvPr/>
        </p:nvCxnSpPr>
        <p:spPr>
          <a:xfrm flipV="1">
            <a:off x="6096000" y="2232212"/>
            <a:ext cx="0" cy="3869278"/>
          </a:xfrm>
          <a:prstGeom prst="line">
            <a:avLst/>
          </a:prstGeom>
          <a:ln w="12700"/>
        </p:spPr>
        <p:style>
          <a:lnRef idx="2">
            <a:schemeClr val="dk1"/>
          </a:lnRef>
          <a:fillRef idx="0">
            <a:schemeClr val="dk1"/>
          </a:fillRef>
          <a:effectRef idx="1">
            <a:schemeClr val="dk1"/>
          </a:effectRef>
          <a:fontRef idx="minor">
            <a:schemeClr val="tx1"/>
          </a:fontRef>
        </p:style>
      </p:cxnSp>
      <p:grpSp>
        <p:nvGrpSpPr>
          <p:cNvPr id="29" name="Group 28">
            <a:extLst>
              <a:ext uri="{FF2B5EF4-FFF2-40B4-BE49-F238E27FC236}">
                <a16:creationId xmlns:a16="http://schemas.microsoft.com/office/drawing/2014/main" id="{4F502833-C09D-8CDA-3DB7-96D6848D26BF}"/>
              </a:ext>
            </a:extLst>
          </p:cNvPr>
          <p:cNvGrpSpPr>
            <a:grpSpLocks noGrp="1" noUngrp="1" noRot="1" noMove="1" noResize="1"/>
          </p:cNvGrpSpPr>
          <p:nvPr/>
        </p:nvGrpSpPr>
        <p:grpSpPr>
          <a:xfrm>
            <a:off x="519605" y="3152012"/>
            <a:ext cx="5388473" cy="2967408"/>
            <a:chOff x="519605" y="3152012"/>
            <a:chExt cx="5388473" cy="2967408"/>
          </a:xfrm>
        </p:grpSpPr>
        <p:sp>
          <p:nvSpPr>
            <p:cNvPr id="82" name="Rounded Rectangle 81">
              <a:extLst>
                <a:ext uri="{FF2B5EF4-FFF2-40B4-BE49-F238E27FC236}">
                  <a16:creationId xmlns:a16="http://schemas.microsoft.com/office/drawing/2014/main" id="{E37779CE-F531-D106-FE56-476DE1EFD50B}"/>
                </a:ext>
              </a:extLst>
            </p:cNvPr>
            <p:cNvSpPr>
              <a:spLocks noGrp="1" noRot="1" noMove="1" noResize="1" noEditPoints="1" noAdjustHandles="1" noChangeArrowheads="1" noChangeShapeType="1"/>
            </p:cNvSpPr>
            <p:nvPr/>
          </p:nvSpPr>
          <p:spPr>
            <a:xfrm>
              <a:off x="519605" y="3352256"/>
              <a:ext cx="5387971" cy="2767164"/>
            </a:xfrm>
            <a:prstGeom prst="roundRect">
              <a:avLst/>
            </a:prstGeom>
            <a:solidFill>
              <a:schemeClr val="accent2">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1" name="TextBox 90">
              <a:extLst>
                <a:ext uri="{FF2B5EF4-FFF2-40B4-BE49-F238E27FC236}">
                  <a16:creationId xmlns:a16="http://schemas.microsoft.com/office/drawing/2014/main" id="{91F991CE-EAAA-FDDE-66B4-83FA441048E1}"/>
                </a:ext>
              </a:extLst>
            </p:cNvPr>
            <p:cNvSpPr txBox="1">
              <a:spLocks noGrp="1" noRot="1" noMove="1" noResize="1" noEditPoints="1" noAdjustHandles="1" noChangeArrowheads="1" noChangeShapeType="1"/>
            </p:cNvSpPr>
            <p:nvPr/>
          </p:nvSpPr>
          <p:spPr>
            <a:xfrm>
              <a:off x="532434" y="5660887"/>
              <a:ext cx="537514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500"/>
                </a:spcBef>
                <a:spcAft>
                  <a:spcPts val="0"/>
                </a:spcAft>
                <a:buClrTx/>
                <a:buSzTx/>
                <a:buFontTx/>
                <a:buNone/>
                <a:tabLst>
                  <a:tab pos="338138" algn="l"/>
                </a:tabLst>
                <a:defRPr/>
              </a:pPr>
              <a:r>
                <a:rPr kumimoji="0" lang="en-US" sz="1000" b="1" i="0" u="none" strike="noStrike" kern="1200" cap="none" spc="0" normalizeH="0" baseline="0" noProof="0">
                  <a:ln>
                    <a:noFill/>
                  </a:ln>
                  <a:solidFill>
                    <a:srgbClr val="000000"/>
                  </a:solidFill>
                  <a:effectLst/>
                  <a:uLnTx/>
                  <a:uFillTx/>
                  <a:latin typeface="Arial" panose="020B0604020202020204"/>
                  <a:ea typeface="+mn-ea"/>
                  <a:cs typeface="+mn-cs"/>
                </a:rPr>
                <a:t>July:</a:t>
              </a: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t> M-F 7 a.m. – 7 p.m. | </a:t>
              </a:r>
              <a:r>
                <a:rPr kumimoji="0" lang="en-US" sz="1000" b="1" i="0" u="none" strike="noStrike" kern="1200" cap="none" spc="0" normalizeH="0" baseline="0" noProof="0">
                  <a:ln>
                    <a:noFill/>
                  </a:ln>
                  <a:solidFill>
                    <a:srgbClr val="000000"/>
                  </a:solidFill>
                  <a:effectLst/>
                  <a:uLnTx/>
                  <a:uFillTx/>
                  <a:latin typeface="Arial" panose="020B0604020202020204"/>
                  <a:ea typeface="+mn-ea"/>
                  <a:cs typeface="+mn-cs"/>
                </a:rPr>
                <a:t>August:</a:t>
              </a: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t> M-F 8 a.m. – 6 p.m. </a:t>
              </a:r>
              <a:b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br>
              <a:r>
                <a:rPr kumimoji="0" lang="en-US" sz="1000" b="1" i="0" u="none" strike="noStrike" kern="1200" cap="none" spc="0" normalizeH="0" baseline="0" noProof="0">
                  <a:ln>
                    <a:noFill/>
                  </a:ln>
                  <a:solidFill>
                    <a:srgbClr val="000000"/>
                  </a:solidFill>
                  <a:effectLst/>
                  <a:uLnTx/>
                  <a:uFillTx/>
                  <a:latin typeface="Arial" panose="020B0604020202020204"/>
                  <a:ea typeface="+mn-ea"/>
                  <a:cs typeface="+mn-cs"/>
                </a:rPr>
                <a:t>September:</a:t>
              </a: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t> M-F 8 a.m. – 5 p.m.</a:t>
              </a:r>
            </a:p>
          </p:txBody>
        </p:sp>
        <p:sp>
          <p:nvSpPr>
            <p:cNvPr id="6" name="Rounded Rectangle 5">
              <a:hlinkClick r:id="rId6"/>
              <a:extLst>
                <a:ext uri="{FF2B5EF4-FFF2-40B4-BE49-F238E27FC236}">
                  <a16:creationId xmlns:a16="http://schemas.microsoft.com/office/drawing/2014/main" id="{6BA553A6-D060-5091-8665-9FA7EF152873}"/>
                </a:ext>
              </a:extLst>
            </p:cNvPr>
            <p:cNvSpPr>
              <a:spLocks noGrp="1" noRot="1" noMove="1" noResize="1" noEditPoints="1" noAdjustHandles="1" noChangeArrowheads="1" noChangeShapeType="1"/>
            </p:cNvSpPr>
            <p:nvPr/>
          </p:nvSpPr>
          <p:spPr>
            <a:xfrm>
              <a:off x="1509976" y="3990045"/>
              <a:ext cx="3407228" cy="446314"/>
            </a:xfrm>
            <a:prstGeom prst="roundRect">
              <a:avLst>
                <a:gd name="adj" fmla="val 50000"/>
              </a:avLst>
            </a:prstGeom>
            <a:solidFill>
              <a:schemeClr val="accent2"/>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hlinkClick r:id="rId6">
                    <a:extLst>
                      <a:ext uri="{A12FA001-AC4F-418D-AE19-62706E023703}">
                        <ahyp:hlinkClr xmlns:ahyp="http://schemas.microsoft.com/office/drawing/2018/hyperlinkcolor" val="tx"/>
                      </a:ext>
                    </a:extLst>
                  </a:hlinkClick>
                </a:rPr>
                <a:t>Submit a GA@WORK Ticket</a:t>
              </a: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ounded Rectangle 9">
              <a:extLst>
                <a:ext uri="{FF2B5EF4-FFF2-40B4-BE49-F238E27FC236}">
                  <a16:creationId xmlns:a16="http://schemas.microsoft.com/office/drawing/2014/main" id="{8884BCD9-1371-5AE6-61EC-ECA6324C3F51}"/>
                </a:ext>
              </a:extLst>
            </p:cNvPr>
            <p:cNvSpPr>
              <a:spLocks noGrp="1" noRot="1" noMove="1" noResize="1" noEditPoints="1" noAdjustHandles="1" noChangeArrowheads="1" noChangeShapeType="1"/>
            </p:cNvSpPr>
            <p:nvPr/>
          </p:nvSpPr>
          <p:spPr>
            <a:xfrm>
              <a:off x="1871355" y="4559011"/>
              <a:ext cx="2684471" cy="446314"/>
            </a:xfrm>
            <a:prstGeom prst="roundRect">
              <a:avLst>
                <a:gd name="adj" fmla="val 50000"/>
              </a:avLst>
            </a:prstGeom>
            <a:solidFill>
              <a:schemeClr val="accent2"/>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770-357-5555</a:t>
              </a:r>
            </a:p>
          </p:txBody>
        </p:sp>
        <p:sp>
          <p:nvSpPr>
            <p:cNvPr id="36" name="Rounded Rectangle 35">
              <a:extLst>
                <a:ext uri="{FF2B5EF4-FFF2-40B4-BE49-F238E27FC236}">
                  <a16:creationId xmlns:a16="http://schemas.microsoft.com/office/drawing/2014/main" id="{D0220D0D-2932-224B-A6A6-D2AD860381E2}"/>
                </a:ext>
              </a:extLst>
            </p:cNvPr>
            <p:cNvSpPr>
              <a:spLocks noGrp="1" noRot="1" noMove="1" noResize="1" noEditPoints="1" noAdjustHandles="1" noChangeArrowheads="1" noChangeShapeType="1"/>
            </p:cNvSpPr>
            <p:nvPr/>
          </p:nvSpPr>
          <p:spPr>
            <a:xfrm>
              <a:off x="2221292" y="5109471"/>
              <a:ext cx="1984596" cy="446314"/>
            </a:xfrm>
            <a:prstGeom prst="roundRect">
              <a:avLst>
                <a:gd name="adj" fmla="val 50000"/>
              </a:avLst>
            </a:prstGeom>
            <a:solidFill>
              <a:schemeClr val="accent2"/>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hlinkClick r:id="rId12">
                    <a:extLst>
                      <a:ext uri="{A12FA001-AC4F-418D-AE19-62706E023703}">
                        <ahyp:hlinkClr xmlns:ahyp="http://schemas.microsoft.com/office/drawing/2018/hyperlinkcolor" val="tx"/>
                      </a:ext>
                    </a:extLst>
                  </a:hlinkClick>
                </a:rPr>
                <a:t>Live Chat</a:t>
              </a:r>
              <a:endParaRPr kumimoji="0" lang="en-US" sz="18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2" name="TextBox 71">
              <a:extLst>
                <a:ext uri="{FF2B5EF4-FFF2-40B4-BE49-F238E27FC236}">
                  <a16:creationId xmlns:a16="http://schemas.microsoft.com/office/drawing/2014/main" id="{3B19AD8B-D62E-4014-AE7C-1F67667CC3EA}"/>
                </a:ext>
              </a:extLst>
            </p:cNvPr>
            <p:cNvSpPr txBox="1">
              <a:spLocks noGrp="1" noRot="1" noMove="1" noResize="1" noEditPoints="1" noAdjustHandles="1" noChangeArrowheads="1" noChangeShapeType="1"/>
            </p:cNvSpPr>
            <p:nvPr/>
          </p:nvSpPr>
          <p:spPr>
            <a:xfrm>
              <a:off x="532937" y="3632161"/>
              <a:ext cx="5375141"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Contact SAO support teams using one of the below options</a:t>
              </a:r>
            </a:p>
          </p:txBody>
        </p:sp>
        <p:grpSp>
          <p:nvGrpSpPr>
            <p:cNvPr id="136" name="Group 135">
              <a:extLst>
                <a:ext uri="{FF2B5EF4-FFF2-40B4-BE49-F238E27FC236}">
                  <a16:creationId xmlns:a16="http://schemas.microsoft.com/office/drawing/2014/main" id="{731519C1-CCFB-4BFC-9DD0-90136416A4DD}"/>
                </a:ext>
              </a:extLst>
            </p:cNvPr>
            <p:cNvGrpSpPr>
              <a:grpSpLocks noGrp="1" noUngrp="1" noRot="1" noMove="1" noResize="1"/>
            </p:cNvGrpSpPr>
            <p:nvPr/>
          </p:nvGrpSpPr>
          <p:grpSpPr>
            <a:xfrm>
              <a:off x="1343743" y="5656580"/>
              <a:ext cx="243803" cy="243803"/>
              <a:chOff x="777354" y="5363711"/>
              <a:chExt cx="243803" cy="243803"/>
            </a:xfrm>
          </p:grpSpPr>
          <p:sp>
            <p:nvSpPr>
              <p:cNvPr id="56" name="Oval 55">
                <a:extLst>
                  <a:ext uri="{FF2B5EF4-FFF2-40B4-BE49-F238E27FC236}">
                    <a16:creationId xmlns:a16="http://schemas.microsoft.com/office/drawing/2014/main" id="{159886D6-9558-1A06-ADEB-57EAEECE8E18}"/>
                  </a:ext>
                </a:extLst>
              </p:cNvPr>
              <p:cNvSpPr>
                <a:spLocks noGrp="1" noRot="1" noMove="1" noResize="1" noEditPoints="1" noAdjustHandles="1" noChangeArrowheads="1" noChangeShapeType="1"/>
              </p:cNvSpPr>
              <p:nvPr/>
            </p:nvSpPr>
            <p:spPr>
              <a:xfrm>
                <a:off x="777354" y="5363711"/>
                <a:ext cx="243803" cy="243803"/>
              </a:xfrm>
              <a:prstGeom prst="ellipse">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57" name="Graphic 56" descr="Clock with solid fill">
                <a:extLst>
                  <a:ext uri="{FF2B5EF4-FFF2-40B4-BE49-F238E27FC236}">
                    <a16:creationId xmlns:a16="http://schemas.microsoft.com/office/drawing/2014/main" id="{E1FDACDC-F93C-CAE6-55C6-BB82DDF70C3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797947" y="5384304"/>
                <a:ext cx="202617" cy="202617"/>
              </a:xfrm>
              <a:prstGeom prst="rect">
                <a:avLst/>
              </a:prstGeom>
            </p:spPr>
          </p:pic>
        </p:grpSp>
        <p:grpSp>
          <p:nvGrpSpPr>
            <p:cNvPr id="120" name="Group 119">
              <a:extLst>
                <a:ext uri="{FF2B5EF4-FFF2-40B4-BE49-F238E27FC236}">
                  <a16:creationId xmlns:a16="http://schemas.microsoft.com/office/drawing/2014/main" id="{9676D825-1F3D-7043-D7A6-228559D6C5F4}"/>
                </a:ext>
              </a:extLst>
            </p:cNvPr>
            <p:cNvGrpSpPr>
              <a:grpSpLocks noGrp="1" noUngrp="1" noRot="1" noMove="1" noResize="1"/>
            </p:cNvGrpSpPr>
            <p:nvPr/>
          </p:nvGrpSpPr>
          <p:grpSpPr>
            <a:xfrm>
              <a:off x="3009838" y="3152012"/>
              <a:ext cx="421341" cy="421341"/>
              <a:chOff x="2779059" y="3423655"/>
              <a:chExt cx="421341" cy="421341"/>
            </a:xfrm>
          </p:grpSpPr>
          <p:sp>
            <p:nvSpPr>
              <p:cNvPr id="119" name="Oval 118">
                <a:extLst>
                  <a:ext uri="{FF2B5EF4-FFF2-40B4-BE49-F238E27FC236}">
                    <a16:creationId xmlns:a16="http://schemas.microsoft.com/office/drawing/2014/main" id="{CD887EC3-4374-31C0-B549-7AB42223EDED}"/>
                  </a:ext>
                </a:extLst>
              </p:cNvPr>
              <p:cNvSpPr>
                <a:spLocks noGrp="1" noRot="1" noMove="1" noResize="1" noEditPoints="1" noAdjustHandles="1" noChangeArrowheads="1" noChangeShapeType="1"/>
              </p:cNvSpPr>
              <p:nvPr/>
            </p:nvSpPr>
            <p:spPr>
              <a:xfrm>
                <a:off x="2779059" y="3423655"/>
                <a:ext cx="421341" cy="421341"/>
              </a:xfrm>
              <a:prstGeom prst="ellipse">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8" name="Down Arrow 117">
                <a:extLst>
                  <a:ext uri="{FF2B5EF4-FFF2-40B4-BE49-F238E27FC236}">
                    <a16:creationId xmlns:a16="http://schemas.microsoft.com/office/drawing/2014/main" id="{590624C4-A70C-1F62-3F88-55794B8C6D80}"/>
                  </a:ext>
                </a:extLst>
              </p:cNvPr>
              <p:cNvSpPr>
                <a:spLocks noGrp="1" noRot="1" noMove="1" noResize="1" noEditPoints="1" noAdjustHandles="1" noChangeArrowheads="1" noChangeShapeType="1"/>
              </p:cNvSpPr>
              <p:nvPr/>
            </p:nvSpPr>
            <p:spPr>
              <a:xfrm>
                <a:off x="2858482" y="3509587"/>
                <a:ext cx="267654" cy="293639"/>
              </a:xfrm>
              <a:prstGeom prst="downArrow">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nvGrpSpPr>
          <p:cNvPr id="8" name="Group 7">
            <a:extLst>
              <a:ext uri="{FF2B5EF4-FFF2-40B4-BE49-F238E27FC236}">
                <a16:creationId xmlns:a16="http://schemas.microsoft.com/office/drawing/2014/main" id="{AE9FA1A3-08A5-6E16-C934-19CAF28CE5B2}"/>
              </a:ext>
            </a:extLst>
          </p:cNvPr>
          <p:cNvGrpSpPr>
            <a:grpSpLocks noGrp="1" noUngrp="1" noRot="1" noMove="1" noResize="1"/>
          </p:cNvGrpSpPr>
          <p:nvPr/>
        </p:nvGrpSpPr>
        <p:grpSpPr>
          <a:xfrm>
            <a:off x="1414939" y="1124612"/>
            <a:ext cx="10138037" cy="297275"/>
            <a:chOff x="1419410" y="1267195"/>
            <a:chExt cx="10138037" cy="297275"/>
          </a:xfrm>
        </p:grpSpPr>
        <p:sp>
          <p:nvSpPr>
            <p:cNvPr id="9" name="Rounded Rectangle 8">
              <a:extLst>
                <a:ext uri="{FF2B5EF4-FFF2-40B4-BE49-F238E27FC236}">
                  <a16:creationId xmlns:a16="http://schemas.microsoft.com/office/drawing/2014/main" id="{41453730-1AC7-D199-73ED-268F1E447F55}"/>
                </a:ext>
              </a:extLst>
            </p:cNvPr>
            <p:cNvSpPr>
              <a:spLocks noGrp="1" noRot="1" noMove="1" noResize="1" noEditPoints="1" noAdjustHandles="1" noChangeArrowheads="1" noChangeShapeType="1"/>
            </p:cNvSpPr>
            <p:nvPr/>
          </p:nvSpPr>
          <p:spPr>
            <a:xfrm>
              <a:off x="1444228" y="1267195"/>
              <a:ext cx="10113219" cy="297275"/>
            </a:xfrm>
            <a:prstGeom prst="roundRect">
              <a:avLst>
                <a:gd name="adj" fmla="val 5000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a:ea typeface="+mn-ea"/>
                  <a:cs typeface="+mn-cs"/>
                </a:rPr>
                <a:t>     Start with Self-Service Options </a:t>
              </a: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t>|</a:t>
              </a:r>
              <a:r>
                <a:rPr kumimoji="0" lang="en-US" sz="1000" b="1" i="0" u="none" strike="noStrike" kern="1200" cap="none" spc="0" normalizeH="0" baseline="0" noProof="0">
                  <a:ln>
                    <a:noFill/>
                  </a:ln>
                  <a:solidFill>
                    <a:srgbClr val="000000"/>
                  </a:solidFill>
                  <a:effectLst/>
                  <a:uLnTx/>
                  <a:uFillTx/>
                  <a:latin typeface="Arial" panose="020B0604020202020204"/>
                  <a:ea typeface="+mn-ea"/>
                  <a:cs typeface="+mn-cs"/>
                </a:rPr>
                <a:t> </a:t>
              </a: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rPr>
                <a:t>Before using the below options, contact your agency’s internal support team or visit the </a:t>
              </a:r>
              <a:r>
                <a:rPr kumimoji="0" lang="en-US" sz="1000" b="0" i="0" u="none" strike="noStrike" kern="1200" cap="none" spc="0" normalizeH="0" baseline="0" noProof="0">
                  <a:ln>
                    <a:noFill/>
                  </a:ln>
                  <a:solidFill>
                    <a:srgbClr val="000000"/>
                  </a:solidFill>
                  <a:effectLst/>
                  <a:uLnTx/>
                  <a:uFillTx/>
                  <a:latin typeface="Arial" panose="020B0604020202020204"/>
                  <a:ea typeface="+mn-ea"/>
                  <a:cs typeface="+mn-cs"/>
                  <a:hlinkClick r:id="rId13"/>
                </a:rPr>
                <a:t>GA@WORK Support Portal</a:t>
              </a:r>
              <a:endParaRPr kumimoji="0" lang="en-US" sz="10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nvGrpSpPr>
            <p:cNvPr id="12" name="Group 11">
              <a:extLst>
                <a:ext uri="{FF2B5EF4-FFF2-40B4-BE49-F238E27FC236}">
                  <a16:creationId xmlns:a16="http://schemas.microsoft.com/office/drawing/2014/main" id="{1171A151-E85A-696C-BE92-3DC97147968C}"/>
                </a:ext>
              </a:extLst>
            </p:cNvPr>
            <p:cNvGrpSpPr>
              <a:grpSpLocks noGrp="1" noUngrp="1" noRot="1" noMove="1" noResize="1"/>
            </p:cNvGrpSpPr>
            <p:nvPr/>
          </p:nvGrpSpPr>
          <p:grpSpPr>
            <a:xfrm>
              <a:off x="1419410" y="1270555"/>
              <a:ext cx="293915" cy="293915"/>
              <a:chOff x="1894114" y="1318852"/>
              <a:chExt cx="293915" cy="293915"/>
            </a:xfrm>
          </p:grpSpPr>
          <p:sp>
            <p:nvSpPr>
              <p:cNvPr id="22" name="Oval 21">
                <a:extLst>
                  <a:ext uri="{FF2B5EF4-FFF2-40B4-BE49-F238E27FC236}">
                    <a16:creationId xmlns:a16="http://schemas.microsoft.com/office/drawing/2014/main" id="{C638FBE8-9DFE-4763-B8D6-16A602CC8DA2}"/>
                  </a:ext>
                </a:extLst>
              </p:cNvPr>
              <p:cNvSpPr>
                <a:spLocks noGrp="1" noRot="1" noMove="1" noResize="1" noEditPoints="1" noAdjustHandles="1" noChangeArrowheads="1" noChangeShapeType="1"/>
              </p:cNvSpPr>
              <p:nvPr/>
            </p:nvSpPr>
            <p:spPr>
              <a:xfrm>
                <a:off x="1894114" y="1318852"/>
                <a:ext cx="293915" cy="293915"/>
              </a:xfrm>
              <a:prstGeom prst="ellipse">
                <a:avLst/>
              </a:prstGeom>
              <a:solidFill>
                <a:schemeClr val="bg1"/>
              </a:solidFill>
              <a:ln>
                <a:solidFill>
                  <a:schemeClr val="accent3"/>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23" name="Graphic 22" descr="Lights On with solid fill">
                <a:extLst>
                  <a:ext uri="{FF2B5EF4-FFF2-40B4-BE49-F238E27FC236}">
                    <a16:creationId xmlns:a16="http://schemas.microsoft.com/office/drawing/2014/main" id="{93121BCB-631D-C790-BDF9-805E5CC69A2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11"/>
                  </a:ext>
                </a:extLst>
              </a:blip>
              <a:stretch>
                <a:fillRect/>
              </a:stretch>
            </p:blipFill>
            <p:spPr>
              <a:xfrm flipH="1">
                <a:off x="1940349" y="1365087"/>
                <a:ext cx="201444" cy="201444"/>
              </a:xfrm>
              <a:prstGeom prst="rect">
                <a:avLst/>
              </a:prstGeom>
            </p:spPr>
          </p:pic>
        </p:grpSp>
      </p:grpSp>
    </p:spTree>
    <p:custDataLst>
      <p:tags r:id="rId1"/>
    </p:custDataLst>
    <p:extLst>
      <p:ext uri="{BB962C8B-B14F-4D97-AF65-F5344CB8AC3E}">
        <p14:creationId xmlns:p14="http://schemas.microsoft.com/office/powerpoint/2010/main" val="39049182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45DE3B1-6362-2004-FDAB-FD83BF2ED8E6}"/>
              </a:ext>
            </a:extLst>
          </p:cNvPr>
          <p:cNvSpPr>
            <a:spLocks noGrp="1"/>
          </p:cNvSpPr>
          <p:nvPr>
            <p:ph type="ctrTitle"/>
          </p:nvPr>
        </p:nvSpPr>
        <p:spPr/>
        <p:txBody>
          <a:bodyPr/>
          <a:lstStyle/>
          <a:p>
            <a:r>
              <a:rPr lang="en-US"/>
              <a:t>System Metrics​</a:t>
            </a:r>
          </a:p>
        </p:txBody>
      </p:sp>
      <p:sp>
        <p:nvSpPr>
          <p:cNvPr id="6" name="Subtitle 5">
            <a:extLst>
              <a:ext uri="{FF2B5EF4-FFF2-40B4-BE49-F238E27FC236}">
                <a16:creationId xmlns:a16="http://schemas.microsoft.com/office/drawing/2014/main" id="{CCF9CA11-1815-75CA-F7C8-F4FDF9C2FA03}"/>
              </a:ext>
            </a:extLst>
          </p:cNvPr>
          <p:cNvSpPr>
            <a:spLocks noGrp="1"/>
          </p:cNvSpPr>
          <p:nvPr>
            <p:ph type="subTitle" idx="1"/>
          </p:nvPr>
        </p:nvSpPr>
        <p:spPr/>
        <p:txBody>
          <a:bodyPr>
            <a:normAutofit/>
          </a:bodyPr>
          <a:lstStyle/>
          <a:p>
            <a:r>
              <a:rPr lang="en-US" sz="2000"/>
              <a:t>Mary Chapman and Osborn Johnson  </a:t>
            </a:r>
          </a:p>
        </p:txBody>
      </p:sp>
      <p:sp>
        <p:nvSpPr>
          <p:cNvPr id="2" name="Slide Number Placeholder 1">
            <a:extLst>
              <a:ext uri="{FF2B5EF4-FFF2-40B4-BE49-F238E27FC236}">
                <a16:creationId xmlns:a16="http://schemas.microsoft.com/office/drawing/2014/main" id="{D8C6EB1E-13F8-9799-F5FD-37C3078AE70D}"/>
              </a:ext>
            </a:extLst>
          </p:cNvPr>
          <p:cNvSpPr>
            <a:spLocks noGrp="1"/>
          </p:cNvSpPr>
          <p:nvPr>
            <p:ph type="sldNum" sz="quarter" idx="12"/>
          </p:nvPr>
        </p:nvSpPr>
        <p:spPr/>
        <p:txBody>
          <a:bodyPr/>
          <a:lstStyle/>
          <a:p>
            <a:fld id="{C2D79FF0-D74A-F74D-8117-1921F616B44C}" type="slidenum">
              <a:rPr lang="en-US" smtClean="0"/>
              <a:t>6</a:t>
            </a:fld>
            <a:endParaRPr lang="en-US"/>
          </a:p>
        </p:txBody>
      </p:sp>
    </p:spTree>
    <p:custDataLst>
      <p:tags r:id="rId1"/>
    </p:custDataLst>
    <p:extLst>
      <p:ext uri="{BB962C8B-B14F-4D97-AF65-F5344CB8AC3E}">
        <p14:creationId xmlns:p14="http://schemas.microsoft.com/office/powerpoint/2010/main" val="3887262825"/>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072685C5-40E9-3178-D65D-8B871F79BC8F}"/>
              </a:ext>
            </a:extLst>
          </p:cNvPr>
          <p:cNvSpPr/>
          <p:nvPr/>
        </p:nvSpPr>
        <p:spPr>
          <a:xfrm>
            <a:off x="616883" y="3341759"/>
            <a:ext cx="11315286" cy="371574"/>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5CAE0F76-E63B-AD1C-5AFB-387B05F637C9}"/>
              </a:ext>
            </a:extLst>
          </p:cNvPr>
          <p:cNvSpPr>
            <a:spLocks noGrp="1"/>
          </p:cNvSpPr>
          <p:nvPr>
            <p:ph type="sldNum" sz="quarter" idx="12"/>
          </p:nvPr>
        </p:nvSpPr>
        <p:spPr>
          <a:xfrm>
            <a:off x="8747843" y="6272273"/>
            <a:ext cx="2743200" cy="365125"/>
          </a:xfrm>
        </p:spPr>
        <p:txBody>
          <a:bodyPr/>
          <a:lstStyle/>
          <a:p>
            <a:fld id="{C2D79FF0-D74A-F74D-8117-1921F616B44C}" type="slidenum">
              <a:rPr lang="en-US" smtClean="0"/>
              <a:t>7</a:t>
            </a:fld>
            <a:endParaRPr lang="en-US"/>
          </a:p>
        </p:txBody>
      </p:sp>
      <p:sp>
        <p:nvSpPr>
          <p:cNvPr id="3" name="Title 2">
            <a:extLst>
              <a:ext uri="{FF2B5EF4-FFF2-40B4-BE49-F238E27FC236}">
                <a16:creationId xmlns:a16="http://schemas.microsoft.com/office/drawing/2014/main" id="{BE82DA8B-05DF-D2DB-5035-5076BAB230EC}"/>
              </a:ext>
            </a:extLst>
          </p:cNvPr>
          <p:cNvSpPr>
            <a:spLocks noGrp="1"/>
          </p:cNvSpPr>
          <p:nvPr>
            <p:ph type="title"/>
          </p:nvPr>
        </p:nvSpPr>
        <p:spPr/>
        <p:txBody>
          <a:bodyPr/>
          <a:lstStyle/>
          <a:p>
            <a:r>
              <a:rPr lang="en-US">
                <a:cs typeface="Arial"/>
              </a:rPr>
              <a:t>System Activity </a:t>
            </a:r>
            <a:endParaRPr lang="en-US"/>
          </a:p>
        </p:txBody>
      </p:sp>
      <p:sp>
        <p:nvSpPr>
          <p:cNvPr id="4" name="Content Placeholder 3">
            <a:extLst>
              <a:ext uri="{FF2B5EF4-FFF2-40B4-BE49-F238E27FC236}">
                <a16:creationId xmlns:a16="http://schemas.microsoft.com/office/drawing/2014/main" id="{94DA6C91-1460-3CAA-72B0-667094C62F89}"/>
              </a:ext>
            </a:extLst>
          </p:cNvPr>
          <p:cNvSpPr>
            <a:spLocks noGrp="1"/>
          </p:cNvSpPr>
          <p:nvPr>
            <p:ph idx="1"/>
          </p:nvPr>
        </p:nvSpPr>
        <p:spPr/>
        <p:txBody>
          <a:bodyPr vert="horz" lIns="91440" tIns="45720" rIns="91440" bIns="45720" rtlCol="0" anchor="t">
            <a:normAutofit/>
          </a:bodyPr>
          <a:lstStyle/>
          <a:p>
            <a:r>
              <a:rPr lang="en-US">
                <a:cs typeface="Arial"/>
              </a:rPr>
              <a:t>Procurement by the numbers</a:t>
            </a:r>
            <a:endParaRPr lang="en-US"/>
          </a:p>
        </p:txBody>
      </p:sp>
      <p:sp>
        <p:nvSpPr>
          <p:cNvPr id="10" name="Rectangle: Rounded Corners 9">
            <a:extLst>
              <a:ext uri="{FF2B5EF4-FFF2-40B4-BE49-F238E27FC236}">
                <a16:creationId xmlns:a16="http://schemas.microsoft.com/office/drawing/2014/main" id="{BCFA3C56-DCAA-04D2-5130-57CE7944B0CD}"/>
              </a:ext>
            </a:extLst>
          </p:cNvPr>
          <p:cNvSpPr/>
          <p:nvPr/>
        </p:nvSpPr>
        <p:spPr>
          <a:xfrm>
            <a:off x="477581" y="1590040"/>
            <a:ext cx="2687315" cy="1630101"/>
          </a:xfrm>
          <a:prstGeom prst="roundRect">
            <a:avLst/>
          </a:prstGeom>
          <a:solidFill>
            <a:srgbClr val="E5ECE1">
              <a:alpha val="40000"/>
            </a:srgb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Rounded Corners 7">
            <a:extLst>
              <a:ext uri="{FF2B5EF4-FFF2-40B4-BE49-F238E27FC236}">
                <a16:creationId xmlns:a16="http://schemas.microsoft.com/office/drawing/2014/main" id="{F8B3076D-EF6E-DED0-4573-0DAF3915B6EF}"/>
              </a:ext>
            </a:extLst>
          </p:cNvPr>
          <p:cNvSpPr/>
          <p:nvPr/>
        </p:nvSpPr>
        <p:spPr>
          <a:xfrm>
            <a:off x="3258910" y="1606196"/>
            <a:ext cx="2817169" cy="1630101"/>
          </a:xfrm>
          <a:prstGeom prst="roundRect">
            <a:avLst/>
          </a:prstGeom>
          <a:solidFill>
            <a:srgbClr val="C9DEF1">
              <a:alpha val="34902"/>
            </a:srgb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0E35CA68-D391-7675-E05B-52462546D1A1}"/>
              </a:ext>
            </a:extLst>
          </p:cNvPr>
          <p:cNvSpPr/>
          <p:nvPr/>
        </p:nvSpPr>
        <p:spPr>
          <a:xfrm>
            <a:off x="6228650" y="1560684"/>
            <a:ext cx="2789498" cy="1659457"/>
          </a:xfrm>
          <a:prstGeom prst="roundRect">
            <a:avLst/>
          </a:prstGeom>
          <a:solidFill>
            <a:srgbClr val="FDE9D2">
              <a:alpha val="40000"/>
            </a:srgb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B92FCBD1-172C-7A9F-41B1-252E7DD039B3}"/>
              </a:ext>
            </a:extLst>
          </p:cNvPr>
          <p:cNvSpPr/>
          <p:nvPr/>
        </p:nvSpPr>
        <p:spPr>
          <a:xfrm>
            <a:off x="9126311" y="1606197"/>
            <a:ext cx="2743200" cy="1580389"/>
          </a:xfrm>
          <a:prstGeom prst="roundRect">
            <a:avLst/>
          </a:prstGeom>
          <a:solidFill>
            <a:schemeClr val="accent3">
              <a:lumMod val="20000"/>
              <a:lumOff val="80000"/>
              <a:alpha val="4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220F7ED-3C4F-856C-CB6C-8A19E8AA2E5A}"/>
              </a:ext>
            </a:extLst>
          </p:cNvPr>
          <p:cNvSpPr txBox="1"/>
          <p:nvPr/>
        </p:nvSpPr>
        <p:spPr>
          <a:xfrm>
            <a:off x="1519587" y="1854508"/>
            <a:ext cx="1952625" cy="646331"/>
          </a:xfrm>
          <a:prstGeom prst="rect">
            <a:avLst/>
          </a:prstGeom>
          <a:noFill/>
        </p:spPr>
        <p:txBody>
          <a:bodyPr wrap="square" lIns="91440" tIns="45720" rIns="91440" bIns="45720" rtlCol="0" anchor="t">
            <a:spAutoFit/>
          </a:bodyPr>
          <a:lstStyle/>
          <a:p>
            <a:r>
              <a:rPr lang="en-US" sz="3600" b="1">
                <a:solidFill>
                  <a:schemeClr val="accent4">
                    <a:lumMod val="75000"/>
                  </a:schemeClr>
                </a:solidFill>
                <a:cs typeface="Arial"/>
              </a:rPr>
              <a:t>22,255</a:t>
            </a:r>
            <a:endParaRPr lang="en-US"/>
          </a:p>
        </p:txBody>
      </p:sp>
      <p:sp>
        <p:nvSpPr>
          <p:cNvPr id="13" name="TextBox 12">
            <a:extLst>
              <a:ext uri="{FF2B5EF4-FFF2-40B4-BE49-F238E27FC236}">
                <a16:creationId xmlns:a16="http://schemas.microsoft.com/office/drawing/2014/main" id="{45C09DD5-DEF2-549B-DE35-E16E63530DC1}"/>
              </a:ext>
            </a:extLst>
          </p:cNvPr>
          <p:cNvSpPr txBox="1"/>
          <p:nvPr/>
        </p:nvSpPr>
        <p:spPr>
          <a:xfrm>
            <a:off x="4462443" y="1858001"/>
            <a:ext cx="1586865" cy="646331"/>
          </a:xfrm>
          <a:prstGeom prst="rect">
            <a:avLst/>
          </a:prstGeom>
          <a:noFill/>
        </p:spPr>
        <p:txBody>
          <a:bodyPr wrap="square" lIns="91440" tIns="45720" rIns="91440" bIns="45720" rtlCol="0" anchor="t">
            <a:spAutoFit/>
          </a:bodyPr>
          <a:lstStyle/>
          <a:p>
            <a:r>
              <a:rPr lang="en-US" sz="3600" b="1">
                <a:solidFill>
                  <a:schemeClr val="accent2"/>
                </a:solidFill>
                <a:cs typeface="Arial"/>
              </a:rPr>
              <a:t>17,253</a:t>
            </a:r>
          </a:p>
        </p:txBody>
      </p:sp>
      <p:sp>
        <p:nvSpPr>
          <p:cNvPr id="14" name="TextBox 13">
            <a:extLst>
              <a:ext uri="{FF2B5EF4-FFF2-40B4-BE49-F238E27FC236}">
                <a16:creationId xmlns:a16="http://schemas.microsoft.com/office/drawing/2014/main" id="{DC53E783-4345-878D-FE77-37F206397EB3}"/>
              </a:ext>
            </a:extLst>
          </p:cNvPr>
          <p:cNvSpPr txBox="1"/>
          <p:nvPr/>
        </p:nvSpPr>
        <p:spPr>
          <a:xfrm>
            <a:off x="7150502" y="1794986"/>
            <a:ext cx="2209069" cy="646331"/>
          </a:xfrm>
          <a:prstGeom prst="rect">
            <a:avLst/>
          </a:prstGeom>
          <a:noFill/>
        </p:spPr>
        <p:txBody>
          <a:bodyPr wrap="square" lIns="91440" tIns="45720" rIns="91440" bIns="45720" rtlCol="0" anchor="t">
            <a:spAutoFit/>
          </a:bodyPr>
          <a:lstStyle/>
          <a:p>
            <a:r>
              <a:rPr lang="en-US" sz="3600" b="1">
                <a:solidFill>
                  <a:schemeClr val="accent1"/>
                </a:solidFill>
              </a:rPr>
              <a:t>1,999</a:t>
            </a:r>
            <a:endParaRPr lang="en-US"/>
          </a:p>
        </p:txBody>
      </p:sp>
      <p:sp>
        <p:nvSpPr>
          <p:cNvPr id="15" name="TextBox 14">
            <a:extLst>
              <a:ext uri="{FF2B5EF4-FFF2-40B4-BE49-F238E27FC236}">
                <a16:creationId xmlns:a16="http://schemas.microsoft.com/office/drawing/2014/main" id="{4B666308-836B-F847-87D4-AD25E5570A02}"/>
              </a:ext>
            </a:extLst>
          </p:cNvPr>
          <p:cNvSpPr txBox="1"/>
          <p:nvPr/>
        </p:nvSpPr>
        <p:spPr>
          <a:xfrm>
            <a:off x="10184063" y="1725743"/>
            <a:ext cx="1448494" cy="646331"/>
          </a:xfrm>
          <a:prstGeom prst="rect">
            <a:avLst/>
          </a:prstGeom>
          <a:noFill/>
        </p:spPr>
        <p:txBody>
          <a:bodyPr wrap="square" lIns="91440" tIns="45720" rIns="91440" bIns="45720" rtlCol="0" anchor="t">
            <a:spAutoFit/>
          </a:bodyPr>
          <a:lstStyle/>
          <a:p>
            <a:r>
              <a:rPr lang="en-US" sz="3600" b="1">
                <a:solidFill>
                  <a:schemeClr val="accent3">
                    <a:lumMod val="75000"/>
                  </a:schemeClr>
                </a:solidFill>
              </a:rPr>
              <a:t>5,657</a:t>
            </a:r>
            <a:endParaRPr lang="en-US" b="1">
              <a:solidFill>
                <a:schemeClr val="accent3">
                  <a:lumMod val="75000"/>
                </a:schemeClr>
              </a:solidFill>
            </a:endParaRPr>
          </a:p>
        </p:txBody>
      </p:sp>
      <p:sp>
        <p:nvSpPr>
          <p:cNvPr id="16" name="TextBox 15">
            <a:extLst>
              <a:ext uri="{FF2B5EF4-FFF2-40B4-BE49-F238E27FC236}">
                <a16:creationId xmlns:a16="http://schemas.microsoft.com/office/drawing/2014/main" id="{875C0CD5-1C4B-A0AB-ECA3-390516AD1D80}"/>
              </a:ext>
            </a:extLst>
          </p:cNvPr>
          <p:cNvSpPr txBox="1"/>
          <p:nvPr/>
        </p:nvSpPr>
        <p:spPr>
          <a:xfrm>
            <a:off x="1382154" y="2384935"/>
            <a:ext cx="1666875" cy="646331"/>
          </a:xfrm>
          <a:prstGeom prst="rect">
            <a:avLst/>
          </a:prstGeom>
          <a:noFill/>
        </p:spPr>
        <p:txBody>
          <a:bodyPr wrap="square" rtlCol="0">
            <a:spAutoFit/>
          </a:bodyPr>
          <a:lstStyle/>
          <a:p>
            <a:pPr algn="ctr"/>
            <a:r>
              <a:rPr lang="en-US"/>
              <a:t>Requisitions</a:t>
            </a:r>
          </a:p>
          <a:p>
            <a:pPr algn="ctr"/>
            <a:r>
              <a:rPr lang="en-US"/>
              <a:t>Created</a:t>
            </a:r>
          </a:p>
        </p:txBody>
      </p:sp>
      <p:sp>
        <p:nvSpPr>
          <p:cNvPr id="17" name="TextBox 16">
            <a:extLst>
              <a:ext uri="{FF2B5EF4-FFF2-40B4-BE49-F238E27FC236}">
                <a16:creationId xmlns:a16="http://schemas.microsoft.com/office/drawing/2014/main" id="{E16B50EF-2EF4-4607-0708-A96A1DC91352}"/>
              </a:ext>
            </a:extLst>
          </p:cNvPr>
          <p:cNvSpPr txBox="1"/>
          <p:nvPr/>
        </p:nvSpPr>
        <p:spPr>
          <a:xfrm>
            <a:off x="4206902" y="2382022"/>
            <a:ext cx="1872042" cy="646331"/>
          </a:xfrm>
          <a:prstGeom prst="rect">
            <a:avLst/>
          </a:prstGeom>
          <a:noFill/>
        </p:spPr>
        <p:txBody>
          <a:bodyPr wrap="square" rtlCol="0">
            <a:spAutoFit/>
          </a:bodyPr>
          <a:lstStyle/>
          <a:p>
            <a:pPr algn="ctr"/>
            <a:r>
              <a:rPr lang="en-US"/>
              <a:t>Purchase Orders Created</a:t>
            </a:r>
          </a:p>
        </p:txBody>
      </p:sp>
      <p:sp>
        <p:nvSpPr>
          <p:cNvPr id="18" name="TextBox 17">
            <a:extLst>
              <a:ext uri="{FF2B5EF4-FFF2-40B4-BE49-F238E27FC236}">
                <a16:creationId xmlns:a16="http://schemas.microsoft.com/office/drawing/2014/main" id="{963CF716-5754-0A29-EE36-26440093F1F3}"/>
              </a:ext>
            </a:extLst>
          </p:cNvPr>
          <p:cNvSpPr txBox="1"/>
          <p:nvPr/>
        </p:nvSpPr>
        <p:spPr>
          <a:xfrm>
            <a:off x="7180624" y="2378456"/>
            <a:ext cx="1616075" cy="646331"/>
          </a:xfrm>
          <a:prstGeom prst="rect">
            <a:avLst/>
          </a:prstGeom>
          <a:noFill/>
        </p:spPr>
        <p:txBody>
          <a:bodyPr wrap="square" lIns="91440" tIns="45720" rIns="91440" bIns="45720" rtlCol="0" anchor="t">
            <a:spAutoFit/>
          </a:bodyPr>
          <a:lstStyle/>
          <a:p>
            <a:pPr algn="ctr"/>
            <a:r>
              <a:rPr lang="en-US"/>
              <a:t>Learning Lab Attendees</a:t>
            </a:r>
          </a:p>
        </p:txBody>
      </p:sp>
      <p:sp>
        <p:nvSpPr>
          <p:cNvPr id="19" name="TextBox 18">
            <a:extLst>
              <a:ext uri="{FF2B5EF4-FFF2-40B4-BE49-F238E27FC236}">
                <a16:creationId xmlns:a16="http://schemas.microsoft.com/office/drawing/2014/main" id="{73AA9919-3A08-2C9C-1A23-4A430110149F}"/>
              </a:ext>
            </a:extLst>
          </p:cNvPr>
          <p:cNvSpPr txBox="1"/>
          <p:nvPr/>
        </p:nvSpPr>
        <p:spPr>
          <a:xfrm>
            <a:off x="9727000" y="2296811"/>
            <a:ext cx="2378405" cy="1200329"/>
          </a:xfrm>
          <a:prstGeom prst="rect">
            <a:avLst/>
          </a:prstGeom>
          <a:noFill/>
        </p:spPr>
        <p:txBody>
          <a:bodyPr wrap="square" rtlCol="0">
            <a:spAutoFit/>
          </a:bodyPr>
          <a:lstStyle/>
          <a:p>
            <a:pPr algn="ctr"/>
            <a:r>
              <a:rPr lang="en-US" b="1"/>
              <a:t>P-Card</a:t>
            </a:r>
            <a:r>
              <a:rPr lang="en-US"/>
              <a:t> </a:t>
            </a:r>
          </a:p>
          <a:p>
            <a:pPr algn="ctr"/>
            <a:r>
              <a:rPr lang="en-US"/>
              <a:t>Transactions Imported</a:t>
            </a:r>
          </a:p>
          <a:p>
            <a:pPr algn="ctr"/>
            <a:endParaRPr lang="en-US"/>
          </a:p>
        </p:txBody>
      </p:sp>
      <p:pic>
        <p:nvPicPr>
          <p:cNvPr id="21" name="Graphic 20" descr="Clipboard outline">
            <a:extLst>
              <a:ext uri="{FF2B5EF4-FFF2-40B4-BE49-F238E27FC236}">
                <a16:creationId xmlns:a16="http://schemas.microsoft.com/office/drawing/2014/main" id="{A43BAC4E-5C0B-4270-1820-902F4E1C60C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5565" y="1906294"/>
            <a:ext cx="914400" cy="914400"/>
          </a:xfrm>
          <a:prstGeom prst="rect">
            <a:avLst/>
          </a:prstGeom>
        </p:spPr>
      </p:pic>
      <p:pic>
        <p:nvPicPr>
          <p:cNvPr id="23" name="Graphic 22" descr="Receipt outline">
            <a:extLst>
              <a:ext uri="{FF2B5EF4-FFF2-40B4-BE49-F238E27FC236}">
                <a16:creationId xmlns:a16="http://schemas.microsoft.com/office/drawing/2014/main" id="{39CC5F4A-F37A-FE0E-65D3-1FF26B88E0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364952" y="1906294"/>
            <a:ext cx="914400" cy="914400"/>
          </a:xfrm>
          <a:prstGeom prst="rect">
            <a:avLst/>
          </a:prstGeom>
        </p:spPr>
      </p:pic>
      <p:pic>
        <p:nvPicPr>
          <p:cNvPr id="25" name="Graphic 24" descr="Users with solid fill">
            <a:extLst>
              <a:ext uri="{FF2B5EF4-FFF2-40B4-BE49-F238E27FC236}">
                <a16:creationId xmlns:a16="http://schemas.microsoft.com/office/drawing/2014/main" id="{F4D1EC0C-9288-891C-7F4D-8934A12B377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28650" y="2042008"/>
            <a:ext cx="1119161" cy="1119161"/>
          </a:xfrm>
          <a:prstGeom prst="rect">
            <a:avLst/>
          </a:prstGeom>
        </p:spPr>
      </p:pic>
      <p:pic>
        <p:nvPicPr>
          <p:cNvPr id="34" name="Graphic 33" descr="Credit card outline">
            <a:extLst>
              <a:ext uri="{FF2B5EF4-FFF2-40B4-BE49-F238E27FC236}">
                <a16:creationId xmlns:a16="http://schemas.microsoft.com/office/drawing/2014/main" id="{4B8302F0-27BD-C61C-D659-3EA14BE61A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164069" y="2002564"/>
            <a:ext cx="914400" cy="914400"/>
          </a:xfrm>
          <a:prstGeom prst="rect">
            <a:avLst/>
          </a:prstGeom>
        </p:spPr>
      </p:pic>
      <p:pic>
        <p:nvPicPr>
          <p:cNvPr id="5" name="Graphic 4" descr="Clipboard outline">
            <a:extLst>
              <a:ext uri="{FF2B5EF4-FFF2-40B4-BE49-F238E27FC236}">
                <a16:creationId xmlns:a16="http://schemas.microsoft.com/office/drawing/2014/main" id="{FF3D6DD2-4EDF-18FE-085C-737971888FF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159614" y="3821445"/>
            <a:ext cx="550301" cy="550301"/>
          </a:xfrm>
          <a:prstGeom prst="rect">
            <a:avLst/>
          </a:prstGeom>
        </p:spPr>
      </p:pic>
      <p:pic>
        <p:nvPicPr>
          <p:cNvPr id="7" name="Graphic 6" descr="Bullseye with solid fill">
            <a:extLst>
              <a:ext uri="{FF2B5EF4-FFF2-40B4-BE49-F238E27FC236}">
                <a16:creationId xmlns:a16="http://schemas.microsoft.com/office/drawing/2014/main" id="{37F2C6A0-C49F-8C68-7EC3-638CEF95982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451849" y="3866201"/>
            <a:ext cx="550301" cy="550301"/>
          </a:xfrm>
          <a:prstGeom prst="rect">
            <a:avLst/>
          </a:prstGeom>
        </p:spPr>
      </p:pic>
      <p:pic>
        <p:nvPicPr>
          <p:cNvPr id="24" name="Graphic 23" descr="Users with solid fill">
            <a:extLst>
              <a:ext uri="{FF2B5EF4-FFF2-40B4-BE49-F238E27FC236}">
                <a16:creationId xmlns:a16="http://schemas.microsoft.com/office/drawing/2014/main" id="{48D199C5-7BC2-CC21-1229-9545DDC6A43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862838" y="3780006"/>
            <a:ext cx="698057" cy="698057"/>
          </a:xfrm>
          <a:prstGeom prst="rect">
            <a:avLst/>
          </a:prstGeom>
        </p:spPr>
      </p:pic>
      <p:sp>
        <p:nvSpPr>
          <p:cNvPr id="27" name="TextBox 26">
            <a:extLst>
              <a:ext uri="{FF2B5EF4-FFF2-40B4-BE49-F238E27FC236}">
                <a16:creationId xmlns:a16="http://schemas.microsoft.com/office/drawing/2014/main" id="{1FDBC02E-5845-38F4-3CFA-E0E595EEDF01}"/>
              </a:ext>
            </a:extLst>
          </p:cNvPr>
          <p:cNvSpPr txBox="1"/>
          <p:nvPr/>
        </p:nvSpPr>
        <p:spPr>
          <a:xfrm>
            <a:off x="1613875" y="4371746"/>
            <a:ext cx="1872475" cy="369332"/>
          </a:xfrm>
          <a:prstGeom prst="rect">
            <a:avLst/>
          </a:prstGeom>
          <a:noFill/>
        </p:spPr>
        <p:txBody>
          <a:bodyPr wrap="square" lIns="91440" tIns="45720" rIns="91440" bIns="45720" rtlCol="0" anchor="t">
            <a:spAutoFit/>
          </a:bodyPr>
          <a:lstStyle/>
          <a:p>
            <a:r>
              <a:rPr lang="en-US"/>
              <a:t>CONTRACTS</a:t>
            </a:r>
            <a:endParaRPr lang="en-US">
              <a:cs typeface="Arial"/>
            </a:endParaRPr>
          </a:p>
        </p:txBody>
      </p:sp>
      <p:sp>
        <p:nvSpPr>
          <p:cNvPr id="28" name="TextBox 27">
            <a:extLst>
              <a:ext uri="{FF2B5EF4-FFF2-40B4-BE49-F238E27FC236}">
                <a16:creationId xmlns:a16="http://schemas.microsoft.com/office/drawing/2014/main" id="{255C7EB2-ADAC-00E9-8923-A02B2BFBF62A}"/>
              </a:ext>
            </a:extLst>
          </p:cNvPr>
          <p:cNvSpPr txBox="1"/>
          <p:nvPr/>
        </p:nvSpPr>
        <p:spPr>
          <a:xfrm>
            <a:off x="8893191" y="4389945"/>
            <a:ext cx="1825978" cy="369332"/>
          </a:xfrm>
          <a:prstGeom prst="rect">
            <a:avLst/>
          </a:prstGeom>
          <a:noFill/>
        </p:spPr>
        <p:txBody>
          <a:bodyPr wrap="square" lIns="91440" tIns="45720" rIns="91440" bIns="45720" rtlCol="0" anchor="t">
            <a:spAutoFit/>
          </a:bodyPr>
          <a:lstStyle/>
          <a:p>
            <a:pPr algn="ctr"/>
            <a:r>
              <a:rPr lang="en-US"/>
              <a:t>SOURCING</a:t>
            </a:r>
          </a:p>
        </p:txBody>
      </p:sp>
      <p:sp>
        <p:nvSpPr>
          <p:cNvPr id="30" name="TextBox 29">
            <a:extLst>
              <a:ext uri="{FF2B5EF4-FFF2-40B4-BE49-F238E27FC236}">
                <a16:creationId xmlns:a16="http://schemas.microsoft.com/office/drawing/2014/main" id="{3CE90473-DB59-8B2C-A053-EB9E9276E903}"/>
              </a:ext>
            </a:extLst>
          </p:cNvPr>
          <p:cNvSpPr txBox="1"/>
          <p:nvPr/>
        </p:nvSpPr>
        <p:spPr>
          <a:xfrm>
            <a:off x="5456441" y="4389945"/>
            <a:ext cx="1872475" cy="369332"/>
          </a:xfrm>
          <a:prstGeom prst="rect">
            <a:avLst/>
          </a:prstGeom>
          <a:noFill/>
        </p:spPr>
        <p:txBody>
          <a:bodyPr wrap="square" rtlCol="0">
            <a:spAutoFit/>
          </a:bodyPr>
          <a:lstStyle/>
          <a:p>
            <a:r>
              <a:rPr lang="en-US"/>
              <a:t>SUPPLIERS</a:t>
            </a:r>
          </a:p>
        </p:txBody>
      </p:sp>
      <p:cxnSp>
        <p:nvCxnSpPr>
          <p:cNvPr id="33" name="Straight Connector 32">
            <a:extLst>
              <a:ext uri="{FF2B5EF4-FFF2-40B4-BE49-F238E27FC236}">
                <a16:creationId xmlns:a16="http://schemas.microsoft.com/office/drawing/2014/main" id="{86862189-9CC0-227D-EB0B-5075CA9D9FA9}"/>
              </a:ext>
            </a:extLst>
          </p:cNvPr>
          <p:cNvCxnSpPr>
            <a:cxnSpLocks/>
          </p:cNvCxnSpPr>
          <p:nvPr/>
        </p:nvCxnSpPr>
        <p:spPr>
          <a:xfrm flipV="1">
            <a:off x="1501139" y="4792337"/>
            <a:ext cx="1825977" cy="3167"/>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F4C5FBC4-85F8-5EED-2FBC-52208B2F1066}"/>
              </a:ext>
            </a:extLst>
          </p:cNvPr>
          <p:cNvCxnSpPr>
            <a:cxnSpLocks/>
          </p:cNvCxnSpPr>
          <p:nvPr/>
        </p:nvCxnSpPr>
        <p:spPr>
          <a:xfrm flipV="1">
            <a:off x="8893191" y="4767501"/>
            <a:ext cx="1825977" cy="3167"/>
          </a:xfrm>
          <a:prstGeom prst="line">
            <a:avLst/>
          </a:prstGeom>
          <a:ln>
            <a:solidFill>
              <a:schemeClr val="accent3">
                <a:lumMod val="75000"/>
              </a:schemeClr>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F0AF75C-EA39-599F-30E0-B4E026B073A6}"/>
              </a:ext>
            </a:extLst>
          </p:cNvPr>
          <p:cNvCxnSpPr>
            <a:cxnSpLocks/>
          </p:cNvCxnSpPr>
          <p:nvPr/>
        </p:nvCxnSpPr>
        <p:spPr>
          <a:xfrm flipV="1">
            <a:off x="5259654" y="4774739"/>
            <a:ext cx="1825977" cy="3167"/>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D2E31ABD-8B5F-9087-8818-4C4DD27FF729}"/>
              </a:ext>
            </a:extLst>
          </p:cNvPr>
          <p:cNvSpPr txBox="1"/>
          <p:nvPr/>
        </p:nvSpPr>
        <p:spPr>
          <a:xfrm>
            <a:off x="842427" y="4933445"/>
            <a:ext cx="3216928" cy="1338828"/>
          </a:xfrm>
          <a:prstGeom prst="rect">
            <a:avLst/>
          </a:prstGeom>
          <a:noFill/>
        </p:spPr>
        <p:txBody>
          <a:bodyPr wrap="square" lIns="91440" tIns="45720" rIns="91440" bIns="45720" rtlCol="0" anchor="t">
            <a:spAutoFit/>
          </a:bodyPr>
          <a:lstStyle/>
          <a:p>
            <a:pPr algn="ctr">
              <a:spcAft>
                <a:spcPts val="600"/>
              </a:spcAft>
            </a:pPr>
            <a:r>
              <a:rPr lang="en-US" sz="2000" b="1">
                <a:cs typeface="Arial"/>
              </a:rPr>
              <a:t>884</a:t>
            </a:r>
          </a:p>
          <a:p>
            <a:pPr algn="ctr">
              <a:spcAft>
                <a:spcPts val="600"/>
              </a:spcAft>
            </a:pPr>
            <a:r>
              <a:rPr lang="en-US" sz="1550"/>
              <a:t>New Contracts Created</a:t>
            </a:r>
            <a:endParaRPr lang="en-US" sz="2000" b="1"/>
          </a:p>
          <a:p>
            <a:pPr algn="ctr"/>
            <a:r>
              <a:rPr lang="en-US" sz="2000" b="1">
                <a:cs typeface="Arial"/>
              </a:rPr>
              <a:t>394</a:t>
            </a:r>
          </a:p>
          <a:p>
            <a:pPr algn="ctr"/>
            <a:r>
              <a:rPr lang="en-US" sz="1400" b="1"/>
              <a:t>  </a:t>
            </a:r>
            <a:r>
              <a:rPr lang="en-US" sz="1550"/>
              <a:t>Contracts Renewed/Amended</a:t>
            </a:r>
          </a:p>
        </p:txBody>
      </p:sp>
      <p:sp>
        <p:nvSpPr>
          <p:cNvPr id="48" name="TextBox 47">
            <a:extLst>
              <a:ext uri="{FF2B5EF4-FFF2-40B4-BE49-F238E27FC236}">
                <a16:creationId xmlns:a16="http://schemas.microsoft.com/office/drawing/2014/main" id="{7FF09036-7B2E-50A3-B6C2-31968E51AB5F}"/>
              </a:ext>
            </a:extLst>
          </p:cNvPr>
          <p:cNvSpPr txBox="1"/>
          <p:nvPr/>
        </p:nvSpPr>
        <p:spPr>
          <a:xfrm>
            <a:off x="8143700" y="4836788"/>
            <a:ext cx="3312543" cy="1431161"/>
          </a:xfrm>
          <a:prstGeom prst="rect">
            <a:avLst/>
          </a:prstGeom>
          <a:noFill/>
        </p:spPr>
        <p:txBody>
          <a:bodyPr wrap="square" rtlCol="0">
            <a:spAutoFit/>
          </a:bodyPr>
          <a:lstStyle/>
          <a:p>
            <a:pPr algn="ctr"/>
            <a:r>
              <a:rPr lang="en-US" sz="2000" b="1"/>
              <a:t>130</a:t>
            </a:r>
            <a:r>
              <a:rPr lang="en-US" sz="1600"/>
              <a:t> </a:t>
            </a:r>
          </a:p>
          <a:p>
            <a:pPr algn="ctr"/>
            <a:r>
              <a:rPr lang="en-US" sz="1550"/>
              <a:t>Sourcing Events Created</a:t>
            </a:r>
          </a:p>
          <a:p>
            <a:pPr algn="ctr"/>
            <a:endParaRPr lang="en-US" sz="1600"/>
          </a:p>
          <a:p>
            <a:pPr algn="ctr"/>
            <a:r>
              <a:rPr lang="en-US" sz="1600" b="1"/>
              <a:t> </a:t>
            </a:r>
            <a:r>
              <a:rPr lang="en-US" sz="2000" b="1"/>
              <a:t>96 </a:t>
            </a:r>
            <a:endParaRPr lang="en-US" sz="1600" b="1"/>
          </a:p>
          <a:p>
            <a:pPr algn="ctr"/>
            <a:r>
              <a:rPr lang="en-US" sz="1550"/>
              <a:t>Sourcing Events Posted</a:t>
            </a:r>
          </a:p>
        </p:txBody>
      </p:sp>
      <p:sp>
        <p:nvSpPr>
          <p:cNvPr id="50" name="TextBox 49">
            <a:extLst>
              <a:ext uri="{FF2B5EF4-FFF2-40B4-BE49-F238E27FC236}">
                <a16:creationId xmlns:a16="http://schemas.microsoft.com/office/drawing/2014/main" id="{EC574A5C-B210-A049-2FB3-22236CC63AC3}"/>
              </a:ext>
            </a:extLst>
          </p:cNvPr>
          <p:cNvSpPr txBox="1"/>
          <p:nvPr/>
        </p:nvSpPr>
        <p:spPr>
          <a:xfrm>
            <a:off x="4603925" y="4836788"/>
            <a:ext cx="3215881" cy="1908215"/>
          </a:xfrm>
          <a:prstGeom prst="rect">
            <a:avLst/>
          </a:prstGeom>
          <a:noFill/>
        </p:spPr>
        <p:txBody>
          <a:bodyPr wrap="square" lIns="91440" tIns="45720" rIns="91440" bIns="45720" rtlCol="0" anchor="t">
            <a:spAutoFit/>
          </a:bodyPr>
          <a:lstStyle/>
          <a:p>
            <a:pPr algn="ctr"/>
            <a:r>
              <a:rPr lang="en-US" sz="2000" b="1"/>
              <a:t>1,010</a:t>
            </a:r>
            <a:endParaRPr lang="en-US"/>
          </a:p>
          <a:p>
            <a:pPr algn="ctr"/>
            <a:r>
              <a:rPr lang="en-US" sz="1550"/>
              <a:t>Suppliers Trained on Registration and Bidding</a:t>
            </a:r>
          </a:p>
          <a:p>
            <a:pPr algn="ctr"/>
            <a:endParaRPr lang="en-US" sz="1600"/>
          </a:p>
          <a:p>
            <a:pPr algn="ctr"/>
            <a:r>
              <a:rPr lang="en-US" sz="2000" b="1"/>
              <a:t>278</a:t>
            </a:r>
            <a:endParaRPr lang="en-US" sz="2400"/>
          </a:p>
          <a:p>
            <a:pPr algn="ctr"/>
            <a:r>
              <a:rPr lang="en-US" sz="1550"/>
              <a:t>Statewide Contract Suppliers Trained</a:t>
            </a:r>
          </a:p>
        </p:txBody>
      </p:sp>
      <p:sp>
        <p:nvSpPr>
          <p:cNvPr id="51" name="TextBox 50">
            <a:extLst>
              <a:ext uri="{FF2B5EF4-FFF2-40B4-BE49-F238E27FC236}">
                <a16:creationId xmlns:a16="http://schemas.microsoft.com/office/drawing/2014/main" id="{61A6B0ED-E3CA-F790-7ED4-862A3287F254}"/>
              </a:ext>
            </a:extLst>
          </p:cNvPr>
          <p:cNvSpPr txBox="1"/>
          <p:nvPr/>
        </p:nvSpPr>
        <p:spPr>
          <a:xfrm>
            <a:off x="1690168" y="3333446"/>
            <a:ext cx="11315286" cy="338554"/>
          </a:xfrm>
          <a:prstGeom prst="rect">
            <a:avLst/>
          </a:prstGeom>
          <a:noFill/>
        </p:spPr>
        <p:txBody>
          <a:bodyPr wrap="square" lIns="91440" tIns="45720" rIns="91440" bIns="45720" rtlCol="0" anchor="t">
            <a:spAutoFit/>
          </a:bodyPr>
          <a:lstStyle/>
          <a:p>
            <a:r>
              <a:rPr lang="en-US" sz="1600" b="1">
                <a:solidFill>
                  <a:schemeClr val="bg1"/>
                </a:solidFill>
              </a:rPr>
              <a:t>All metrics are cumulative totals since GA@WORK go-live (July 1, 2026 – August 21, 2026)</a:t>
            </a:r>
            <a:endParaRPr lang="en-US" sz="1600" b="1">
              <a:solidFill>
                <a:schemeClr val="bg1"/>
              </a:solidFill>
              <a:cs typeface="Arial"/>
            </a:endParaRPr>
          </a:p>
        </p:txBody>
      </p:sp>
      <p:cxnSp>
        <p:nvCxnSpPr>
          <p:cNvPr id="57" name="Straight Connector 56">
            <a:extLst>
              <a:ext uri="{FF2B5EF4-FFF2-40B4-BE49-F238E27FC236}">
                <a16:creationId xmlns:a16="http://schemas.microsoft.com/office/drawing/2014/main" id="{0AEBA8AE-9D59-6517-28D8-BA707BB413D4}"/>
              </a:ext>
            </a:extLst>
          </p:cNvPr>
          <p:cNvCxnSpPr/>
          <p:nvPr/>
        </p:nvCxnSpPr>
        <p:spPr>
          <a:xfrm>
            <a:off x="4279352" y="3821445"/>
            <a:ext cx="0" cy="258958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7BE2AE9A-E38D-47B3-C4DA-8BF0B21850E1}"/>
              </a:ext>
            </a:extLst>
          </p:cNvPr>
          <p:cNvCxnSpPr/>
          <p:nvPr/>
        </p:nvCxnSpPr>
        <p:spPr>
          <a:xfrm>
            <a:off x="8038379" y="3825281"/>
            <a:ext cx="0" cy="258958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7DB38938-A83B-FFFB-557B-D2E15E5D6E88}"/>
              </a:ext>
            </a:extLst>
          </p:cNvPr>
          <p:cNvCxnSpPr>
            <a:cxnSpLocks/>
          </p:cNvCxnSpPr>
          <p:nvPr/>
        </p:nvCxnSpPr>
        <p:spPr>
          <a:xfrm>
            <a:off x="1340137" y="5653396"/>
            <a:ext cx="242689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0D1A0F50-9EC9-8583-629B-6384256F34F2}"/>
              </a:ext>
            </a:extLst>
          </p:cNvPr>
          <p:cNvCxnSpPr/>
          <p:nvPr/>
        </p:nvCxnSpPr>
        <p:spPr>
          <a:xfrm>
            <a:off x="5171828" y="5722646"/>
            <a:ext cx="2080076"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8AFD8ECD-DBBC-5753-511A-1E7C69EAFD76}"/>
              </a:ext>
            </a:extLst>
          </p:cNvPr>
          <p:cNvCxnSpPr/>
          <p:nvPr/>
        </p:nvCxnSpPr>
        <p:spPr>
          <a:xfrm>
            <a:off x="8734254" y="5552368"/>
            <a:ext cx="2080076"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239725917"/>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EB6B24-3FA3-F96D-43FF-1DCD7F6A51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6E4C4C32-CD72-7022-CBBD-65406FAEDB2C}"/>
              </a:ext>
            </a:extLst>
          </p:cNvPr>
          <p:cNvSpPr>
            <a:spLocks noGrp="1"/>
          </p:cNvSpPr>
          <p:nvPr>
            <p:ph type="title"/>
          </p:nvPr>
        </p:nvSpPr>
        <p:spPr/>
        <p:txBody>
          <a:bodyPr/>
          <a:lstStyle/>
          <a:p>
            <a:r>
              <a:rPr lang="en-US"/>
              <a:t>1 Month in GA@WORK</a:t>
            </a:r>
          </a:p>
        </p:txBody>
      </p:sp>
      <p:sp>
        <p:nvSpPr>
          <p:cNvPr id="4" name="Content Placeholder 3">
            <a:extLst>
              <a:ext uri="{FF2B5EF4-FFF2-40B4-BE49-F238E27FC236}">
                <a16:creationId xmlns:a16="http://schemas.microsoft.com/office/drawing/2014/main" id="{1097CCB7-7021-0E21-75A8-21FD2FA919B7}"/>
              </a:ext>
            </a:extLst>
          </p:cNvPr>
          <p:cNvSpPr>
            <a:spLocks noGrp="1"/>
          </p:cNvSpPr>
          <p:nvPr>
            <p:ph idx="1"/>
          </p:nvPr>
        </p:nvSpPr>
        <p:spPr>
          <a:xfrm>
            <a:off x="545939" y="1004003"/>
            <a:ext cx="11100122" cy="587634"/>
          </a:xfrm>
        </p:spPr>
        <p:txBody>
          <a:bodyPr>
            <a:normAutofit fontScale="92500" lnSpcReduction="10000"/>
          </a:bodyPr>
          <a:lstStyle/>
          <a:p>
            <a:pPr>
              <a:lnSpc>
                <a:spcPct val="100000"/>
              </a:lnSpc>
              <a:spcBef>
                <a:spcPts val="0"/>
              </a:spcBef>
            </a:pPr>
            <a:r>
              <a:rPr lang="en-US"/>
              <a:t>By the Numbers </a:t>
            </a:r>
          </a:p>
          <a:p>
            <a:pPr>
              <a:lnSpc>
                <a:spcPct val="100000"/>
              </a:lnSpc>
              <a:spcBef>
                <a:spcPts val="0"/>
              </a:spcBef>
            </a:pPr>
            <a:r>
              <a:rPr lang="en-US" sz="1500">
                <a:solidFill>
                  <a:schemeClr val="bg2">
                    <a:lumMod val="75000"/>
                  </a:schemeClr>
                </a:solidFill>
              </a:rPr>
              <a:t>July 1 - 31, 2026</a:t>
            </a:r>
          </a:p>
        </p:txBody>
      </p:sp>
      <p:grpSp>
        <p:nvGrpSpPr>
          <p:cNvPr id="117" name="Group 116">
            <a:extLst>
              <a:ext uri="{FF2B5EF4-FFF2-40B4-BE49-F238E27FC236}">
                <a16:creationId xmlns:a16="http://schemas.microsoft.com/office/drawing/2014/main" id="{369AA2F5-66C1-C57E-AEB4-7C6578650EC9}"/>
              </a:ext>
            </a:extLst>
          </p:cNvPr>
          <p:cNvGrpSpPr/>
          <p:nvPr/>
        </p:nvGrpSpPr>
        <p:grpSpPr>
          <a:xfrm>
            <a:off x="1799922" y="1839841"/>
            <a:ext cx="4935627" cy="3922005"/>
            <a:chOff x="1647825" y="1839841"/>
            <a:chExt cx="4935627" cy="3922005"/>
          </a:xfrm>
        </p:grpSpPr>
        <p:grpSp>
          <p:nvGrpSpPr>
            <p:cNvPr id="96" name="Group 95">
              <a:extLst>
                <a:ext uri="{FF2B5EF4-FFF2-40B4-BE49-F238E27FC236}">
                  <a16:creationId xmlns:a16="http://schemas.microsoft.com/office/drawing/2014/main" id="{42905026-E0D1-4A40-3B63-B2A67DC48102}"/>
                </a:ext>
              </a:extLst>
            </p:cNvPr>
            <p:cNvGrpSpPr/>
            <p:nvPr/>
          </p:nvGrpSpPr>
          <p:grpSpPr>
            <a:xfrm>
              <a:off x="1647825" y="1839841"/>
              <a:ext cx="3026013" cy="1035585"/>
              <a:chOff x="1647825" y="1839841"/>
              <a:chExt cx="3026013" cy="1035585"/>
            </a:xfrm>
          </p:grpSpPr>
          <p:sp>
            <p:nvSpPr>
              <p:cNvPr id="5" name="Rounded Rectangle 4">
                <a:extLst>
                  <a:ext uri="{FF2B5EF4-FFF2-40B4-BE49-F238E27FC236}">
                    <a16:creationId xmlns:a16="http://schemas.microsoft.com/office/drawing/2014/main" id="{00C51B7B-82BB-EC2C-1A0C-A773CAA35A0B}"/>
                  </a:ext>
                </a:extLst>
              </p:cNvPr>
              <p:cNvSpPr/>
              <p:nvPr/>
            </p:nvSpPr>
            <p:spPr>
              <a:xfrm>
                <a:off x="1647825" y="1839841"/>
                <a:ext cx="3026013" cy="103558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15,000+</a:t>
                </a:r>
              </a:p>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Average daily GA@WORK logins</a:t>
                </a:r>
              </a:p>
            </p:txBody>
          </p:sp>
          <p:sp>
            <p:nvSpPr>
              <p:cNvPr id="11" name="Oval 10">
                <a:extLst>
                  <a:ext uri="{FF2B5EF4-FFF2-40B4-BE49-F238E27FC236}">
                    <a16:creationId xmlns:a16="http://schemas.microsoft.com/office/drawing/2014/main" id="{2C799781-B1B5-B1A9-860F-FA251DE10821}"/>
                  </a:ext>
                </a:extLst>
              </p:cNvPr>
              <p:cNvSpPr/>
              <p:nvPr/>
            </p:nvSpPr>
            <p:spPr>
              <a:xfrm>
                <a:off x="1780028" y="1966534"/>
                <a:ext cx="782197" cy="78219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6" name="Graphic 15" descr="Users outline">
                <a:extLst>
                  <a:ext uri="{FF2B5EF4-FFF2-40B4-BE49-F238E27FC236}">
                    <a16:creationId xmlns:a16="http://schemas.microsoft.com/office/drawing/2014/main" id="{92EBED92-4F52-0E00-5384-5470BDDEB2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62654" y="2056280"/>
                <a:ext cx="606657" cy="606657"/>
              </a:xfrm>
              <a:prstGeom prst="rect">
                <a:avLst/>
              </a:prstGeom>
            </p:spPr>
          </p:pic>
        </p:grpSp>
        <p:grpSp>
          <p:nvGrpSpPr>
            <p:cNvPr id="97" name="Group 96">
              <a:extLst>
                <a:ext uri="{FF2B5EF4-FFF2-40B4-BE49-F238E27FC236}">
                  <a16:creationId xmlns:a16="http://schemas.microsoft.com/office/drawing/2014/main" id="{3953C245-AEB9-7466-A21E-59E1D4E7FC3F}"/>
                </a:ext>
              </a:extLst>
            </p:cNvPr>
            <p:cNvGrpSpPr/>
            <p:nvPr/>
          </p:nvGrpSpPr>
          <p:grpSpPr>
            <a:xfrm>
              <a:off x="2452057" y="3283051"/>
              <a:ext cx="3026013" cy="1035585"/>
              <a:chOff x="2452057" y="3283051"/>
              <a:chExt cx="3026013" cy="1035585"/>
            </a:xfrm>
          </p:grpSpPr>
          <p:grpSp>
            <p:nvGrpSpPr>
              <p:cNvPr id="59" name="Group 58">
                <a:extLst>
                  <a:ext uri="{FF2B5EF4-FFF2-40B4-BE49-F238E27FC236}">
                    <a16:creationId xmlns:a16="http://schemas.microsoft.com/office/drawing/2014/main" id="{732D6B7F-E61D-DC83-DE4F-084612519635}"/>
                  </a:ext>
                </a:extLst>
              </p:cNvPr>
              <p:cNvGrpSpPr/>
              <p:nvPr/>
            </p:nvGrpSpPr>
            <p:grpSpPr>
              <a:xfrm>
                <a:off x="2452057" y="3283051"/>
                <a:ext cx="3026013" cy="1035585"/>
                <a:chOff x="532435" y="1950010"/>
                <a:chExt cx="3026013" cy="1035585"/>
              </a:xfrm>
            </p:grpSpPr>
            <p:sp>
              <p:nvSpPr>
                <p:cNvPr id="60" name="Rounded Rectangle 59">
                  <a:extLst>
                    <a:ext uri="{FF2B5EF4-FFF2-40B4-BE49-F238E27FC236}">
                      <a16:creationId xmlns:a16="http://schemas.microsoft.com/office/drawing/2014/main" id="{77DCD45F-ACC2-A831-56BF-20FB1B9589AD}"/>
                    </a:ext>
                  </a:extLst>
                </p:cNvPr>
                <p:cNvSpPr/>
                <p:nvPr/>
              </p:nvSpPr>
              <p:spPr>
                <a:xfrm>
                  <a:off x="532435" y="1950010"/>
                  <a:ext cx="3026013" cy="103558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50,000+</a:t>
                  </a:r>
                </a:p>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Average number of reports run each day</a:t>
                  </a:r>
                </a:p>
              </p:txBody>
            </p:sp>
            <p:sp>
              <p:nvSpPr>
                <p:cNvPr id="61" name="Oval 60">
                  <a:extLst>
                    <a:ext uri="{FF2B5EF4-FFF2-40B4-BE49-F238E27FC236}">
                      <a16:creationId xmlns:a16="http://schemas.microsoft.com/office/drawing/2014/main" id="{D8D5531C-FA4F-193F-F2CD-04F523051455}"/>
                    </a:ext>
                  </a:extLst>
                </p:cNvPr>
                <p:cNvSpPr/>
                <p:nvPr/>
              </p:nvSpPr>
              <p:spPr>
                <a:xfrm>
                  <a:off x="664638" y="2076703"/>
                  <a:ext cx="782197" cy="78219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87" name="Graphic 86" descr="Document outline">
                <a:extLst>
                  <a:ext uri="{FF2B5EF4-FFF2-40B4-BE49-F238E27FC236}">
                    <a16:creationId xmlns:a16="http://schemas.microsoft.com/office/drawing/2014/main" id="{BF1749EB-3F90-5388-B520-7FF3948EFB9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691655" y="3522554"/>
                <a:ext cx="558173" cy="558173"/>
              </a:xfrm>
              <a:prstGeom prst="rect">
                <a:avLst/>
              </a:prstGeom>
            </p:spPr>
          </p:pic>
        </p:grpSp>
        <p:grpSp>
          <p:nvGrpSpPr>
            <p:cNvPr id="98" name="Group 97">
              <a:extLst>
                <a:ext uri="{FF2B5EF4-FFF2-40B4-BE49-F238E27FC236}">
                  <a16:creationId xmlns:a16="http://schemas.microsoft.com/office/drawing/2014/main" id="{20781D4A-623B-7798-B927-61830CC5D011}"/>
                </a:ext>
              </a:extLst>
            </p:cNvPr>
            <p:cNvGrpSpPr/>
            <p:nvPr/>
          </p:nvGrpSpPr>
          <p:grpSpPr>
            <a:xfrm>
              <a:off x="3557439" y="4726261"/>
              <a:ext cx="3026013" cy="1035585"/>
              <a:chOff x="3557439" y="4726261"/>
              <a:chExt cx="3026013" cy="1035585"/>
            </a:xfrm>
          </p:grpSpPr>
          <p:sp>
            <p:nvSpPr>
              <p:cNvPr id="65" name="Rounded Rectangle 64">
                <a:extLst>
                  <a:ext uri="{FF2B5EF4-FFF2-40B4-BE49-F238E27FC236}">
                    <a16:creationId xmlns:a16="http://schemas.microsoft.com/office/drawing/2014/main" id="{6DE00DA7-D131-48D7-4EEE-B69F552C4E75}"/>
                  </a:ext>
                </a:extLst>
              </p:cNvPr>
              <p:cNvSpPr/>
              <p:nvPr/>
            </p:nvSpPr>
            <p:spPr>
              <a:xfrm>
                <a:off x="3557439" y="4726261"/>
                <a:ext cx="3026013" cy="1035585"/>
              </a:xfrm>
              <a:prstGeom prst="roundRect">
                <a:avLst>
                  <a:gd name="adj" fmla="val 5000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124,000+</a:t>
                </a:r>
              </a:p>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Direct deposit transactions over two successful payroll runs</a:t>
                </a:r>
              </a:p>
            </p:txBody>
          </p:sp>
          <p:sp>
            <p:nvSpPr>
              <p:cNvPr id="66" name="Oval 65">
                <a:extLst>
                  <a:ext uri="{FF2B5EF4-FFF2-40B4-BE49-F238E27FC236}">
                    <a16:creationId xmlns:a16="http://schemas.microsoft.com/office/drawing/2014/main" id="{6B3A22EF-B237-45F4-83ED-27439143C8D0}"/>
                  </a:ext>
                </a:extLst>
              </p:cNvPr>
              <p:cNvSpPr/>
              <p:nvPr/>
            </p:nvSpPr>
            <p:spPr>
              <a:xfrm>
                <a:off x="3689642" y="4852954"/>
                <a:ext cx="782197" cy="78219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9" name="Graphic 88" descr="Bank outline">
                <a:extLst>
                  <a:ext uri="{FF2B5EF4-FFF2-40B4-BE49-F238E27FC236}">
                    <a16:creationId xmlns:a16="http://schemas.microsoft.com/office/drawing/2014/main" id="{31F25251-3EE2-CCE4-8236-FD5ADB54E4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773880" y="4937192"/>
                <a:ext cx="613719" cy="613719"/>
              </a:xfrm>
              <a:prstGeom prst="rect">
                <a:avLst/>
              </a:prstGeom>
            </p:spPr>
          </p:pic>
        </p:grpSp>
      </p:grpSp>
      <p:grpSp>
        <p:nvGrpSpPr>
          <p:cNvPr id="118" name="Group 117">
            <a:extLst>
              <a:ext uri="{FF2B5EF4-FFF2-40B4-BE49-F238E27FC236}">
                <a16:creationId xmlns:a16="http://schemas.microsoft.com/office/drawing/2014/main" id="{294FCCFE-9109-9AAB-070C-B285EF0A47E9}"/>
              </a:ext>
            </a:extLst>
          </p:cNvPr>
          <p:cNvGrpSpPr/>
          <p:nvPr/>
        </p:nvGrpSpPr>
        <p:grpSpPr>
          <a:xfrm>
            <a:off x="6178872" y="3283051"/>
            <a:ext cx="4131395" cy="2478795"/>
            <a:chOff x="6492562" y="3283051"/>
            <a:chExt cx="4131395" cy="2478795"/>
          </a:xfrm>
        </p:grpSpPr>
        <p:grpSp>
          <p:nvGrpSpPr>
            <p:cNvPr id="100" name="Group 99">
              <a:extLst>
                <a:ext uri="{FF2B5EF4-FFF2-40B4-BE49-F238E27FC236}">
                  <a16:creationId xmlns:a16="http://schemas.microsoft.com/office/drawing/2014/main" id="{FE00126F-7900-5AC6-D628-A9D262AEF8E6}"/>
                </a:ext>
              </a:extLst>
            </p:cNvPr>
            <p:cNvGrpSpPr/>
            <p:nvPr/>
          </p:nvGrpSpPr>
          <p:grpSpPr>
            <a:xfrm>
              <a:off x="6492562" y="3283051"/>
              <a:ext cx="3026013" cy="1035585"/>
              <a:chOff x="6492562" y="3283051"/>
              <a:chExt cx="3026013" cy="1035585"/>
            </a:xfrm>
          </p:grpSpPr>
          <p:sp>
            <p:nvSpPr>
              <p:cNvPr id="75" name="Rounded Rectangle 74">
                <a:extLst>
                  <a:ext uri="{FF2B5EF4-FFF2-40B4-BE49-F238E27FC236}">
                    <a16:creationId xmlns:a16="http://schemas.microsoft.com/office/drawing/2014/main" id="{94A9C68E-0B12-B061-8512-48584FFBEB88}"/>
                  </a:ext>
                </a:extLst>
              </p:cNvPr>
              <p:cNvSpPr/>
              <p:nvPr/>
            </p:nvSpPr>
            <p:spPr>
              <a:xfrm>
                <a:off x="6492562" y="3283051"/>
                <a:ext cx="3026013" cy="103558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804545" marR="0" lvl="0" indent="0" algn="l" defTabSz="914400" rtl="0" eaLnBrk="1" fontAlgn="auto" latinLnBrk="0" hangingPunct="1">
                  <a:lnSpc>
                    <a:spcPct val="100000"/>
                  </a:lnSpc>
                  <a:spcBef>
                    <a:spcPts val="0"/>
                  </a:spcBef>
                  <a:spcAft>
                    <a:spcPts val="0"/>
                  </a:spcAft>
                  <a:buClrTx/>
                  <a:buSzTx/>
                  <a:buFontTx/>
                  <a:buNone/>
                  <a:tabLst/>
                  <a:defRPr/>
                </a:pPr>
                <a:endParaRPr lang="en-US" b="1" i="0" u="none" strike="noStrike" kern="1200" cap="none" spc="0" normalizeH="0" baseline="0" noProof="0">
                  <a:ln>
                    <a:noFill/>
                  </a:ln>
                  <a:solidFill>
                    <a:srgbClr val="FFFFFF"/>
                  </a:solidFill>
                  <a:effectLst/>
                  <a:uLnTx/>
                  <a:uFillTx/>
                  <a:latin typeface="Arial" panose="020B0604020202020204"/>
                  <a:cs typeface="Arial"/>
                </a:endParaRPr>
              </a:p>
            </p:txBody>
          </p:sp>
          <p:sp>
            <p:nvSpPr>
              <p:cNvPr id="76" name="Oval 75">
                <a:extLst>
                  <a:ext uri="{FF2B5EF4-FFF2-40B4-BE49-F238E27FC236}">
                    <a16:creationId xmlns:a16="http://schemas.microsoft.com/office/drawing/2014/main" id="{861D28AF-8E49-4F76-624F-3D137D8EB862}"/>
                  </a:ext>
                </a:extLst>
              </p:cNvPr>
              <p:cNvSpPr/>
              <p:nvPr/>
            </p:nvSpPr>
            <p:spPr>
              <a:xfrm>
                <a:off x="6624765" y="3409744"/>
                <a:ext cx="782197" cy="78219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01" name="Group 100">
              <a:extLst>
                <a:ext uri="{FF2B5EF4-FFF2-40B4-BE49-F238E27FC236}">
                  <a16:creationId xmlns:a16="http://schemas.microsoft.com/office/drawing/2014/main" id="{50434084-85CA-D153-E451-7B6404CB5C08}"/>
                </a:ext>
              </a:extLst>
            </p:cNvPr>
            <p:cNvGrpSpPr/>
            <p:nvPr/>
          </p:nvGrpSpPr>
          <p:grpSpPr>
            <a:xfrm>
              <a:off x="7597944" y="4726261"/>
              <a:ext cx="3026013" cy="1035585"/>
              <a:chOff x="7597944" y="4726261"/>
              <a:chExt cx="3026013" cy="1035585"/>
            </a:xfrm>
          </p:grpSpPr>
          <p:grpSp>
            <p:nvGrpSpPr>
              <p:cNvPr id="79" name="Group 78">
                <a:extLst>
                  <a:ext uri="{FF2B5EF4-FFF2-40B4-BE49-F238E27FC236}">
                    <a16:creationId xmlns:a16="http://schemas.microsoft.com/office/drawing/2014/main" id="{4C0AF489-ED3B-9484-09E8-BFFAC5AE1990}"/>
                  </a:ext>
                </a:extLst>
              </p:cNvPr>
              <p:cNvGrpSpPr/>
              <p:nvPr/>
            </p:nvGrpSpPr>
            <p:grpSpPr>
              <a:xfrm>
                <a:off x="7597944" y="4726261"/>
                <a:ext cx="3026013" cy="1035585"/>
                <a:chOff x="532435" y="1950010"/>
                <a:chExt cx="3026013" cy="1035585"/>
              </a:xfrm>
            </p:grpSpPr>
            <p:sp>
              <p:nvSpPr>
                <p:cNvPr id="80" name="Rounded Rectangle 79">
                  <a:extLst>
                    <a:ext uri="{FF2B5EF4-FFF2-40B4-BE49-F238E27FC236}">
                      <a16:creationId xmlns:a16="http://schemas.microsoft.com/office/drawing/2014/main" id="{9424C720-5E1C-1166-DB5C-4869A149EFD2}"/>
                    </a:ext>
                  </a:extLst>
                </p:cNvPr>
                <p:cNvSpPr/>
                <p:nvPr/>
              </p:nvSpPr>
              <p:spPr>
                <a:xfrm>
                  <a:off x="532435" y="1950010"/>
                  <a:ext cx="3026013" cy="103558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5,000+</a:t>
                  </a:r>
                </a:p>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Contracts successfully integrated into GA@WORK</a:t>
                  </a:r>
                </a:p>
              </p:txBody>
            </p:sp>
            <p:sp>
              <p:nvSpPr>
                <p:cNvPr id="81" name="Oval 80">
                  <a:extLst>
                    <a:ext uri="{FF2B5EF4-FFF2-40B4-BE49-F238E27FC236}">
                      <a16:creationId xmlns:a16="http://schemas.microsoft.com/office/drawing/2014/main" id="{849D6046-059D-5E64-73B9-40804683397E}"/>
                    </a:ext>
                  </a:extLst>
                </p:cNvPr>
                <p:cNvSpPr/>
                <p:nvPr/>
              </p:nvSpPr>
              <p:spPr>
                <a:xfrm>
                  <a:off x="664638" y="2076703"/>
                  <a:ext cx="782197" cy="78219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93" name="Graphic 92" descr="Contract outline">
                <a:extLst>
                  <a:ext uri="{FF2B5EF4-FFF2-40B4-BE49-F238E27FC236}">
                    <a16:creationId xmlns:a16="http://schemas.microsoft.com/office/drawing/2014/main" id="{A9E1EEB9-2B67-ECFD-9C85-1EBB2D41A8A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807127" y="4928952"/>
                <a:ext cx="619700" cy="619700"/>
              </a:xfrm>
              <a:prstGeom prst="rect">
                <a:avLst/>
              </a:prstGeom>
            </p:spPr>
          </p:pic>
        </p:grpSp>
      </p:grpSp>
      <p:grpSp>
        <p:nvGrpSpPr>
          <p:cNvPr id="102" name="Group 101">
            <a:extLst>
              <a:ext uri="{FF2B5EF4-FFF2-40B4-BE49-F238E27FC236}">
                <a16:creationId xmlns:a16="http://schemas.microsoft.com/office/drawing/2014/main" id="{9BA7506B-0AE9-A4E0-8FE3-CEAF16E357F3}"/>
              </a:ext>
            </a:extLst>
          </p:cNvPr>
          <p:cNvGrpSpPr/>
          <p:nvPr/>
        </p:nvGrpSpPr>
        <p:grpSpPr>
          <a:xfrm>
            <a:off x="5867740" y="1802476"/>
            <a:ext cx="3026013" cy="1035585"/>
            <a:chOff x="1647825" y="1839841"/>
            <a:chExt cx="3026013" cy="1035585"/>
          </a:xfrm>
        </p:grpSpPr>
        <p:sp>
          <p:nvSpPr>
            <p:cNvPr id="103" name="Rounded Rectangle 102">
              <a:extLst>
                <a:ext uri="{FF2B5EF4-FFF2-40B4-BE49-F238E27FC236}">
                  <a16:creationId xmlns:a16="http://schemas.microsoft.com/office/drawing/2014/main" id="{08B971E5-E47C-AB6A-D79C-6D22376E8F45}"/>
                </a:ext>
              </a:extLst>
            </p:cNvPr>
            <p:cNvSpPr/>
            <p:nvPr/>
          </p:nvSpPr>
          <p:spPr>
            <a:xfrm>
              <a:off x="1647825" y="1839841"/>
              <a:ext cx="3026013" cy="1035585"/>
            </a:xfrm>
            <a:prstGeom prst="roundRect">
              <a:avLst>
                <a:gd name="adj" fmla="val 5000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814</a:t>
              </a:r>
            </a:p>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New hires added </a:t>
              </a:r>
              <a:b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to the system</a:t>
              </a:r>
            </a:p>
          </p:txBody>
        </p:sp>
        <p:sp>
          <p:nvSpPr>
            <p:cNvPr id="104" name="Oval 103">
              <a:extLst>
                <a:ext uri="{FF2B5EF4-FFF2-40B4-BE49-F238E27FC236}">
                  <a16:creationId xmlns:a16="http://schemas.microsoft.com/office/drawing/2014/main" id="{ACAD5AB7-E181-4216-51C1-0087ACD232CD}"/>
                </a:ext>
              </a:extLst>
            </p:cNvPr>
            <p:cNvSpPr/>
            <p:nvPr/>
          </p:nvSpPr>
          <p:spPr>
            <a:xfrm>
              <a:off x="1780028" y="1966534"/>
              <a:ext cx="782197" cy="78219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9" name="Rounded Rectangle 108">
            <a:extLst>
              <a:ext uri="{FF2B5EF4-FFF2-40B4-BE49-F238E27FC236}">
                <a16:creationId xmlns:a16="http://schemas.microsoft.com/office/drawing/2014/main" id="{FCECD371-173E-2664-CD03-E3A4A41137DA}"/>
              </a:ext>
            </a:extLst>
          </p:cNvPr>
          <p:cNvSpPr/>
          <p:nvPr/>
        </p:nvSpPr>
        <p:spPr>
          <a:xfrm>
            <a:off x="9753590" y="3279304"/>
            <a:ext cx="3026013" cy="1035585"/>
          </a:xfrm>
          <a:prstGeom prst="roundRect">
            <a:avLst>
              <a:gd name="adj" fmla="val 50000"/>
            </a:avLst>
          </a:prstGeom>
          <a:solidFill>
            <a:schemeClr val="accent6">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2" name="Rounded Rectangle 111">
            <a:extLst>
              <a:ext uri="{FF2B5EF4-FFF2-40B4-BE49-F238E27FC236}">
                <a16:creationId xmlns:a16="http://schemas.microsoft.com/office/drawing/2014/main" id="{92C32F42-E91A-CBC7-8D4F-35AC7D03DB95}"/>
              </a:ext>
            </a:extLst>
          </p:cNvPr>
          <p:cNvSpPr/>
          <p:nvPr/>
        </p:nvSpPr>
        <p:spPr>
          <a:xfrm>
            <a:off x="10858972" y="4722514"/>
            <a:ext cx="3026013" cy="1035585"/>
          </a:xfrm>
          <a:prstGeom prst="roundRect">
            <a:avLst>
              <a:gd name="adj" fmla="val 50000"/>
            </a:avLst>
          </a:prstGeom>
          <a:solidFill>
            <a:schemeClr val="accent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4" name="TextBox 113">
            <a:extLst>
              <a:ext uri="{FF2B5EF4-FFF2-40B4-BE49-F238E27FC236}">
                <a16:creationId xmlns:a16="http://schemas.microsoft.com/office/drawing/2014/main" id="{710E5030-D293-CAEC-33BD-7B743F71A281}"/>
              </a:ext>
            </a:extLst>
          </p:cNvPr>
          <p:cNvSpPr txBox="1"/>
          <p:nvPr/>
        </p:nvSpPr>
        <p:spPr>
          <a:xfrm>
            <a:off x="11905575" y="4767623"/>
            <a:ext cx="188443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2" name="Rounded Rectangle 131">
            <a:extLst>
              <a:ext uri="{FF2B5EF4-FFF2-40B4-BE49-F238E27FC236}">
                <a16:creationId xmlns:a16="http://schemas.microsoft.com/office/drawing/2014/main" id="{65B5F31D-80C3-4DFB-DEA0-535459F3768B}"/>
              </a:ext>
            </a:extLst>
          </p:cNvPr>
          <p:cNvSpPr/>
          <p:nvPr/>
        </p:nvSpPr>
        <p:spPr>
          <a:xfrm>
            <a:off x="-970564" y="3279304"/>
            <a:ext cx="3026013" cy="1035585"/>
          </a:xfrm>
          <a:prstGeom prst="roundRect">
            <a:avLst>
              <a:gd name="adj" fmla="val 50000"/>
            </a:avLst>
          </a:prstGeom>
          <a:solidFill>
            <a:schemeClr val="accent6">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5" name="Rounded Rectangle 124">
            <a:extLst>
              <a:ext uri="{FF2B5EF4-FFF2-40B4-BE49-F238E27FC236}">
                <a16:creationId xmlns:a16="http://schemas.microsoft.com/office/drawing/2014/main" id="{BC146A8F-8B51-BDE6-BBFA-75DB1FC99165}"/>
              </a:ext>
            </a:extLst>
          </p:cNvPr>
          <p:cNvSpPr/>
          <p:nvPr/>
        </p:nvSpPr>
        <p:spPr>
          <a:xfrm>
            <a:off x="-1774796" y="1836094"/>
            <a:ext cx="3026013" cy="1035585"/>
          </a:xfrm>
          <a:prstGeom prst="roundRect">
            <a:avLst>
              <a:gd name="adj" fmla="val 50000"/>
            </a:avLst>
          </a:prstGeom>
          <a:solidFill>
            <a:schemeClr val="accent4">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36" name="Graphic 135" descr="Office worker female outline">
            <a:extLst>
              <a:ext uri="{FF2B5EF4-FFF2-40B4-BE49-F238E27FC236}">
                <a16:creationId xmlns:a16="http://schemas.microsoft.com/office/drawing/2014/main" id="{10749CBB-064D-4A26-18E6-7C926075FA4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1728" y="1981127"/>
            <a:ext cx="648192" cy="648192"/>
          </a:xfrm>
          <a:prstGeom prst="rect">
            <a:avLst/>
          </a:prstGeom>
        </p:spPr>
      </p:pic>
      <p:sp>
        <p:nvSpPr>
          <p:cNvPr id="7" name="TextBox 6">
            <a:extLst>
              <a:ext uri="{FF2B5EF4-FFF2-40B4-BE49-F238E27FC236}">
                <a16:creationId xmlns:a16="http://schemas.microsoft.com/office/drawing/2014/main" id="{16675370-FAEE-85A8-BB4E-795E85E2F887}"/>
              </a:ext>
            </a:extLst>
          </p:cNvPr>
          <p:cNvSpPr txBox="1"/>
          <p:nvPr/>
        </p:nvSpPr>
        <p:spPr>
          <a:xfrm>
            <a:off x="7225475" y="3412579"/>
            <a:ext cx="1979410" cy="738664"/>
          </a:xfrm>
          <a:prstGeom prst="rect">
            <a:avLst/>
          </a:prstGeom>
          <a:noFill/>
        </p:spPr>
        <p:txBody>
          <a:bodyPr wrap="square">
            <a:spAutoFit/>
          </a:bodyPr>
          <a:lstStyle/>
          <a:p>
            <a:pPr marL="119063" marR="0" lvl="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125,000+</a:t>
            </a:r>
          </a:p>
          <a:p>
            <a:pPr marL="119063" marR="0" lvl="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Bidders and suppliers successfully migrated</a:t>
            </a:r>
          </a:p>
        </p:txBody>
      </p:sp>
      <p:grpSp>
        <p:nvGrpSpPr>
          <p:cNvPr id="8" name="Group 7">
            <a:extLst>
              <a:ext uri="{FF2B5EF4-FFF2-40B4-BE49-F238E27FC236}">
                <a16:creationId xmlns:a16="http://schemas.microsoft.com/office/drawing/2014/main" id="{1A07ED9B-74C3-686B-E01B-E1671739D8EA}"/>
              </a:ext>
            </a:extLst>
          </p:cNvPr>
          <p:cNvGrpSpPr/>
          <p:nvPr/>
        </p:nvGrpSpPr>
        <p:grpSpPr>
          <a:xfrm>
            <a:off x="9165987" y="1811628"/>
            <a:ext cx="3026013" cy="1035585"/>
            <a:chOff x="532435" y="1950010"/>
            <a:chExt cx="3026013" cy="1035585"/>
          </a:xfrm>
        </p:grpSpPr>
        <p:sp>
          <p:nvSpPr>
            <p:cNvPr id="9" name="Rounded Rectangle 128">
              <a:extLst>
                <a:ext uri="{FF2B5EF4-FFF2-40B4-BE49-F238E27FC236}">
                  <a16:creationId xmlns:a16="http://schemas.microsoft.com/office/drawing/2014/main" id="{3A4D9872-21B7-6BE4-DBB1-FFEBF9979CA9}"/>
                </a:ext>
              </a:extLst>
            </p:cNvPr>
            <p:cNvSpPr/>
            <p:nvPr/>
          </p:nvSpPr>
          <p:spPr>
            <a:xfrm>
              <a:off x="532435" y="1950010"/>
              <a:ext cx="3026013" cy="1035585"/>
            </a:xfrm>
            <a:prstGeom prst="roundRect">
              <a:avLst>
                <a:gd name="adj" fmla="val 5000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1,449</a:t>
              </a:r>
            </a:p>
            <a:p>
              <a:pPr marL="804863"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Arial" panose="020B0604020202020204"/>
                  <a:ea typeface="+mn-ea"/>
                  <a:cs typeface="+mn-cs"/>
                </a:rPr>
                <a:t>Inter/Intra-Agency Transfers</a:t>
              </a:r>
            </a:p>
          </p:txBody>
        </p:sp>
        <p:sp>
          <p:nvSpPr>
            <p:cNvPr id="10" name="Oval 9">
              <a:extLst>
                <a:ext uri="{FF2B5EF4-FFF2-40B4-BE49-F238E27FC236}">
                  <a16:creationId xmlns:a16="http://schemas.microsoft.com/office/drawing/2014/main" id="{79722A40-9924-31CA-D6F1-70B221CFB486}"/>
                </a:ext>
              </a:extLst>
            </p:cNvPr>
            <p:cNvSpPr/>
            <p:nvPr/>
          </p:nvSpPr>
          <p:spPr>
            <a:xfrm>
              <a:off x="664638" y="2076703"/>
              <a:ext cx="782197" cy="782197"/>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138" name="Graphic 137" descr="Employee badge outline">
            <a:extLst>
              <a:ext uri="{FF2B5EF4-FFF2-40B4-BE49-F238E27FC236}">
                <a16:creationId xmlns:a16="http://schemas.microsoft.com/office/drawing/2014/main" id="{0DE52743-2DA6-C20D-095F-53B7008CE4D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92651" y="2020650"/>
            <a:ext cx="593274" cy="593274"/>
          </a:xfrm>
          <a:prstGeom prst="rect">
            <a:avLst/>
          </a:prstGeom>
        </p:spPr>
      </p:pic>
      <p:sp>
        <p:nvSpPr>
          <p:cNvPr id="13" name="Rounded Rectangle 111">
            <a:extLst>
              <a:ext uri="{FF2B5EF4-FFF2-40B4-BE49-F238E27FC236}">
                <a16:creationId xmlns:a16="http://schemas.microsoft.com/office/drawing/2014/main" id="{F1056361-7119-38BA-5966-AF3649F12824}"/>
              </a:ext>
            </a:extLst>
          </p:cNvPr>
          <p:cNvSpPr/>
          <p:nvPr/>
        </p:nvSpPr>
        <p:spPr>
          <a:xfrm>
            <a:off x="-182261" y="4718767"/>
            <a:ext cx="3026013" cy="1035585"/>
          </a:xfrm>
          <a:prstGeom prst="roundRect">
            <a:avLst>
              <a:gd name="adj" fmla="val 50000"/>
            </a:avLst>
          </a:prstGeom>
          <a:solidFill>
            <a:schemeClr val="accent2">
              <a:alpha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43755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CC921-4FA6-BDD7-1AE8-941CC1A2E5A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DAB544-D6F5-60B0-4188-A076FE8E6B7D}"/>
              </a:ext>
            </a:extLst>
          </p:cNvPr>
          <p:cNvSpPr>
            <a:spLocks noGrp="1"/>
          </p:cNvSpPr>
          <p:nvPr>
            <p:ph type="sldNum" sz="quarter" idx="12"/>
          </p:nvPr>
        </p:nvSpPr>
        <p:spPr/>
        <p:txBody>
          <a:bodyPr/>
          <a:lstStyle/>
          <a:p>
            <a:fld id="{C2D79FF0-D74A-F74D-8117-1921F616B44C}" type="slidenum">
              <a:rPr lang="en-US" smtClean="0"/>
              <a:t>9</a:t>
            </a:fld>
            <a:endParaRPr lang="en-US"/>
          </a:p>
        </p:txBody>
      </p:sp>
      <p:sp>
        <p:nvSpPr>
          <p:cNvPr id="3" name="Title 2">
            <a:extLst>
              <a:ext uri="{FF2B5EF4-FFF2-40B4-BE49-F238E27FC236}">
                <a16:creationId xmlns:a16="http://schemas.microsoft.com/office/drawing/2014/main" id="{BF2BC093-4DCD-E931-A0D5-09903B71C402}"/>
              </a:ext>
            </a:extLst>
          </p:cNvPr>
          <p:cNvSpPr>
            <a:spLocks noGrp="1"/>
          </p:cNvSpPr>
          <p:nvPr>
            <p:ph type="title"/>
          </p:nvPr>
        </p:nvSpPr>
        <p:spPr/>
        <p:txBody>
          <a:bodyPr/>
          <a:lstStyle/>
          <a:p>
            <a:r>
              <a:rPr lang="en-US"/>
              <a:t>What we heard - Contracts</a:t>
            </a:r>
          </a:p>
        </p:txBody>
      </p:sp>
      <p:sp>
        <p:nvSpPr>
          <p:cNvPr id="4" name="Content Placeholder 3">
            <a:extLst>
              <a:ext uri="{FF2B5EF4-FFF2-40B4-BE49-F238E27FC236}">
                <a16:creationId xmlns:a16="http://schemas.microsoft.com/office/drawing/2014/main" id="{1749CE5F-577B-B102-D51B-912D4423D7ED}"/>
              </a:ext>
            </a:extLst>
          </p:cNvPr>
          <p:cNvSpPr>
            <a:spLocks noGrp="1"/>
          </p:cNvSpPr>
          <p:nvPr>
            <p:ph idx="1"/>
          </p:nvPr>
        </p:nvSpPr>
        <p:spPr/>
        <p:txBody>
          <a:bodyPr/>
          <a:lstStyle/>
          <a:p>
            <a:r>
              <a:rPr lang="en-US"/>
              <a:t>End-user feedback on Contracts </a:t>
            </a:r>
          </a:p>
        </p:txBody>
      </p:sp>
      <p:grpSp>
        <p:nvGrpSpPr>
          <p:cNvPr id="38" name="Group 37">
            <a:extLst>
              <a:ext uri="{FF2B5EF4-FFF2-40B4-BE49-F238E27FC236}">
                <a16:creationId xmlns:a16="http://schemas.microsoft.com/office/drawing/2014/main" id="{8412B5D8-7EC3-90B1-5F33-E2E61F153DA2}"/>
              </a:ext>
            </a:extLst>
          </p:cNvPr>
          <p:cNvGrpSpPr/>
          <p:nvPr/>
        </p:nvGrpSpPr>
        <p:grpSpPr>
          <a:xfrm>
            <a:off x="17229295" y="5903894"/>
            <a:ext cx="2048811" cy="1956391"/>
            <a:chOff x="649393" y="1797300"/>
            <a:chExt cx="2048811" cy="1956391"/>
          </a:xfrm>
        </p:grpSpPr>
        <p:sp>
          <p:nvSpPr>
            <p:cNvPr id="39" name="Oval 38">
              <a:extLst>
                <a:ext uri="{FF2B5EF4-FFF2-40B4-BE49-F238E27FC236}">
                  <a16:creationId xmlns:a16="http://schemas.microsoft.com/office/drawing/2014/main" id="{C840ECDA-B6F6-77FA-E67E-797A3E5222EF}"/>
                </a:ext>
              </a:extLst>
            </p:cNvPr>
            <p:cNvSpPr/>
            <p:nvPr/>
          </p:nvSpPr>
          <p:spPr>
            <a:xfrm>
              <a:off x="741813" y="1797300"/>
              <a:ext cx="1956391" cy="195639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0" name="Oval 39">
              <a:extLst>
                <a:ext uri="{FF2B5EF4-FFF2-40B4-BE49-F238E27FC236}">
                  <a16:creationId xmlns:a16="http://schemas.microsoft.com/office/drawing/2014/main" id="{C764B4CF-30E6-22F9-18AF-C81A155B4493}"/>
                </a:ext>
              </a:extLst>
            </p:cNvPr>
            <p:cNvSpPr/>
            <p:nvPr/>
          </p:nvSpPr>
          <p:spPr>
            <a:xfrm>
              <a:off x="649393" y="1797300"/>
              <a:ext cx="775778" cy="775778"/>
            </a:xfrm>
            <a:prstGeom prst="ellipse">
              <a:avLst/>
            </a:prstGeom>
            <a:solidFill>
              <a:schemeClr val="accent3">
                <a:lumMod val="20000"/>
                <a:lumOff val="8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4B1B09AE-A93E-3485-F25A-B6027B9FA8D8}"/>
              </a:ext>
            </a:extLst>
          </p:cNvPr>
          <p:cNvGrpSpPr/>
          <p:nvPr/>
        </p:nvGrpSpPr>
        <p:grpSpPr>
          <a:xfrm>
            <a:off x="688368" y="1781954"/>
            <a:ext cx="2028310" cy="1956391"/>
            <a:chOff x="688368" y="1915518"/>
            <a:chExt cx="2028310" cy="1956391"/>
          </a:xfrm>
        </p:grpSpPr>
        <p:sp>
          <p:nvSpPr>
            <p:cNvPr id="5" name="Oval 4">
              <a:extLst>
                <a:ext uri="{FF2B5EF4-FFF2-40B4-BE49-F238E27FC236}">
                  <a16:creationId xmlns:a16="http://schemas.microsoft.com/office/drawing/2014/main" id="{982D16D7-BDF9-FECD-AD8D-F4D5A97D514C}"/>
                </a:ext>
              </a:extLst>
            </p:cNvPr>
            <p:cNvSpPr/>
            <p:nvPr/>
          </p:nvSpPr>
          <p:spPr>
            <a:xfrm>
              <a:off x="760287" y="1915518"/>
              <a:ext cx="1956391" cy="1956391"/>
            </a:xfrm>
            <a:prstGeom prst="ellipse">
              <a:avLst/>
            </a:prstGeom>
            <a:solidFill>
              <a:schemeClr val="bg1"/>
            </a:solidFill>
            <a:ln w="38100" cap="rnd">
              <a:solidFill>
                <a:schemeClr val="accent1"/>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The screenshots are extremely helpful</a:t>
              </a:r>
            </a:p>
          </p:txBody>
        </p:sp>
        <p:sp>
          <p:nvSpPr>
            <p:cNvPr id="47" name="Oval 46">
              <a:extLst>
                <a:ext uri="{FF2B5EF4-FFF2-40B4-BE49-F238E27FC236}">
                  <a16:creationId xmlns:a16="http://schemas.microsoft.com/office/drawing/2014/main" id="{638E5FEB-01AB-3228-DC5B-078C2FD739E9}"/>
                </a:ext>
              </a:extLst>
            </p:cNvPr>
            <p:cNvSpPr/>
            <p:nvPr/>
          </p:nvSpPr>
          <p:spPr>
            <a:xfrm>
              <a:off x="688368" y="2024009"/>
              <a:ext cx="587634" cy="587634"/>
            </a:xfrm>
            <a:prstGeom prst="ellipse">
              <a:avLst/>
            </a:prstGeom>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49" name="Graphic 48" descr="Cursor outline">
              <a:extLst>
                <a:ext uri="{FF2B5EF4-FFF2-40B4-BE49-F238E27FC236}">
                  <a16:creationId xmlns:a16="http://schemas.microsoft.com/office/drawing/2014/main" id="{BED23280-8F7D-B8F1-21F9-9B08432F81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0287" y="2089226"/>
              <a:ext cx="457200" cy="457200"/>
            </a:xfrm>
            <a:prstGeom prst="rect">
              <a:avLst/>
            </a:prstGeom>
          </p:spPr>
        </p:pic>
      </p:grpSp>
      <p:grpSp>
        <p:nvGrpSpPr>
          <p:cNvPr id="51" name="Group 50">
            <a:extLst>
              <a:ext uri="{FF2B5EF4-FFF2-40B4-BE49-F238E27FC236}">
                <a16:creationId xmlns:a16="http://schemas.microsoft.com/office/drawing/2014/main" id="{E7C0E3AC-6B87-C192-4D7A-32CB69C3E606}"/>
              </a:ext>
            </a:extLst>
          </p:cNvPr>
          <p:cNvGrpSpPr/>
          <p:nvPr/>
        </p:nvGrpSpPr>
        <p:grpSpPr>
          <a:xfrm>
            <a:off x="2879264" y="3989457"/>
            <a:ext cx="2028310" cy="1956391"/>
            <a:chOff x="688368" y="1915518"/>
            <a:chExt cx="2028310" cy="1956391"/>
          </a:xfrm>
        </p:grpSpPr>
        <p:sp>
          <p:nvSpPr>
            <p:cNvPr id="52" name="Oval 51">
              <a:extLst>
                <a:ext uri="{FF2B5EF4-FFF2-40B4-BE49-F238E27FC236}">
                  <a16:creationId xmlns:a16="http://schemas.microsoft.com/office/drawing/2014/main" id="{76E1AF3D-AD9B-E3E1-0D6D-4E6453BD4AAD}"/>
                </a:ext>
              </a:extLst>
            </p:cNvPr>
            <p:cNvSpPr/>
            <p:nvPr/>
          </p:nvSpPr>
          <p:spPr>
            <a:xfrm>
              <a:off x="760287" y="1915518"/>
              <a:ext cx="1956391" cy="1956391"/>
            </a:xfrm>
            <a:prstGeom prst="ellipse">
              <a:avLst/>
            </a:prstGeom>
            <a:solidFill>
              <a:schemeClr val="bg1"/>
            </a:solidFill>
            <a:ln w="38100" cap="rnd">
              <a:solidFill>
                <a:schemeClr val="accent2"/>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a:p>
              <a:pPr algn="ctr"/>
              <a:r>
                <a:rPr lang="en-US" sz="1600">
                  <a:solidFill>
                    <a:schemeClr val="tx1"/>
                  </a:solidFill>
                </a:rPr>
                <a:t>Informative and practical training</a:t>
              </a:r>
            </a:p>
          </p:txBody>
        </p:sp>
        <p:sp>
          <p:nvSpPr>
            <p:cNvPr id="53" name="Oval 52">
              <a:extLst>
                <a:ext uri="{FF2B5EF4-FFF2-40B4-BE49-F238E27FC236}">
                  <a16:creationId xmlns:a16="http://schemas.microsoft.com/office/drawing/2014/main" id="{767AF868-A2CA-0031-5FC4-34A5FE7466DB}"/>
                </a:ext>
              </a:extLst>
            </p:cNvPr>
            <p:cNvSpPr/>
            <p:nvPr/>
          </p:nvSpPr>
          <p:spPr>
            <a:xfrm>
              <a:off x="688368" y="2024009"/>
              <a:ext cx="587634" cy="587634"/>
            </a:xfrm>
            <a:prstGeom prst="ellipse">
              <a:avLst/>
            </a:prstGeom>
            <a:solidFill>
              <a:schemeClr val="accent2"/>
            </a:solidFill>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55" name="Group 54">
            <a:extLst>
              <a:ext uri="{FF2B5EF4-FFF2-40B4-BE49-F238E27FC236}">
                <a16:creationId xmlns:a16="http://schemas.microsoft.com/office/drawing/2014/main" id="{E695BAEA-9CFE-9E51-7115-24A9EADCF789}"/>
              </a:ext>
            </a:extLst>
          </p:cNvPr>
          <p:cNvGrpSpPr/>
          <p:nvPr/>
        </p:nvGrpSpPr>
        <p:grpSpPr>
          <a:xfrm>
            <a:off x="5013788" y="1781954"/>
            <a:ext cx="2028310" cy="1956391"/>
            <a:chOff x="688368" y="1915518"/>
            <a:chExt cx="2028310" cy="1956391"/>
          </a:xfrm>
        </p:grpSpPr>
        <p:sp>
          <p:nvSpPr>
            <p:cNvPr id="56" name="Oval 55">
              <a:extLst>
                <a:ext uri="{FF2B5EF4-FFF2-40B4-BE49-F238E27FC236}">
                  <a16:creationId xmlns:a16="http://schemas.microsoft.com/office/drawing/2014/main" id="{8688C4C1-EB92-C011-177C-A6237086EEC4}"/>
                </a:ext>
              </a:extLst>
            </p:cNvPr>
            <p:cNvSpPr/>
            <p:nvPr/>
          </p:nvSpPr>
          <p:spPr>
            <a:xfrm>
              <a:off x="760287" y="1915518"/>
              <a:ext cx="1956391" cy="1956391"/>
            </a:xfrm>
            <a:prstGeom prst="ellipse">
              <a:avLst/>
            </a:prstGeom>
            <a:solidFill>
              <a:schemeClr val="bg1"/>
            </a:solidFill>
            <a:ln w="38100" cap="rnd">
              <a:solidFill>
                <a:schemeClr val="accent3"/>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Great guidance on termination reviews</a:t>
              </a:r>
            </a:p>
          </p:txBody>
        </p:sp>
        <p:sp>
          <p:nvSpPr>
            <p:cNvPr id="57" name="Oval 56">
              <a:extLst>
                <a:ext uri="{FF2B5EF4-FFF2-40B4-BE49-F238E27FC236}">
                  <a16:creationId xmlns:a16="http://schemas.microsoft.com/office/drawing/2014/main" id="{340CEE5F-E38F-E212-B18E-909B0A851ABB}"/>
                </a:ext>
              </a:extLst>
            </p:cNvPr>
            <p:cNvSpPr/>
            <p:nvPr/>
          </p:nvSpPr>
          <p:spPr>
            <a:xfrm>
              <a:off x="688368" y="2024009"/>
              <a:ext cx="587634" cy="587634"/>
            </a:xfrm>
            <a:prstGeom prst="ellipse">
              <a:avLst/>
            </a:prstGeom>
            <a:solidFill>
              <a:schemeClr val="accent3"/>
            </a:solidFill>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59" name="Group 58">
            <a:extLst>
              <a:ext uri="{FF2B5EF4-FFF2-40B4-BE49-F238E27FC236}">
                <a16:creationId xmlns:a16="http://schemas.microsoft.com/office/drawing/2014/main" id="{9D0CFD03-3DA1-E777-0302-15FC0D47F47F}"/>
              </a:ext>
            </a:extLst>
          </p:cNvPr>
          <p:cNvGrpSpPr>
            <a:grpSpLocks noGrp="1" noUngrp="1" noRot="1" noMove="1" noResize="1"/>
          </p:cNvGrpSpPr>
          <p:nvPr/>
        </p:nvGrpSpPr>
        <p:grpSpPr>
          <a:xfrm>
            <a:off x="7255362" y="3880966"/>
            <a:ext cx="2214482" cy="2064882"/>
            <a:chOff x="688368" y="1915518"/>
            <a:chExt cx="2214482" cy="2064882"/>
          </a:xfrm>
        </p:grpSpPr>
        <p:sp>
          <p:nvSpPr>
            <p:cNvPr id="60" name="Oval 59">
              <a:extLst>
                <a:ext uri="{FF2B5EF4-FFF2-40B4-BE49-F238E27FC236}">
                  <a16:creationId xmlns:a16="http://schemas.microsoft.com/office/drawing/2014/main" id="{61375C61-10E1-B193-0A9D-7CF0C0DE88B3}"/>
                </a:ext>
              </a:extLst>
            </p:cNvPr>
            <p:cNvSpPr>
              <a:spLocks/>
            </p:cNvSpPr>
            <p:nvPr/>
          </p:nvSpPr>
          <p:spPr>
            <a:xfrm>
              <a:off x="760287" y="1915518"/>
              <a:ext cx="2142563" cy="2064882"/>
            </a:xfrm>
            <a:prstGeom prst="ellipse">
              <a:avLst/>
            </a:prstGeom>
            <a:solidFill>
              <a:schemeClr val="bg1"/>
            </a:solidFill>
            <a:ln w="38100" cap="rnd">
              <a:solidFill>
                <a:schemeClr val="accent4"/>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a:p>
              <a:pPr algn="ctr"/>
              <a:r>
                <a:rPr lang="en-US" sz="1400">
                  <a:solidFill>
                    <a:schemeClr val="tx1"/>
                  </a:solidFill>
                </a:rPr>
                <a:t>Demonstrations made the process easier to understand</a:t>
              </a:r>
            </a:p>
          </p:txBody>
        </p:sp>
        <p:sp>
          <p:nvSpPr>
            <p:cNvPr id="61" name="Oval 60">
              <a:extLst>
                <a:ext uri="{FF2B5EF4-FFF2-40B4-BE49-F238E27FC236}">
                  <a16:creationId xmlns:a16="http://schemas.microsoft.com/office/drawing/2014/main" id="{99FC2D03-B833-01AE-A552-55C522DDD0AF}"/>
                </a:ext>
              </a:extLst>
            </p:cNvPr>
            <p:cNvSpPr>
              <a:spLocks noGrp="1" noRot="1" noMove="1" noResize="1" noEditPoints="1" noAdjustHandles="1" noChangeArrowheads="1" noChangeShapeType="1"/>
            </p:cNvSpPr>
            <p:nvPr/>
          </p:nvSpPr>
          <p:spPr>
            <a:xfrm>
              <a:off x="688368" y="2024009"/>
              <a:ext cx="587634" cy="587634"/>
            </a:xfrm>
            <a:prstGeom prst="ellipse">
              <a:avLst/>
            </a:prstGeom>
            <a:solidFill>
              <a:schemeClr val="accent4"/>
            </a:solidFill>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64" name="Oval 63">
            <a:extLst>
              <a:ext uri="{FF2B5EF4-FFF2-40B4-BE49-F238E27FC236}">
                <a16:creationId xmlns:a16="http://schemas.microsoft.com/office/drawing/2014/main" id="{0C314526-D7D7-0E65-2D92-324961951927}"/>
              </a:ext>
            </a:extLst>
          </p:cNvPr>
          <p:cNvSpPr/>
          <p:nvPr/>
        </p:nvSpPr>
        <p:spPr>
          <a:xfrm>
            <a:off x="9411127" y="1781954"/>
            <a:ext cx="1956391" cy="1956391"/>
          </a:xfrm>
          <a:prstGeom prst="ellipse">
            <a:avLst/>
          </a:prstGeom>
          <a:solidFill>
            <a:schemeClr val="bg1"/>
          </a:solidFill>
          <a:ln w="38100" cap="rnd">
            <a:solidFill>
              <a:schemeClr val="accent5"/>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Excellent and valuable information</a:t>
            </a:r>
          </a:p>
        </p:txBody>
      </p:sp>
      <p:sp>
        <p:nvSpPr>
          <p:cNvPr id="65" name="Oval 64">
            <a:extLst>
              <a:ext uri="{FF2B5EF4-FFF2-40B4-BE49-F238E27FC236}">
                <a16:creationId xmlns:a16="http://schemas.microsoft.com/office/drawing/2014/main" id="{9C5EC110-FED0-3E48-2D8E-0D19D093439E}"/>
              </a:ext>
            </a:extLst>
          </p:cNvPr>
          <p:cNvSpPr/>
          <p:nvPr/>
        </p:nvSpPr>
        <p:spPr>
          <a:xfrm>
            <a:off x="9339208" y="1890445"/>
            <a:ext cx="587634" cy="587634"/>
          </a:xfrm>
          <a:prstGeom prst="ellipse">
            <a:avLst/>
          </a:prstGeom>
          <a:solidFill>
            <a:schemeClr val="accent5"/>
          </a:solidFill>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68" name="Graphic 67" descr="Inbox outline">
            <a:extLst>
              <a:ext uri="{FF2B5EF4-FFF2-40B4-BE49-F238E27FC236}">
                <a16:creationId xmlns:a16="http://schemas.microsoft.com/office/drawing/2014/main" id="{AEBAF9E4-C918-45CC-8D1D-41E085FC3D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950995" y="4159498"/>
            <a:ext cx="427867" cy="427867"/>
          </a:xfrm>
          <a:prstGeom prst="rect">
            <a:avLst/>
          </a:prstGeom>
        </p:spPr>
      </p:pic>
      <p:pic>
        <p:nvPicPr>
          <p:cNvPr id="70" name="Graphic 69" descr="Briefcase outline">
            <a:extLst>
              <a:ext uri="{FF2B5EF4-FFF2-40B4-BE49-F238E27FC236}">
                <a16:creationId xmlns:a16="http://schemas.microsoft.com/office/drawing/2014/main" id="{926DE708-4037-59DD-54DE-BDA97CED00F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118679" y="2009044"/>
            <a:ext cx="364286" cy="364286"/>
          </a:xfrm>
          <a:prstGeom prst="rect">
            <a:avLst/>
          </a:prstGeom>
        </p:spPr>
      </p:pic>
      <p:pic>
        <p:nvPicPr>
          <p:cNvPr id="78" name="Graphic 77" descr="Route (Two Pins With A Path) outline">
            <a:extLst>
              <a:ext uri="{FF2B5EF4-FFF2-40B4-BE49-F238E27FC236}">
                <a16:creationId xmlns:a16="http://schemas.microsoft.com/office/drawing/2014/main" id="{96FEBC4A-F3AD-DDD0-891D-7E8CB9A82FB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17701" y="4089665"/>
            <a:ext cx="400141" cy="400141"/>
          </a:xfrm>
          <a:prstGeom prst="rect">
            <a:avLst/>
          </a:prstGeom>
        </p:spPr>
      </p:pic>
      <p:pic>
        <p:nvPicPr>
          <p:cNvPr id="80" name="Graphic 79" descr="Document outline">
            <a:extLst>
              <a:ext uri="{FF2B5EF4-FFF2-40B4-BE49-F238E27FC236}">
                <a16:creationId xmlns:a16="http://schemas.microsoft.com/office/drawing/2014/main" id="{BC76ABDE-CF8F-386F-6BA3-2C86CFF9E37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469845" y="2020879"/>
            <a:ext cx="352451" cy="352451"/>
          </a:xfrm>
          <a:prstGeom prst="rect">
            <a:avLst/>
          </a:prstGeom>
        </p:spPr>
      </p:pic>
    </p:spTree>
    <p:extLst>
      <p:ext uri="{BB962C8B-B14F-4D97-AF65-F5344CB8AC3E}">
        <p14:creationId xmlns:p14="http://schemas.microsoft.com/office/powerpoint/2010/main" val="1749974674"/>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C335B-E0A4-6934-BACF-53856C00B4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4AB595-95C4-804D-C360-40E1E82C233D}"/>
              </a:ext>
            </a:extLst>
          </p:cNvPr>
          <p:cNvSpPr>
            <a:spLocks noGrp="1"/>
          </p:cNvSpPr>
          <p:nvPr>
            <p:ph type="sldNum" sz="quarter" idx="12"/>
          </p:nvPr>
        </p:nvSpPr>
        <p:spPr/>
        <p:txBody>
          <a:bodyPr/>
          <a:lstStyle/>
          <a:p>
            <a:fld id="{C2D79FF0-D74A-F74D-8117-1921F616B44C}" type="slidenum">
              <a:rPr lang="en-US" smtClean="0"/>
              <a:t>10</a:t>
            </a:fld>
            <a:endParaRPr lang="en-US"/>
          </a:p>
        </p:txBody>
      </p:sp>
      <p:sp>
        <p:nvSpPr>
          <p:cNvPr id="3" name="Title 2">
            <a:extLst>
              <a:ext uri="{FF2B5EF4-FFF2-40B4-BE49-F238E27FC236}">
                <a16:creationId xmlns:a16="http://schemas.microsoft.com/office/drawing/2014/main" id="{9E5B37D6-BBDD-05FB-839B-74273E29933E}"/>
              </a:ext>
            </a:extLst>
          </p:cNvPr>
          <p:cNvSpPr>
            <a:spLocks noGrp="1"/>
          </p:cNvSpPr>
          <p:nvPr>
            <p:ph type="title"/>
          </p:nvPr>
        </p:nvSpPr>
        <p:spPr/>
        <p:txBody>
          <a:bodyPr>
            <a:normAutofit fontScale="90000"/>
          </a:bodyPr>
          <a:lstStyle/>
          <a:p>
            <a:r>
              <a:rPr lang="en-US"/>
              <a:t>What we heard – Sourcing and Learning Labs</a:t>
            </a:r>
          </a:p>
        </p:txBody>
      </p:sp>
      <p:sp>
        <p:nvSpPr>
          <p:cNvPr id="4" name="Content Placeholder 3">
            <a:extLst>
              <a:ext uri="{FF2B5EF4-FFF2-40B4-BE49-F238E27FC236}">
                <a16:creationId xmlns:a16="http://schemas.microsoft.com/office/drawing/2014/main" id="{3E9C512B-B58D-CA71-27DC-9CD11264B42F}"/>
              </a:ext>
            </a:extLst>
          </p:cNvPr>
          <p:cNvSpPr>
            <a:spLocks noGrp="1"/>
          </p:cNvSpPr>
          <p:nvPr>
            <p:ph idx="1"/>
          </p:nvPr>
        </p:nvSpPr>
        <p:spPr/>
        <p:txBody>
          <a:bodyPr/>
          <a:lstStyle/>
          <a:p>
            <a:r>
              <a:rPr lang="en-US"/>
              <a:t>End-user feedback on Sourcing Module and Procurement Learning Labs</a:t>
            </a:r>
          </a:p>
        </p:txBody>
      </p:sp>
      <p:grpSp>
        <p:nvGrpSpPr>
          <p:cNvPr id="38" name="Group 37">
            <a:extLst>
              <a:ext uri="{FF2B5EF4-FFF2-40B4-BE49-F238E27FC236}">
                <a16:creationId xmlns:a16="http://schemas.microsoft.com/office/drawing/2014/main" id="{C2515057-F94F-937B-53FD-F9B6D24B1EAB}"/>
              </a:ext>
            </a:extLst>
          </p:cNvPr>
          <p:cNvGrpSpPr/>
          <p:nvPr/>
        </p:nvGrpSpPr>
        <p:grpSpPr>
          <a:xfrm>
            <a:off x="17229295" y="5903894"/>
            <a:ext cx="2048811" cy="1956391"/>
            <a:chOff x="649393" y="1797300"/>
            <a:chExt cx="2048811" cy="1956391"/>
          </a:xfrm>
        </p:grpSpPr>
        <p:sp>
          <p:nvSpPr>
            <p:cNvPr id="39" name="Oval 38">
              <a:extLst>
                <a:ext uri="{FF2B5EF4-FFF2-40B4-BE49-F238E27FC236}">
                  <a16:creationId xmlns:a16="http://schemas.microsoft.com/office/drawing/2014/main" id="{09870726-A324-11C5-AF1C-009D02DCF802}"/>
                </a:ext>
              </a:extLst>
            </p:cNvPr>
            <p:cNvSpPr/>
            <p:nvPr/>
          </p:nvSpPr>
          <p:spPr>
            <a:xfrm>
              <a:off x="741813" y="1797300"/>
              <a:ext cx="1956391" cy="1956391"/>
            </a:xfrm>
            <a:prstGeom prst="ellipse">
              <a:avLst/>
            </a:prstGeom>
            <a:solidFill>
              <a:schemeClr val="accent3"/>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40" name="Oval 39">
              <a:extLst>
                <a:ext uri="{FF2B5EF4-FFF2-40B4-BE49-F238E27FC236}">
                  <a16:creationId xmlns:a16="http://schemas.microsoft.com/office/drawing/2014/main" id="{C6E3EDE1-DE88-65A7-0070-73B3F5D3679A}"/>
                </a:ext>
              </a:extLst>
            </p:cNvPr>
            <p:cNvSpPr/>
            <p:nvPr/>
          </p:nvSpPr>
          <p:spPr>
            <a:xfrm>
              <a:off x="649393" y="1797300"/>
              <a:ext cx="775778" cy="775778"/>
            </a:xfrm>
            <a:prstGeom prst="ellipse">
              <a:avLst/>
            </a:prstGeom>
            <a:solidFill>
              <a:schemeClr val="accent3">
                <a:lumMod val="20000"/>
                <a:lumOff val="80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29166F3F-E47B-1A9D-F791-49BBDB17A1CF}"/>
              </a:ext>
            </a:extLst>
          </p:cNvPr>
          <p:cNvGrpSpPr/>
          <p:nvPr/>
        </p:nvGrpSpPr>
        <p:grpSpPr>
          <a:xfrm>
            <a:off x="688368" y="1781954"/>
            <a:ext cx="2028310" cy="1956391"/>
            <a:chOff x="688368" y="1915518"/>
            <a:chExt cx="2028310" cy="1956391"/>
          </a:xfrm>
        </p:grpSpPr>
        <p:sp>
          <p:nvSpPr>
            <p:cNvPr id="5" name="Oval 4">
              <a:extLst>
                <a:ext uri="{FF2B5EF4-FFF2-40B4-BE49-F238E27FC236}">
                  <a16:creationId xmlns:a16="http://schemas.microsoft.com/office/drawing/2014/main" id="{CDDDF0FC-C554-035E-4CB6-01B3FF54074B}"/>
                </a:ext>
              </a:extLst>
            </p:cNvPr>
            <p:cNvSpPr/>
            <p:nvPr/>
          </p:nvSpPr>
          <p:spPr>
            <a:xfrm>
              <a:off x="760287" y="1915518"/>
              <a:ext cx="1956391" cy="1956391"/>
            </a:xfrm>
            <a:prstGeom prst="ellipse">
              <a:avLst/>
            </a:prstGeom>
            <a:solidFill>
              <a:schemeClr val="bg1"/>
            </a:solidFill>
            <a:ln w="38100" cap="rnd">
              <a:solidFill>
                <a:schemeClr val="accent1"/>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The new system feels easier to use</a:t>
              </a:r>
            </a:p>
          </p:txBody>
        </p:sp>
        <p:sp>
          <p:nvSpPr>
            <p:cNvPr id="47" name="Oval 46">
              <a:extLst>
                <a:ext uri="{FF2B5EF4-FFF2-40B4-BE49-F238E27FC236}">
                  <a16:creationId xmlns:a16="http://schemas.microsoft.com/office/drawing/2014/main" id="{D3B31CCE-33F1-1ABD-834C-5073DCDAC3CB}"/>
                </a:ext>
              </a:extLst>
            </p:cNvPr>
            <p:cNvSpPr/>
            <p:nvPr/>
          </p:nvSpPr>
          <p:spPr>
            <a:xfrm>
              <a:off x="688368" y="2024009"/>
              <a:ext cx="587634" cy="587634"/>
            </a:xfrm>
            <a:prstGeom prst="ellipse">
              <a:avLst/>
            </a:prstGeom>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pic>
          <p:nvPicPr>
            <p:cNvPr id="49" name="Graphic 48" descr="Cursor outline">
              <a:extLst>
                <a:ext uri="{FF2B5EF4-FFF2-40B4-BE49-F238E27FC236}">
                  <a16:creationId xmlns:a16="http://schemas.microsoft.com/office/drawing/2014/main" id="{E303F4B6-CF92-405E-65BE-F6A7903E8A5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0287" y="2089226"/>
              <a:ext cx="457200" cy="457200"/>
            </a:xfrm>
            <a:prstGeom prst="rect">
              <a:avLst/>
            </a:prstGeom>
          </p:spPr>
        </p:pic>
      </p:grpSp>
      <p:grpSp>
        <p:nvGrpSpPr>
          <p:cNvPr id="51" name="Group 50">
            <a:extLst>
              <a:ext uri="{FF2B5EF4-FFF2-40B4-BE49-F238E27FC236}">
                <a16:creationId xmlns:a16="http://schemas.microsoft.com/office/drawing/2014/main" id="{78C21902-C5D1-63E4-8B7C-C4FEA8318C37}"/>
              </a:ext>
            </a:extLst>
          </p:cNvPr>
          <p:cNvGrpSpPr/>
          <p:nvPr/>
        </p:nvGrpSpPr>
        <p:grpSpPr>
          <a:xfrm>
            <a:off x="2879264" y="3989457"/>
            <a:ext cx="2206443" cy="1956391"/>
            <a:chOff x="688368" y="1915518"/>
            <a:chExt cx="2206443" cy="1956391"/>
          </a:xfrm>
        </p:grpSpPr>
        <p:sp>
          <p:nvSpPr>
            <p:cNvPr id="52" name="Oval 51">
              <a:extLst>
                <a:ext uri="{FF2B5EF4-FFF2-40B4-BE49-F238E27FC236}">
                  <a16:creationId xmlns:a16="http://schemas.microsoft.com/office/drawing/2014/main" id="{49E1D430-B59D-F627-DF6B-AD55A845D051}"/>
                </a:ext>
              </a:extLst>
            </p:cNvPr>
            <p:cNvSpPr/>
            <p:nvPr/>
          </p:nvSpPr>
          <p:spPr>
            <a:xfrm>
              <a:off x="760287" y="1915518"/>
              <a:ext cx="2134524" cy="1956391"/>
            </a:xfrm>
            <a:prstGeom prst="ellipse">
              <a:avLst/>
            </a:prstGeom>
            <a:solidFill>
              <a:schemeClr val="bg1"/>
            </a:solidFill>
            <a:ln w="38100" cap="rnd">
              <a:solidFill>
                <a:schemeClr val="accent2"/>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a:p>
              <a:pPr algn="ctr"/>
              <a:r>
                <a:rPr lang="en-US" sz="1600">
                  <a:solidFill>
                    <a:schemeClr val="tx1"/>
                  </a:solidFill>
                </a:rPr>
                <a:t>Love the tips, tricks and integrated job aids</a:t>
              </a:r>
            </a:p>
          </p:txBody>
        </p:sp>
        <p:sp>
          <p:nvSpPr>
            <p:cNvPr id="53" name="Oval 52">
              <a:extLst>
                <a:ext uri="{FF2B5EF4-FFF2-40B4-BE49-F238E27FC236}">
                  <a16:creationId xmlns:a16="http://schemas.microsoft.com/office/drawing/2014/main" id="{F312AAF7-29B1-E59A-5C12-4DD7F1505E91}"/>
                </a:ext>
              </a:extLst>
            </p:cNvPr>
            <p:cNvSpPr/>
            <p:nvPr/>
          </p:nvSpPr>
          <p:spPr>
            <a:xfrm>
              <a:off x="688368" y="2024009"/>
              <a:ext cx="587634" cy="587634"/>
            </a:xfrm>
            <a:prstGeom prst="ellipse">
              <a:avLst/>
            </a:prstGeom>
            <a:solidFill>
              <a:schemeClr val="accent2"/>
            </a:solidFill>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55" name="Group 54">
            <a:extLst>
              <a:ext uri="{FF2B5EF4-FFF2-40B4-BE49-F238E27FC236}">
                <a16:creationId xmlns:a16="http://schemas.microsoft.com/office/drawing/2014/main" id="{18D6EEB6-5C61-6397-9EAA-E5F7D12485BB}"/>
              </a:ext>
            </a:extLst>
          </p:cNvPr>
          <p:cNvGrpSpPr/>
          <p:nvPr/>
        </p:nvGrpSpPr>
        <p:grpSpPr>
          <a:xfrm>
            <a:off x="5013788" y="1781954"/>
            <a:ext cx="2028310" cy="1956391"/>
            <a:chOff x="688368" y="1915518"/>
            <a:chExt cx="2028310" cy="1956391"/>
          </a:xfrm>
        </p:grpSpPr>
        <p:sp>
          <p:nvSpPr>
            <p:cNvPr id="56" name="Oval 55">
              <a:extLst>
                <a:ext uri="{FF2B5EF4-FFF2-40B4-BE49-F238E27FC236}">
                  <a16:creationId xmlns:a16="http://schemas.microsoft.com/office/drawing/2014/main" id="{7E020C1B-BD58-DDFA-F9B9-808C40700BB0}"/>
                </a:ext>
              </a:extLst>
            </p:cNvPr>
            <p:cNvSpPr/>
            <p:nvPr/>
          </p:nvSpPr>
          <p:spPr>
            <a:xfrm>
              <a:off x="760287" y="1915518"/>
              <a:ext cx="1956391" cy="1956391"/>
            </a:xfrm>
            <a:prstGeom prst="ellipse">
              <a:avLst/>
            </a:prstGeom>
            <a:solidFill>
              <a:schemeClr val="bg1"/>
            </a:solidFill>
            <a:ln w="38100" cap="rnd">
              <a:solidFill>
                <a:schemeClr val="accent3"/>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endParaRPr>
            </a:p>
            <a:p>
              <a:pPr algn="ctr"/>
              <a:endParaRPr lang="en-US" sz="1600">
                <a:solidFill>
                  <a:schemeClr val="tx1"/>
                </a:solidFill>
              </a:endParaRPr>
            </a:p>
            <a:p>
              <a:pPr algn="ctr"/>
              <a:r>
                <a:rPr lang="en-US" sz="1600">
                  <a:solidFill>
                    <a:schemeClr val="tx1"/>
                  </a:solidFill>
                </a:rPr>
                <a:t>The scenario examples are a great help</a:t>
              </a:r>
            </a:p>
          </p:txBody>
        </p:sp>
        <p:sp>
          <p:nvSpPr>
            <p:cNvPr id="57" name="Oval 56">
              <a:extLst>
                <a:ext uri="{FF2B5EF4-FFF2-40B4-BE49-F238E27FC236}">
                  <a16:creationId xmlns:a16="http://schemas.microsoft.com/office/drawing/2014/main" id="{BC1DE7D4-FFFA-D358-0E9A-E56B570C9215}"/>
                </a:ext>
              </a:extLst>
            </p:cNvPr>
            <p:cNvSpPr/>
            <p:nvPr/>
          </p:nvSpPr>
          <p:spPr>
            <a:xfrm>
              <a:off x="688368" y="2024009"/>
              <a:ext cx="587634" cy="587634"/>
            </a:xfrm>
            <a:prstGeom prst="ellipse">
              <a:avLst/>
            </a:prstGeom>
            <a:solidFill>
              <a:schemeClr val="accent3"/>
            </a:solidFill>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grpSp>
        <p:nvGrpSpPr>
          <p:cNvPr id="59" name="Group 58">
            <a:extLst>
              <a:ext uri="{FF2B5EF4-FFF2-40B4-BE49-F238E27FC236}">
                <a16:creationId xmlns:a16="http://schemas.microsoft.com/office/drawing/2014/main" id="{E14EF124-8315-D27E-2CC8-73928A971DD7}"/>
              </a:ext>
            </a:extLst>
          </p:cNvPr>
          <p:cNvGrpSpPr/>
          <p:nvPr/>
        </p:nvGrpSpPr>
        <p:grpSpPr>
          <a:xfrm>
            <a:off x="7255362" y="3880966"/>
            <a:ext cx="2155765" cy="1956391"/>
            <a:chOff x="688368" y="1915518"/>
            <a:chExt cx="2155765" cy="1956391"/>
          </a:xfrm>
        </p:grpSpPr>
        <p:sp>
          <p:nvSpPr>
            <p:cNvPr id="60" name="Oval 59">
              <a:extLst>
                <a:ext uri="{FF2B5EF4-FFF2-40B4-BE49-F238E27FC236}">
                  <a16:creationId xmlns:a16="http://schemas.microsoft.com/office/drawing/2014/main" id="{D34C4454-18EB-89D0-1F3A-2CF75ED394F8}"/>
                </a:ext>
              </a:extLst>
            </p:cNvPr>
            <p:cNvSpPr/>
            <p:nvPr/>
          </p:nvSpPr>
          <p:spPr>
            <a:xfrm>
              <a:off x="760287" y="1915518"/>
              <a:ext cx="2083846" cy="1956391"/>
            </a:xfrm>
            <a:prstGeom prst="ellipse">
              <a:avLst/>
            </a:prstGeom>
            <a:solidFill>
              <a:schemeClr val="bg1"/>
            </a:solidFill>
            <a:ln w="38100" cap="rnd">
              <a:solidFill>
                <a:schemeClr val="accent4"/>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Searching feels intuitive, almost like Google</a:t>
              </a:r>
            </a:p>
          </p:txBody>
        </p:sp>
        <p:sp>
          <p:nvSpPr>
            <p:cNvPr id="61" name="Oval 60">
              <a:extLst>
                <a:ext uri="{FF2B5EF4-FFF2-40B4-BE49-F238E27FC236}">
                  <a16:creationId xmlns:a16="http://schemas.microsoft.com/office/drawing/2014/main" id="{C4AA0CC9-EFA5-D9F4-4635-C9011D4BD73C}"/>
                </a:ext>
              </a:extLst>
            </p:cNvPr>
            <p:cNvSpPr/>
            <p:nvPr/>
          </p:nvSpPr>
          <p:spPr>
            <a:xfrm>
              <a:off x="688368" y="2024009"/>
              <a:ext cx="587634" cy="587634"/>
            </a:xfrm>
            <a:prstGeom prst="ellipse">
              <a:avLst/>
            </a:prstGeom>
            <a:solidFill>
              <a:schemeClr val="accent4"/>
            </a:solidFill>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64" name="Oval 63">
            <a:extLst>
              <a:ext uri="{FF2B5EF4-FFF2-40B4-BE49-F238E27FC236}">
                <a16:creationId xmlns:a16="http://schemas.microsoft.com/office/drawing/2014/main" id="{09D6410E-3D3F-0B47-C9B0-7C616CBE87A7}"/>
              </a:ext>
            </a:extLst>
          </p:cNvPr>
          <p:cNvSpPr/>
          <p:nvPr/>
        </p:nvSpPr>
        <p:spPr>
          <a:xfrm>
            <a:off x="9411127" y="1781954"/>
            <a:ext cx="1956391" cy="1956391"/>
          </a:xfrm>
          <a:prstGeom prst="ellipse">
            <a:avLst/>
          </a:prstGeom>
          <a:solidFill>
            <a:schemeClr val="bg1"/>
          </a:solidFill>
          <a:ln w="38100" cap="rnd">
            <a:solidFill>
              <a:schemeClr val="accent5"/>
            </a:solidFill>
            <a:prstDash val="sysDot"/>
            <a:extLst>
              <a:ext uri="{C807C97D-BFC1-408E-A445-0C87EB9F89A2}">
                <ask:lineSketchStyleProps xmlns:ask="http://schemas.microsoft.com/office/drawing/2018/sketchyshapes" sd="1219033472">
                  <a:custGeom>
                    <a:avLst/>
                    <a:gdLst>
                      <a:gd name="csX0" fmla="*/ 0 w 1956391"/>
                      <a:gd name="csY0" fmla="*/ 978196 h 1956391"/>
                      <a:gd name="csX1" fmla="*/ 978196 w 1956391"/>
                      <a:gd name="csY1" fmla="*/ 0 h 1956391"/>
                      <a:gd name="csX2" fmla="*/ 1956392 w 1956391"/>
                      <a:gd name="csY2" fmla="*/ 978196 h 1956391"/>
                      <a:gd name="csX3" fmla="*/ 978196 w 1956391"/>
                      <a:gd name="csY3" fmla="*/ 1956392 h 1956391"/>
                      <a:gd name="csX4" fmla="*/ 0 w 1956391"/>
                      <a:gd name="csY4" fmla="*/ 978196 h 1956391"/>
                    </a:gdLst>
                    <a:ahLst/>
                    <a:cxnLst>
                      <a:cxn ang="0">
                        <a:pos x="csX0" y="csY0"/>
                      </a:cxn>
                      <a:cxn ang="0">
                        <a:pos x="csX1" y="csY1"/>
                      </a:cxn>
                      <a:cxn ang="0">
                        <a:pos x="csX2" y="csY2"/>
                      </a:cxn>
                      <a:cxn ang="0">
                        <a:pos x="csX3" y="csY3"/>
                      </a:cxn>
                      <a:cxn ang="0">
                        <a:pos x="csX4" y="csY4"/>
                      </a:cxn>
                    </a:cxnLst>
                    <a:rect l="l" t="t" r="r" b="b"/>
                    <a:pathLst>
                      <a:path w="1956391" h="1956391" fill="none" extrusionOk="0">
                        <a:moveTo>
                          <a:pt x="0" y="978196"/>
                        </a:moveTo>
                        <a:cubicBezTo>
                          <a:pt x="45239" y="443320"/>
                          <a:pt x="472623" y="-71351"/>
                          <a:pt x="978196" y="0"/>
                        </a:cubicBezTo>
                        <a:cubicBezTo>
                          <a:pt x="1467985" y="-7726"/>
                          <a:pt x="1896269" y="494558"/>
                          <a:pt x="1956392" y="978196"/>
                        </a:cubicBezTo>
                        <a:cubicBezTo>
                          <a:pt x="1949734" y="1454945"/>
                          <a:pt x="1496515" y="1986860"/>
                          <a:pt x="978196" y="1956392"/>
                        </a:cubicBezTo>
                        <a:cubicBezTo>
                          <a:pt x="460327" y="1968918"/>
                          <a:pt x="10212" y="1520894"/>
                          <a:pt x="0" y="978196"/>
                        </a:cubicBezTo>
                        <a:close/>
                      </a:path>
                      <a:path w="1956391" h="1956391" stroke="0" extrusionOk="0">
                        <a:moveTo>
                          <a:pt x="0" y="978196"/>
                        </a:moveTo>
                        <a:cubicBezTo>
                          <a:pt x="-29851" y="419540"/>
                          <a:pt x="376513" y="23059"/>
                          <a:pt x="978196" y="0"/>
                        </a:cubicBezTo>
                        <a:cubicBezTo>
                          <a:pt x="1562614" y="9300"/>
                          <a:pt x="1857005" y="441113"/>
                          <a:pt x="1956392" y="978196"/>
                        </a:cubicBezTo>
                        <a:cubicBezTo>
                          <a:pt x="1890318" y="1582964"/>
                          <a:pt x="1500192" y="2057251"/>
                          <a:pt x="978196" y="1956392"/>
                        </a:cubicBezTo>
                        <a:cubicBezTo>
                          <a:pt x="398253" y="1934671"/>
                          <a:pt x="19830" y="1527914"/>
                          <a:pt x="0" y="978196"/>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Learning Labs are impactful and informative</a:t>
            </a:r>
          </a:p>
        </p:txBody>
      </p:sp>
      <p:sp>
        <p:nvSpPr>
          <p:cNvPr id="65" name="Oval 64">
            <a:extLst>
              <a:ext uri="{FF2B5EF4-FFF2-40B4-BE49-F238E27FC236}">
                <a16:creationId xmlns:a16="http://schemas.microsoft.com/office/drawing/2014/main" id="{6AA0859A-83FD-A67C-34B5-1B45069E102B}"/>
              </a:ext>
            </a:extLst>
          </p:cNvPr>
          <p:cNvSpPr/>
          <p:nvPr/>
        </p:nvSpPr>
        <p:spPr>
          <a:xfrm>
            <a:off x="9339208" y="1890445"/>
            <a:ext cx="587634" cy="587634"/>
          </a:xfrm>
          <a:prstGeom prst="ellipse">
            <a:avLst/>
          </a:prstGeom>
          <a:solidFill>
            <a:schemeClr val="accent5"/>
          </a:solidFill>
          <a:ln w="76200">
            <a:solidFill>
              <a:schemeClr val="bg1"/>
            </a:solidFill>
          </a:ln>
          <a:effectLst>
            <a:outerShdw blurRad="235772" dist="50800" dir="5400000" sx="83235" sy="83235" algn="ctr" rotWithShape="0">
              <a:srgbClr val="000000">
                <a:alpha val="7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68" name="Graphic 67" descr="Inbox outline">
            <a:extLst>
              <a:ext uri="{FF2B5EF4-FFF2-40B4-BE49-F238E27FC236}">
                <a16:creationId xmlns:a16="http://schemas.microsoft.com/office/drawing/2014/main" id="{B685992C-917F-D84C-6C67-EF057B932F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50995" y="4159498"/>
            <a:ext cx="427867" cy="427867"/>
          </a:xfrm>
          <a:prstGeom prst="rect">
            <a:avLst/>
          </a:prstGeom>
        </p:spPr>
      </p:pic>
      <p:pic>
        <p:nvPicPr>
          <p:cNvPr id="70" name="Graphic 69" descr="Briefcase outline">
            <a:extLst>
              <a:ext uri="{FF2B5EF4-FFF2-40B4-BE49-F238E27FC236}">
                <a16:creationId xmlns:a16="http://schemas.microsoft.com/office/drawing/2014/main" id="{3FCA6099-3D12-2043-7F72-D93E9C47337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18679" y="2009044"/>
            <a:ext cx="364286" cy="364286"/>
          </a:xfrm>
          <a:prstGeom prst="rect">
            <a:avLst/>
          </a:prstGeom>
        </p:spPr>
      </p:pic>
      <p:pic>
        <p:nvPicPr>
          <p:cNvPr id="78" name="Graphic 77" descr="Route (Two Pins With A Path) outline">
            <a:extLst>
              <a:ext uri="{FF2B5EF4-FFF2-40B4-BE49-F238E27FC236}">
                <a16:creationId xmlns:a16="http://schemas.microsoft.com/office/drawing/2014/main" id="{2BC92F14-D396-51CA-4EE9-ED613ADD742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17701" y="4089665"/>
            <a:ext cx="400141" cy="400141"/>
          </a:xfrm>
          <a:prstGeom prst="rect">
            <a:avLst/>
          </a:prstGeom>
        </p:spPr>
      </p:pic>
      <p:pic>
        <p:nvPicPr>
          <p:cNvPr id="80" name="Graphic 79" descr="Document outline">
            <a:extLst>
              <a:ext uri="{FF2B5EF4-FFF2-40B4-BE49-F238E27FC236}">
                <a16:creationId xmlns:a16="http://schemas.microsoft.com/office/drawing/2014/main" id="{14079DC3-CFD4-24C6-F948-69B519CD1DE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469845" y="2020879"/>
            <a:ext cx="352451" cy="352451"/>
          </a:xfrm>
          <a:prstGeom prst="rect">
            <a:avLst/>
          </a:prstGeom>
        </p:spPr>
      </p:pic>
    </p:spTree>
    <p:extLst>
      <p:ext uri="{BB962C8B-B14F-4D97-AF65-F5344CB8AC3E}">
        <p14:creationId xmlns:p14="http://schemas.microsoft.com/office/powerpoint/2010/main" val="2150344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54045-17B6-7115-2EB7-D4AC8567BEF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1397BD-2D23-3D0B-3FA5-9BEC6EC8C006}"/>
              </a:ext>
            </a:extLst>
          </p:cNvPr>
          <p:cNvSpPr>
            <a:spLocks noGrp="1"/>
          </p:cNvSpPr>
          <p:nvPr>
            <p:ph type="sldNum" sz="quarter" idx="12"/>
          </p:nvPr>
        </p:nvSpPr>
        <p:spPr/>
        <p:txBody>
          <a:bodyPr/>
          <a:lstStyle/>
          <a:p>
            <a:fld id="{C2D79FF0-D74A-F74D-8117-1921F616B44C}" type="slidenum">
              <a:rPr lang="en-US" smtClean="0"/>
              <a:t>11</a:t>
            </a:fld>
            <a:endParaRPr lang="en-US"/>
          </a:p>
        </p:txBody>
      </p:sp>
      <p:sp>
        <p:nvSpPr>
          <p:cNvPr id="3" name="Title 2">
            <a:extLst>
              <a:ext uri="{FF2B5EF4-FFF2-40B4-BE49-F238E27FC236}">
                <a16:creationId xmlns:a16="http://schemas.microsoft.com/office/drawing/2014/main" id="{1543B530-B56F-45CA-6909-327D431DEC31}"/>
              </a:ext>
            </a:extLst>
          </p:cNvPr>
          <p:cNvSpPr>
            <a:spLocks noGrp="1"/>
          </p:cNvSpPr>
          <p:nvPr>
            <p:ph type="title"/>
          </p:nvPr>
        </p:nvSpPr>
        <p:spPr/>
        <p:txBody>
          <a:bodyPr/>
          <a:lstStyle/>
          <a:p>
            <a:r>
              <a:rPr lang="en-US"/>
              <a:t>What’s Next</a:t>
            </a:r>
          </a:p>
        </p:txBody>
      </p:sp>
      <p:graphicFrame>
        <p:nvGraphicFramePr>
          <p:cNvPr id="5" name="Content Placeholder 4">
            <a:extLst>
              <a:ext uri="{FF2B5EF4-FFF2-40B4-BE49-F238E27FC236}">
                <a16:creationId xmlns:a16="http://schemas.microsoft.com/office/drawing/2014/main" id="{D350D6C3-129C-BF06-09B2-00E6FDF04F2E}"/>
              </a:ext>
            </a:extLst>
          </p:cNvPr>
          <p:cNvGraphicFramePr>
            <a:graphicFrameLocks noGrp="1"/>
          </p:cNvGraphicFramePr>
          <p:nvPr>
            <p:ph idx="1"/>
            <p:extLst>
              <p:ext uri="{D42A27DB-BD31-4B8C-83A1-F6EECF244321}">
                <p14:modId xmlns:p14="http://schemas.microsoft.com/office/powerpoint/2010/main" val="3388783776"/>
              </p:ext>
            </p:extLst>
          </p:nvPr>
        </p:nvGraphicFramePr>
        <p:xfrm>
          <a:off x="531170" y="1258957"/>
          <a:ext cx="11101387" cy="49165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71280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ED5FA-5EDC-AF28-F2DD-0EF07B7472C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CCC9975-8F04-6B0F-E022-4BD9FDEA1B1B}"/>
              </a:ext>
            </a:extLst>
          </p:cNvPr>
          <p:cNvSpPr>
            <a:spLocks noGrp="1"/>
          </p:cNvSpPr>
          <p:nvPr>
            <p:ph type="ctrTitle"/>
          </p:nvPr>
        </p:nvSpPr>
        <p:spPr>
          <a:xfrm>
            <a:off x="1524000" y="3013869"/>
            <a:ext cx="9144000" cy="830262"/>
          </a:xfrm>
        </p:spPr>
        <p:txBody>
          <a:bodyPr>
            <a:normAutofit/>
          </a:bodyPr>
          <a:lstStyle/>
          <a:p>
            <a:r>
              <a:rPr lang="en-US" sz="5000">
                <a:cs typeface="Arial"/>
              </a:rPr>
              <a:t>Agency Readiness</a:t>
            </a:r>
          </a:p>
        </p:txBody>
      </p:sp>
      <p:sp>
        <p:nvSpPr>
          <p:cNvPr id="2" name="TextBox 1">
            <a:extLst>
              <a:ext uri="{FF2B5EF4-FFF2-40B4-BE49-F238E27FC236}">
                <a16:creationId xmlns:a16="http://schemas.microsoft.com/office/drawing/2014/main" id="{1FAA478E-16A0-48B5-6BE3-3E83A7ADC499}"/>
              </a:ext>
            </a:extLst>
          </p:cNvPr>
          <p:cNvSpPr txBox="1"/>
          <p:nvPr/>
        </p:nvSpPr>
        <p:spPr>
          <a:xfrm>
            <a:off x="4724400" y="3931951"/>
            <a:ext cx="27432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0" normalizeH="0" baseline="0" noProof="0">
                <a:ln>
                  <a:noFill/>
                </a:ln>
                <a:solidFill>
                  <a:srgbClr val="000000"/>
                </a:solidFill>
                <a:effectLst/>
                <a:uLnTx/>
                <a:uFillTx/>
                <a:latin typeface="Arial" panose="020B0604020202020204"/>
                <a:ea typeface="+mn-ea"/>
                <a:cs typeface="Arial"/>
              </a:rPr>
              <a:t>Diana Tiernan</a:t>
            </a:r>
            <a:endParaRPr lang="en-US" sz="2000" i="0" u="none" strike="noStrike" kern="1200" cap="none" spc="0" normalizeH="0" baseline="0" noProof="0">
              <a:ln>
                <a:noFill/>
              </a:ln>
              <a:solidFill>
                <a:srgbClr val="000000"/>
              </a:solidFill>
              <a:effectLst/>
              <a:uLnTx/>
              <a:uFillTx/>
              <a:latin typeface="Arial" panose="020B0604020202020204"/>
              <a:cs typeface="Arial"/>
            </a:endParaRPr>
          </a:p>
        </p:txBody>
      </p:sp>
      <p:sp>
        <p:nvSpPr>
          <p:cNvPr id="3" name="Slide Number Placeholder 2">
            <a:extLst>
              <a:ext uri="{FF2B5EF4-FFF2-40B4-BE49-F238E27FC236}">
                <a16:creationId xmlns:a16="http://schemas.microsoft.com/office/drawing/2014/main" id="{2F44524E-1437-7177-B6E8-F90E51FE9C10}"/>
              </a:ext>
            </a:extLst>
          </p:cNvPr>
          <p:cNvSpPr>
            <a:spLocks noGrp="1"/>
          </p:cNvSpPr>
          <p:nvPr>
            <p:ph type="sldNum" sz="quarter" idx="12"/>
          </p:nvPr>
        </p:nvSpPr>
        <p:spPr/>
        <p:txBody>
          <a:bodyPr/>
          <a:lstStyle/>
          <a:p>
            <a:fld id="{C2D79FF0-D74A-F74D-8117-1921F616B44C}" type="slidenum">
              <a:rPr lang="en-US" smtClean="0"/>
              <a:t>12</a:t>
            </a:fld>
            <a:endParaRPr lang="en-US"/>
          </a:p>
        </p:txBody>
      </p:sp>
    </p:spTree>
    <p:custDataLst>
      <p:tags r:id="rId1"/>
    </p:custDataLst>
    <p:extLst>
      <p:ext uri="{BB962C8B-B14F-4D97-AF65-F5344CB8AC3E}">
        <p14:creationId xmlns:p14="http://schemas.microsoft.com/office/powerpoint/2010/main" val="787499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B16D7C-D7F2-9D17-A89D-0CB156CE803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27129754-E4A6-0899-D68F-1DF9CA7D401F}"/>
              </a:ext>
            </a:extLst>
          </p:cNvPr>
          <p:cNvSpPr>
            <a:spLocks noGrp="1"/>
          </p:cNvSpPr>
          <p:nvPr>
            <p:ph type="title"/>
          </p:nvPr>
        </p:nvSpPr>
        <p:spPr/>
        <p:txBody>
          <a:bodyPr>
            <a:normAutofit/>
          </a:bodyPr>
          <a:lstStyle/>
          <a:p>
            <a:r>
              <a:rPr lang="en-US"/>
              <a:t>GA@WORK system availability</a:t>
            </a:r>
          </a:p>
        </p:txBody>
      </p:sp>
      <p:sp>
        <p:nvSpPr>
          <p:cNvPr id="5" name="Rounded Rectangle 21">
            <a:extLst>
              <a:ext uri="{FF2B5EF4-FFF2-40B4-BE49-F238E27FC236}">
                <a16:creationId xmlns:a16="http://schemas.microsoft.com/office/drawing/2014/main" id="{4CC9F9D2-29E2-FEAD-C870-4452EB5EE1A3}"/>
              </a:ext>
            </a:extLst>
          </p:cNvPr>
          <p:cNvSpPr/>
          <p:nvPr/>
        </p:nvSpPr>
        <p:spPr>
          <a:xfrm>
            <a:off x="536387" y="1256369"/>
            <a:ext cx="6560276" cy="830962"/>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1430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Where to look for system outage information</a:t>
            </a:r>
          </a:p>
        </p:txBody>
      </p:sp>
      <p:grpSp>
        <p:nvGrpSpPr>
          <p:cNvPr id="13" name="Group 12">
            <a:extLst>
              <a:ext uri="{FF2B5EF4-FFF2-40B4-BE49-F238E27FC236}">
                <a16:creationId xmlns:a16="http://schemas.microsoft.com/office/drawing/2014/main" id="{18107CF5-42FF-68BB-1BA7-72605CDB8470}"/>
              </a:ext>
            </a:extLst>
          </p:cNvPr>
          <p:cNvGrpSpPr/>
          <p:nvPr/>
        </p:nvGrpSpPr>
        <p:grpSpPr>
          <a:xfrm>
            <a:off x="339215" y="5161762"/>
            <a:ext cx="11700701" cy="1084969"/>
            <a:chOff x="0" y="5002100"/>
            <a:chExt cx="12191999" cy="1130526"/>
          </a:xfrm>
        </p:grpSpPr>
        <p:pic>
          <p:nvPicPr>
            <p:cNvPr id="14" name="Picture 13">
              <a:extLst>
                <a:ext uri="{FF2B5EF4-FFF2-40B4-BE49-F238E27FC236}">
                  <a16:creationId xmlns:a16="http://schemas.microsoft.com/office/drawing/2014/main" id="{7707804F-EC6B-ADBB-35C7-3588DFAB3FE2}"/>
                </a:ext>
              </a:extLst>
            </p:cNvPr>
            <p:cNvPicPr>
              <a:picLocks noChangeAspect="1"/>
            </p:cNvPicPr>
            <p:nvPr/>
          </p:nvPicPr>
          <p:blipFill>
            <a:blip r:embed="rId3"/>
            <a:srcRect l="15929" r="16245"/>
            <a:stretch>
              <a:fillRect/>
            </a:stretch>
          </p:blipFill>
          <p:spPr>
            <a:xfrm>
              <a:off x="0" y="5002100"/>
              <a:ext cx="12191999" cy="1130526"/>
            </a:xfrm>
            <a:prstGeom prst="rect">
              <a:avLst/>
            </a:prstGeom>
            <a:ln>
              <a:solidFill>
                <a:schemeClr val="tx1"/>
              </a:solidFill>
            </a:ln>
          </p:spPr>
        </p:pic>
        <p:sp>
          <p:nvSpPr>
            <p:cNvPr id="15" name="Rounded Rectangle 20">
              <a:extLst>
                <a:ext uri="{FF2B5EF4-FFF2-40B4-BE49-F238E27FC236}">
                  <a16:creationId xmlns:a16="http://schemas.microsoft.com/office/drawing/2014/main" id="{2FDDA4B5-E28D-C580-7F4E-2B04EBDF7A78}"/>
                </a:ext>
              </a:extLst>
            </p:cNvPr>
            <p:cNvSpPr/>
            <p:nvPr/>
          </p:nvSpPr>
          <p:spPr>
            <a:xfrm>
              <a:off x="48027" y="5701845"/>
              <a:ext cx="12143972" cy="221435"/>
            </a:xfrm>
            <a:prstGeom prst="roundRect">
              <a:avLst>
                <a:gd name="adj" fmla="val 47748"/>
              </a:avLst>
            </a:prstGeom>
            <a:noFill/>
            <a:ln w="38100">
              <a:solidFill>
                <a:schemeClr val="accent5"/>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6" name="Group 5">
            <a:extLst>
              <a:ext uri="{FF2B5EF4-FFF2-40B4-BE49-F238E27FC236}">
                <a16:creationId xmlns:a16="http://schemas.microsoft.com/office/drawing/2014/main" id="{DE73D77E-B1D5-2E47-A29C-4861F002825C}"/>
              </a:ext>
            </a:extLst>
          </p:cNvPr>
          <p:cNvGrpSpPr/>
          <p:nvPr/>
        </p:nvGrpSpPr>
        <p:grpSpPr>
          <a:xfrm>
            <a:off x="306701" y="1149662"/>
            <a:ext cx="447675" cy="447675"/>
            <a:chOff x="383724" y="1012708"/>
            <a:chExt cx="447675" cy="447675"/>
          </a:xfrm>
        </p:grpSpPr>
        <p:sp>
          <p:nvSpPr>
            <p:cNvPr id="17" name="Oval 16">
              <a:extLst>
                <a:ext uri="{FF2B5EF4-FFF2-40B4-BE49-F238E27FC236}">
                  <a16:creationId xmlns:a16="http://schemas.microsoft.com/office/drawing/2014/main" id="{1B420F2E-72F6-19A6-1262-0F2C49412C46}"/>
                </a:ext>
              </a:extLst>
            </p:cNvPr>
            <p:cNvSpPr/>
            <p:nvPr/>
          </p:nvSpPr>
          <p:spPr>
            <a:xfrm>
              <a:off x="383724" y="1012708"/>
              <a:ext cx="447675" cy="447675"/>
            </a:xfrm>
            <a:prstGeom prst="ellipse">
              <a:avLst/>
            </a:prstGeom>
            <a:solidFill>
              <a:schemeClr val="accent3">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8" name="Graphic 17" descr="Warning with solid fill">
              <a:extLst>
                <a:ext uri="{FF2B5EF4-FFF2-40B4-BE49-F238E27FC236}">
                  <a16:creationId xmlns:a16="http://schemas.microsoft.com/office/drawing/2014/main" id="{77F28871-1519-1C76-7CAF-C753767E97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7244" y="1073410"/>
              <a:ext cx="300634" cy="300634"/>
            </a:xfrm>
            <a:prstGeom prst="rect">
              <a:avLst/>
            </a:prstGeom>
          </p:spPr>
        </p:pic>
      </p:grpSp>
      <p:sp>
        <p:nvSpPr>
          <p:cNvPr id="19" name="TextBox 18">
            <a:extLst>
              <a:ext uri="{FF2B5EF4-FFF2-40B4-BE49-F238E27FC236}">
                <a16:creationId xmlns:a16="http://schemas.microsoft.com/office/drawing/2014/main" id="{4B3611D7-17BA-6A0C-6DA7-6D491DD1770D}"/>
              </a:ext>
            </a:extLst>
          </p:cNvPr>
          <p:cNvSpPr txBox="1"/>
          <p:nvPr/>
        </p:nvSpPr>
        <p:spPr>
          <a:xfrm>
            <a:off x="765320" y="2207918"/>
            <a:ext cx="6081943" cy="31829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500"/>
              </a:spcBef>
              <a:spcAft>
                <a:spcPts val="500"/>
              </a:spcAft>
              <a:buClrTx/>
              <a:buSzTx/>
              <a:buFontTx/>
              <a:buNone/>
              <a:tabLst>
                <a:tab pos="390525" algn="l"/>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System maintenance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information will be available in the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Announcements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panel on the upper-right corner of the homepage, and as a banner on the GA@WORK Support Portal.</a:t>
            </a:r>
          </a:p>
          <a:p>
            <a:pPr marL="0" marR="0" lvl="0" indent="0" algn="l" defTabSz="914400" rtl="0" eaLnBrk="1" fontAlgn="auto" latinLnBrk="0" hangingPunct="1">
              <a:lnSpc>
                <a:spcPct val="100000"/>
              </a:lnSpc>
              <a:spcBef>
                <a:spcPts val="500"/>
              </a:spcBef>
              <a:spcAft>
                <a:spcPts val="500"/>
              </a:spcAft>
              <a:buClrTx/>
              <a:buSzTx/>
              <a:buFontTx/>
              <a:buNone/>
              <a:tabLst>
                <a:tab pos="390525" algn="l"/>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Regularly scheduled Workday outages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will be listed in the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Footer </a:t>
            </a: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of your home page.</a:t>
            </a:r>
          </a:p>
          <a:p>
            <a:pPr marL="0" marR="0" lvl="0" indent="0" algn="l" defTabSz="914400" rtl="0" eaLnBrk="1" fontAlgn="auto" latinLnBrk="0" hangingPunct="1">
              <a:lnSpc>
                <a:spcPct val="100000"/>
              </a:lnSpc>
              <a:spcBef>
                <a:spcPts val="500"/>
              </a:spcBef>
              <a:spcAft>
                <a:spcPts val="0"/>
              </a:spcAft>
              <a:buClrTx/>
              <a:buSzTx/>
              <a:buFontTx/>
              <a:buNone/>
              <a:tabLst>
                <a:tab pos="390525" algn="l"/>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You can expect additional occurrences when the system will be unavailable for short periods for data conversions, system maintenance and updates over the next month.</a:t>
            </a:r>
          </a:p>
          <a:p>
            <a:pPr marL="0" marR="0" lvl="0" indent="0" algn="l" defTabSz="914400" rtl="0" eaLnBrk="1" fontAlgn="auto" latinLnBrk="0" hangingPunct="1">
              <a:lnSpc>
                <a:spcPct val="100000"/>
              </a:lnSpc>
              <a:spcBef>
                <a:spcPts val="500"/>
              </a:spcBef>
              <a:spcAft>
                <a:spcPts val="0"/>
              </a:spcAft>
              <a:buClrTx/>
              <a:buSzTx/>
              <a:buFontTx/>
              <a:buNone/>
              <a:tabLst>
                <a:tab pos="390525" algn="l"/>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7" name="Content Placeholder 6">
            <a:extLst>
              <a:ext uri="{FF2B5EF4-FFF2-40B4-BE49-F238E27FC236}">
                <a16:creationId xmlns:a16="http://schemas.microsoft.com/office/drawing/2014/main" id="{221B04ED-E408-9378-6D62-E67B5023DB98}"/>
              </a:ext>
            </a:extLst>
          </p:cNvPr>
          <p:cNvPicPr>
            <a:picLocks noChangeAspect="1"/>
          </p:cNvPicPr>
          <p:nvPr/>
        </p:nvPicPr>
        <p:blipFill>
          <a:blip r:embed="rId5"/>
          <a:srcRect t="14160"/>
          <a:stretch>
            <a:fillRect/>
          </a:stretch>
        </p:blipFill>
        <p:spPr>
          <a:xfrm>
            <a:off x="7584256" y="1733673"/>
            <a:ext cx="4284625" cy="3783714"/>
          </a:xfrm>
          <a:prstGeom prst="rect">
            <a:avLst/>
          </a:prstGeom>
        </p:spPr>
      </p:pic>
      <p:pic>
        <p:nvPicPr>
          <p:cNvPr id="8" name="Picture 7">
            <a:extLst>
              <a:ext uri="{FF2B5EF4-FFF2-40B4-BE49-F238E27FC236}">
                <a16:creationId xmlns:a16="http://schemas.microsoft.com/office/drawing/2014/main" id="{2024DDEE-3481-BFE0-521F-0F4ED1E4FBCA}"/>
              </a:ext>
            </a:extLst>
          </p:cNvPr>
          <p:cNvPicPr>
            <a:picLocks noChangeAspect="1"/>
          </p:cNvPicPr>
          <p:nvPr/>
        </p:nvPicPr>
        <p:blipFill>
          <a:blip r:embed="rId6"/>
          <a:srcRect b="19043"/>
          <a:stretch>
            <a:fillRect/>
          </a:stretch>
        </p:blipFill>
        <p:spPr>
          <a:xfrm>
            <a:off x="7603989" y="1168833"/>
            <a:ext cx="4247966" cy="576380"/>
          </a:xfrm>
          <a:prstGeom prst="rect">
            <a:avLst/>
          </a:prstGeom>
        </p:spPr>
      </p:pic>
      <p:sp>
        <p:nvSpPr>
          <p:cNvPr id="9" name="Rectangle 8">
            <a:extLst>
              <a:ext uri="{FF2B5EF4-FFF2-40B4-BE49-F238E27FC236}">
                <a16:creationId xmlns:a16="http://schemas.microsoft.com/office/drawing/2014/main" id="{2971D3A4-7786-631D-AD70-FDA195DA5110}"/>
              </a:ext>
            </a:extLst>
          </p:cNvPr>
          <p:cNvSpPr/>
          <p:nvPr/>
        </p:nvSpPr>
        <p:spPr>
          <a:xfrm>
            <a:off x="7597600" y="1157293"/>
            <a:ext cx="4260627" cy="4360094"/>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ounded Rectangle 14">
            <a:extLst>
              <a:ext uri="{FF2B5EF4-FFF2-40B4-BE49-F238E27FC236}">
                <a16:creationId xmlns:a16="http://schemas.microsoft.com/office/drawing/2014/main" id="{90070CE5-E89B-D0C4-D3ED-3A6F7B92D4AC}"/>
              </a:ext>
            </a:extLst>
          </p:cNvPr>
          <p:cNvSpPr/>
          <p:nvPr/>
        </p:nvSpPr>
        <p:spPr>
          <a:xfrm>
            <a:off x="10184380" y="2158662"/>
            <a:ext cx="1692876" cy="695749"/>
          </a:xfrm>
          <a:prstGeom prst="roundRect">
            <a:avLst>
              <a:gd name="adj" fmla="val 31764"/>
            </a:avLst>
          </a:prstGeom>
          <a:noFill/>
          <a:ln w="38100">
            <a:solidFill>
              <a:schemeClr val="accent5"/>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ight Arrow 15">
            <a:extLst>
              <a:ext uri="{FF2B5EF4-FFF2-40B4-BE49-F238E27FC236}">
                <a16:creationId xmlns:a16="http://schemas.microsoft.com/office/drawing/2014/main" id="{BE405CF3-4F7B-FC81-AD41-CB9EB297812E}"/>
              </a:ext>
            </a:extLst>
          </p:cNvPr>
          <p:cNvSpPr/>
          <p:nvPr/>
        </p:nvSpPr>
        <p:spPr>
          <a:xfrm>
            <a:off x="6770787" y="2241690"/>
            <a:ext cx="2872785" cy="380434"/>
          </a:xfrm>
          <a:prstGeom prs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Rounded Rectangle 14">
            <a:extLst>
              <a:ext uri="{FF2B5EF4-FFF2-40B4-BE49-F238E27FC236}">
                <a16:creationId xmlns:a16="http://schemas.microsoft.com/office/drawing/2014/main" id="{541EE839-22BD-DCFB-B055-D72452B89633}"/>
              </a:ext>
            </a:extLst>
          </p:cNvPr>
          <p:cNvSpPr/>
          <p:nvPr/>
        </p:nvSpPr>
        <p:spPr>
          <a:xfrm>
            <a:off x="7575919" y="4994302"/>
            <a:ext cx="4301298" cy="552059"/>
          </a:xfrm>
          <a:prstGeom prst="roundRect">
            <a:avLst>
              <a:gd name="adj" fmla="val 31764"/>
            </a:avLst>
          </a:prstGeom>
          <a:noFill/>
          <a:ln w="38100">
            <a:solidFill>
              <a:schemeClr val="accent5"/>
            </a:solidFill>
            <a:roun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6" name="Oval 35">
            <a:extLst>
              <a:ext uri="{FF2B5EF4-FFF2-40B4-BE49-F238E27FC236}">
                <a16:creationId xmlns:a16="http://schemas.microsoft.com/office/drawing/2014/main" id="{5A7BF65F-0BEB-7A4D-521A-7A161E6FCC24}"/>
              </a:ext>
            </a:extLst>
          </p:cNvPr>
          <p:cNvSpPr/>
          <p:nvPr/>
        </p:nvSpPr>
        <p:spPr>
          <a:xfrm>
            <a:off x="860261" y="2532466"/>
            <a:ext cx="274320" cy="274320"/>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1</a:t>
            </a:r>
          </a:p>
        </p:txBody>
      </p:sp>
      <p:sp>
        <p:nvSpPr>
          <p:cNvPr id="37" name="Oval 36">
            <a:extLst>
              <a:ext uri="{FF2B5EF4-FFF2-40B4-BE49-F238E27FC236}">
                <a16:creationId xmlns:a16="http://schemas.microsoft.com/office/drawing/2014/main" id="{0E29AEBD-EF43-E170-9A6B-C273C47B0ECA}"/>
              </a:ext>
            </a:extLst>
          </p:cNvPr>
          <p:cNvSpPr/>
          <p:nvPr/>
        </p:nvSpPr>
        <p:spPr>
          <a:xfrm>
            <a:off x="1225220" y="3754783"/>
            <a:ext cx="274320" cy="274320"/>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2</a:t>
            </a:r>
          </a:p>
        </p:txBody>
      </p:sp>
      <p:sp>
        <p:nvSpPr>
          <p:cNvPr id="38" name="Oval 37">
            <a:extLst>
              <a:ext uri="{FF2B5EF4-FFF2-40B4-BE49-F238E27FC236}">
                <a16:creationId xmlns:a16="http://schemas.microsoft.com/office/drawing/2014/main" id="{761B8164-6B9E-053F-A90A-4983B0B6AD7F}"/>
              </a:ext>
            </a:extLst>
          </p:cNvPr>
          <p:cNvSpPr/>
          <p:nvPr/>
        </p:nvSpPr>
        <p:spPr>
          <a:xfrm>
            <a:off x="10893658" y="2022420"/>
            <a:ext cx="274320" cy="274320"/>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1</a:t>
            </a:r>
          </a:p>
        </p:txBody>
      </p:sp>
      <p:sp>
        <p:nvSpPr>
          <p:cNvPr id="39" name="Oval 38">
            <a:extLst>
              <a:ext uri="{FF2B5EF4-FFF2-40B4-BE49-F238E27FC236}">
                <a16:creationId xmlns:a16="http://schemas.microsoft.com/office/drawing/2014/main" id="{E0D01A30-9FB1-8F41-A97B-B8F99B1ADE24}"/>
              </a:ext>
            </a:extLst>
          </p:cNvPr>
          <p:cNvSpPr/>
          <p:nvPr/>
        </p:nvSpPr>
        <p:spPr>
          <a:xfrm>
            <a:off x="9589408" y="4830888"/>
            <a:ext cx="274320" cy="274320"/>
          </a:xfrm>
          <a:prstGeom prst="ellipse">
            <a:avLst/>
          </a:prstGeom>
          <a:solidFill>
            <a:schemeClr val="accent5"/>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a:ea typeface="+mn-ea"/>
                <a:cs typeface="+mn-cs"/>
              </a:rPr>
              <a:t>2</a:t>
            </a:r>
          </a:p>
        </p:txBody>
      </p:sp>
    </p:spTree>
    <p:extLst>
      <p:ext uri="{BB962C8B-B14F-4D97-AF65-F5344CB8AC3E}">
        <p14:creationId xmlns:p14="http://schemas.microsoft.com/office/powerpoint/2010/main" val="2987559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17543E-0FFC-3544-E268-4F61E0D25C2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01B50DBD-D903-5F61-7EC5-AD89D7FF5D48}"/>
              </a:ext>
            </a:extLst>
          </p:cNvPr>
          <p:cNvSpPr>
            <a:spLocks noGrp="1"/>
          </p:cNvSpPr>
          <p:nvPr>
            <p:ph type="title"/>
          </p:nvPr>
        </p:nvSpPr>
        <p:spPr/>
        <p:txBody>
          <a:bodyPr/>
          <a:lstStyle/>
          <a:p>
            <a:r>
              <a:rPr lang="en-US"/>
              <a:t>Tips for working in GA@WORK</a:t>
            </a:r>
          </a:p>
        </p:txBody>
      </p:sp>
      <p:sp>
        <p:nvSpPr>
          <p:cNvPr id="4" name="Content Placeholder 3">
            <a:extLst>
              <a:ext uri="{FF2B5EF4-FFF2-40B4-BE49-F238E27FC236}">
                <a16:creationId xmlns:a16="http://schemas.microsoft.com/office/drawing/2014/main" id="{7EFD8778-6540-3060-261E-C58CDFF3290A}"/>
              </a:ext>
            </a:extLst>
          </p:cNvPr>
          <p:cNvSpPr>
            <a:spLocks noGrp="1"/>
          </p:cNvSpPr>
          <p:nvPr>
            <p:ph idx="1"/>
          </p:nvPr>
        </p:nvSpPr>
        <p:spPr/>
        <p:txBody>
          <a:bodyPr>
            <a:normAutofit fontScale="92500" lnSpcReduction="10000"/>
          </a:bodyPr>
          <a:lstStyle/>
          <a:p>
            <a:r>
              <a:rPr lang="en-US"/>
              <a:t>Tips to build GA@WORK muscle and increase efficiency are available on both the Support Portal and the GA@WORK Resource Library.</a:t>
            </a:r>
          </a:p>
        </p:txBody>
      </p:sp>
      <p:pic>
        <p:nvPicPr>
          <p:cNvPr id="6" name="Picture 5">
            <a:extLst>
              <a:ext uri="{FF2B5EF4-FFF2-40B4-BE49-F238E27FC236}">
                <a16:creationId xmlns:a16="http://schemas.microsoft.com/office/drawing/2014/main" id="{41E4B875-AF6B-EA72-1428-DB5AE5A7D084}"/>
              </a:ext>
            </a:extLst>
          </p:cNvPr>
          <p:cNvPicPr>
            <a:picLocks noChangeAspect="1"/>
          </p:cNvPicPr>
          <p:nvPr/>
        </p:nvPicPr>
        <p:blipFill>
          <a:blip r:embed="rId2"/>
          <a:stretch>
            <a:fillRect/>
          </a:stretch>
        </p:blipFill>
        <p:spPr>
          <a:xfrm>
            <a:off x="532435" y="1791122"/>
            <a:ext cx="5314447" cy="2137365"/>
          </a:xfrm>
          <a:prstGeom prst="rect">
            <a:avLst/>
          </a:prstGeom>
          <a:ln>
            <a:solidFill>
              <a:schemeClr val="bg1">
                <a:lumMod val="50000"/>
              </a:schemeClr>
            </a:solidFill>
          </a:ln>
          <a:effectLst>
            <a:outerShdw blurRad="50800" dist="38100" dir="5400000" algn="t" rotWithShape="0">
              <a:prstClr val="black">
                <a:alpha val="40000"/>
              </a:prstClr>
            </a:outerShdw>
          </a:effectLst>
        </p:spPr>
      </p:pic>
      <p:sp>
        <p:nvSpPr>
          <p:cNvPr id="7" name="Rectangle 6">
            <a:extLst>
              <a:ext uri="{FF2B5EF4-FFF2-40B4-BE49-F238E27FC236}">
                <a16:creationId xmlns:a16="http://schemas.microsoft.com/office/drawing/2014/main" id="{A0AAAE10-D9FD-6307-33AC-3F63EF0A6659}"/>
              </a:ext>
            </a:extLst>
          </p:cNvPr>
          <p:cNvSpPr/>
          <p:nvPr/>
        </p:nvSpPr>
        <p:spPr>
          <a:xfrm>
            <a:off x="3943350" y="2956937"/>
            <a:ext cx="923925" cy="108585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6913085B-A9DC-D21C-96DF-6FD0DC64BAAB}"/>
              </a:ext>
            </a:extLst>
          </p:cNvPr>
          <p:cNvSpPr txBox="1"/>
          <p:nvPr/>
        </p:nvSpPr>
        <p:spPr>
          <a:xfrm>
            <a:off x="1085850" y="4771135"/>
            <a:ext cx="47229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Review these tips and share them with your colleagues.</a:t>
            </a:r>
          </a:p>
        </p:txBody>
      </p:sp>
      <p:sp>
        <p:nvSpPr>
          <p:cNvPr id="11" name="Oval 10">
            <a:extLst>
              <a:ext uri="{FF2B5EF4-FFF2-40B4-BE49-F238E27FC236}">
                <a16:creationId xmlns:a16="http://schemas.microsoft.com/office/drawing/2014/main" id="{C4734411-2251-A6D2-1A6A-9014460D5F56}"/>
              </a:ext>
            </a:extLst>
          </p:cNvPr>
          <p:cNvSpPr/>
          <p:nvPr/>
        </p:nvSpPr>
        <p:spPr>
          <a:xfrm>
            <a:off x="590550" y="4879304"/>
            <a:ext cx="457200" cy="457200"/>
          </a:xfrm>
          <a:prstGeom prst="ellipse">
            <a:avLst/>
          </a:prstGeom>
          <a:solidFill>
            <a:srgbClr val="7FA267"/>
          </a:solidFill>
          <a:ln>
            <a:solidFill>
              <a:srgbClr val="7FA26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Rectangle: Rounded Corners 11">
            <a:extLst>
              <a:ext uri="{FF2B5EF4-FFF2-40B4-BE49-F238E27FC236}">
                <a16:creationId xmlns:a16="http://schemas.microsoft.com/office/drawing/2014/main" id="{0068D374-AF97-55DF-6B37-4037A8BA34CA}"/>
              </a:ext>
            </a:extLst>
          </p:cNvPr>
          <p:cNvSpPr/>
          <p:nvPr/>
        </p:nvSpPr>
        <p:spPr>
          <a:xfrm>
            <a:off x="532435" y="4756164"/>
            <a:ext cx="5314447" cy="676275"/>
          </a:xfrm>
          <a:prstGeom prst="roundRect">
            <a:avLst/>
          </a:prstGeom>
          <a:noFill/>
          <a:ln>
            <a:solidFill>
              <a:srgbClr val="7FA267"/>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4" name="Graphic 13" descr="Megaphone1 with solid fill">
            <a:extLst>
              <a:ext uri="{FF2B5EF4-FFF2-40B4-BE49-F238E27FC236}">
                <a16:creationId xmlns:a16="http://schemas.microsoft.com/office/drawing/2014/main" id="{C5AA1AF7-E54A-1F51-1940-75DB2521AC9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3316" y="4868473"/>
            <a:ext cx="451654" cy="451654"/>
          </a:xfrm>
          <a:prstGeom prst="rect">
            <a:avLst/>
          </a:prstGeom>
        </p:spPr>
      </p:pic>
      <p:pic>
        <p:nvPicPr>
          <p:cNvPr id="8" name="Picture 7">
            <a:extLst>
              <a:ext uri="{FF2B5EF4-FFF2-40B4-BE49-F238E27FC236}">
                <a16:creationId xmlns:a16="http://schemas.microsoft.com/office/drawing/2014/main" id="{74B0B74E-315E-F992-0F95-4E4B91841092}"/>
              </a:ext>
            </a:extLst>
          </p:cNvPr>
          <p:cNvPicPr>
            <a:picLocks noChangeAspect="1"/>
          </p:cNvPicPr>
          <p:nvPr/>
        </p:nvPicPr>
        <p:blipFill>
          <a:blip r:embed="rId4"/>
          <a:stretch>
            <a:fillRect/>
          </a:stretch>
        </p:blipFill>
        <p:spPr>
          <a:xfrm>
            <a:off x="6235061" y="1791122"/>
            <a:ext cx="4871089" cy="4779073"/>
          </a:xfrm>
          <a:prstGeom prst="rect">
            <a:avLst/>
          </a:prstGeom>
          <a:ln>
            <a:solidFill>
              <a:schemeClr val="bg1">
                <a:lumMod val="50000"/>
              </a:schemeClr>
            </a:solidFill>
          </a:ln>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057299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B7E24-6BA1-DDF4-B180-CB46AA308AD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7F38498-84F6-2B72-51F2-969317FFE27F}"/>
              </a:ext>
            </a:extLst>
          </p:cNvPr>
          <p:cNvGrpSpPr/>
          <p:nvPr/>
        </p:nvGrpSpPr>
        <p:grpSpPr>
          <a:xfrm>
            <a:off x="383572" y="122455"/>
            <a:ext cx="11808428" cy="6601969"/>
            <a:chOff x="383572" y="122455"/>
            <a:chExt cx="11808428" cy="6601969"/>
          </a:xfrm>
        </p:grpSpPr>
        <p:pic>
          <p:nvPicPr>
            <p:cNvPr id="7" name="Picture 6" descr="A picture containing shape&#10;&#10;AI-generated content may be incorrect.">
              <a:extLst>
                <a:ext uri="{FF2B5EF4-FFF2-40B4-BE49-F238E27FC236}">
                  <a16:creationId xmlns:a16="http://schemas.microsoft.com/office/drawing/2014/main" id="{5D4818AF-599A-B0B0-426B-EF1825BBE2E5}"/>
                </a:ext>
              </a:extLst>
            </p:cNvPr>
            <p:cNvPicPr>
              <a:picLocks noChangeAspect="1"/>
            </p:cNvPicPr>
            <p:nvPr/>
          </p:nvPicPr>
          <p:blipFill>
            <a:blip r:embed="rId4"/>
            <a:stretch>
              <a:fillRect/>
            </a:stretch>
          </p:blipFill>
          <p:spPr>
            <a:xfrm>
              <a:off x="10465575" y="122455"/>
              <a:ext cx="1551008" cy="247640"/>
            </a:xfrm>
            <a:prstGeom prst="rect">
              <a:avLst/>
            </a:prstGeom>
          </p:spPr>
        </p:pic>
        <p:sp>
          <p:nvSpPr>
            <p:cNvPr id="8" name="TextBox 7">
              <a:extLst>
                <a:ext uri="{FF2B5EF4-FFF2-40B4-BE49-F238E27FC236}">
                  <a16:creationId xmlns:a16="http://schemas.microsoft.com/office/drawing/2014/main" id="{7630B8E8-756C-99FB-6649-18956F7AB5D3}"/>
                </a:ext>
              </a:extLst>
            </p:cNvPr>
            <p:cNvSpPr txBox="1"/>
            <p:nvPr/>
          </p:nvSpPr>
          <p:spPr>
            <a:xfrm>
              <a:off x="10366020" y="348866"/>
              <a:ext cx="1825980"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panose="020B0604020202020204"/>
                  <a:ea typeface="+mn-ea"/>
                  <a:cs typeface="+mn-cs"/>
                </a:rPr>
                <a:t>Delivered by The NextGen Project</a:t>
              </a:r>
            </a:p>
          </p:txBody>
        </p:sp>
        <p:sp>
          <p:nvSpPr>
            <p:cNvPr id="9" name="TextBox 8">
              <a:extLst>
                <a:ext uri="{FF2B5EF4-FFF2-40B4-BE49-F238E27FC236}">
                  <a16:creationId xmlns:a16="http://schemas.microsoft.com/office/drawing/2014/main" id="{E41511A4-DA84-4336-579A-202D21B8598E}"/>
                </a:ext>
              </a:extLst>
            </p:cNvPr>
            <p:cNvSpPr txBox="1"/>
            <p:nvPr/>
          </p:nvSpPr>
          <p:spPr>
            <a:xfrm>
              <a:off x="383572" y="6267224"/>
              <a:ext cx="4990977" cy="457200"/>
            </a:xfrm>
            <a:prstGeom prst="rect">
              <a:avLst/>
            </a:prstGeom>
            <a:solidFill>
              <a:schemeClr val="bg1"/>
            </a:solidFill>
            <a:ln>
              <a:solidFill>
                <a:schemeClr val="bg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300" b="0" i="0" u="none" strike="noStrike" kern="1200" cap="none" spc="0" normalizeH="0" baseline="0" noProof="0">
                <a:ln>
                  <a:noFill/>
                </a:ln>
                <a:solidFill>
                  <a:srgbClr val="000000"/>
                </a:solidFill>
                <a:effectLst/>
                <a:uLnTx/>
                <a:uFillTx/>
                <a:latin typeface="Arial" panose="020B0604020202020204"/>
                <a:ea typeface="+mn-ea"/>
                <a:cs typeface="+mn-cs"/>
              </a:endParaRPr>
            </a:p>
          </p:txBody>
        </p:sp>
      </p:grpSp>
      <p:sp>
        <p:nvSpPr>
          <p:cNvPr id="3" name="Rectangle: Rounded Corners 2">
            <a:extLst>
              <a:ext uri="{FF2B5EF4-FFF2-40B4-BE49-F238E27FC236}">
                <a16:creationId xmlns:a16="http://schemas.microsoft.com/office/drawing/2014/main" id="{658850EA-3FC4-BA27-F36A-1C741FC4B0ED}"/>
              </a:ext>
            </a:extLst>
          </p:cNvPr>
          <p:cNvSpPr/>
          <p:nvPr/>
        </p:nvSpPr>
        <p:spPr>
          <a:xfrm>
            <a:off x="380680" y="1147028"/>
            <a:ext cx="2417011" cy="1563677"/>
          </a:xfrm>
          <a:prstGeom prst="roundRect">
            <a:avLst/>
          </a:prstGeom>
          <a:solidFill>
            <a:schemeClr val="tx2">
              <a:lumMod val="10000"/>
              <a:lumOff val="90000"/>
            </a:schemeClr>
          </a:solidFill>
          <a:ln w="28575">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274320" tIns="9144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“My Tasks”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is for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everyone.</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 Managers and task approvers should check their  “My Tasks” daily at minimum to avoid delays.</a:t>
            </a:r>
          </a:p>
        </p:txBody>
      </p:sp>
      <p:sp>
        <p:nvSpPr>
          <p:cNvPr id="1053" name="Rectangle: Rounded Corners 1052">
            <a:extLst>
              <a:ext uri="{FF2B5EF4-FFF2-40B4-BE49-F238E27FC236}">
                <a16:creationId xmlns:a16="http://schemas.microsoft.com/office/drawing/2014/main" id="{79A5F6D5-DC4E-DBA1-1A86-3F1E538C49C2}"/>
              </a:ext>
            </a:extLst>
          </p:cNvPr>
          <p:cNvSpPr/>
          <p:nvPr/>
        </p:nvSpPr>
        <p:spPr>
          <a:xfrm>
            <a:off x="7278533" y="1895764"/>
            <a:ext cx="4572000" cy="731520"/>
          </a:xfrm>
          <a:prstGeom prst="roundRect">
            <a:avLst>
              <a:gd name="adj" fmla="val 5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74320" rIns="1097280" rtlCol="0" anchor="ctr"/>
          <a:lstStyle/>
          <a:p>
            <a:pPr marL="287338"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67" name="Group 1066">
            <a:extLst>
              <a:ext uri="{FF2B5EF4-FFF2-40B4-BE49-F238E27FC236}">
                <a16:creationId xmlns:a16="http://schemas.microsoft.com/office/drawing/2014/main" id="{1B711A86-7065-10EB-486E-3DB351EC394B}"/>
              </a:ext>
            </a:extLst>
          </p:cNvPr>
          <p:cNvGrpSpPr/>
          <p:nvPr/>
        </p:nvGrpSpPr>
        <p:grpSpPr>
          <a:xfrm>
            <a:off x="6640708" y="1628787"/>
            <a:ext cx="1849113" cy="1081918"/>
            <a:chOff x="7236971" y="1518553"/>
            <a:chExt cx="1849113" cy="1081918"/>
          </a:xfrm>
        </p:grpSpPr>
        <p:grpSp>
          <p:nvGrpSpPr>
            <p:cNvPr id="1056" name="Group 1055">
              <a:extLst>
                <a:ext uri="{FF2B5EF4-FFF2-40B4-BE49-F238E27FC236}">
                  <a16:creationId xmlns:a16="http://schemas.microsoft.com/office/drawing/2014/main" id="{7A6FFD96-7AC6-75A1-1934-7474BA23DCC2}"/>
                </a:ext>
              </a:extLst>
            </p:cNvPr>
            <p:cNvGrpSpPr/>
            <p:nvPr/>
          </p:nvGrpSpPr>
          <p:grpSpPr>
            <a:xfrm>
              <a:off x="7374015" y="1657496"/>
              <a:ext cx="1712069" cy="942975"/>
              <a:chOff x="5953327" y="1980969"/>
              <a:chExt cx="1712069" cy="942975"/>
            </a:xfrm>
          </p:grpSpPr>
          <p:pic>
            <p:nvPicPr>
              <p:cNvPr id="1026" name="Picture 2">
                <a:extLst>
                  <a:ext uri="{FF2B5EF4-FFF2-40B4-BE49-F238E27FC236}">
                    <a16:creationId xmlns:a16="http://schemas.microsoft.com/office/drawing/2014/main" id="{0E51C83E-84AE-6923-7A16-4AFB8508490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8500" r="3689"/>
              <a:stretch>
                <a:fillRect/>
              </a:stretch>
            </p:blipFill>
            <p:spPr bwMode="auto">
              <a:xfrm>
                <a:off x="5953327" y="1980969"/>
                <a:ext cx="1712069" cy="942975"/>
              </a:xfrm>
              <a:prstGeom prst="roundRect">
                <a:avLst>
                  <a:gd name="adj" fmla="val 9811"/>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55" name="Rectangle 1054">
                <a:extLst>
                  <a:ext uri="{FF2B5EF4-FFF2-40B4-BE49-F238E27FC236}">
                    <a16:creationId xmlns:a16="http://schemas.microsoft.com/office/drawing/2014/main" id="{2B6F6F00-6EC7-3A1E-0367-8D8923492FFC}"/>
                  </a:ext>
                </a:extLst>
              </p:cNvPr>
              <p:cNvSpPr/>
              <p:nvPr/>
            </p:nvSpPr>
            <p:spPr>
              <a:xfrm>
                <a:off x="6561306" y="2152813"/>
                <a:ext cx="496110" cy="403521"/>
              </a:xfrm>
              <a:prstGeom prst="rect">
                <a:avLst/>
              </a:prstGeom>
              <a:noFill/>
              <a:ln>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62" name="Oval 1061">
              <a:extLst>
                <a:ext uri="{FF2B5EF4-FFF2-40B4-BE49-F238E27FC236}">
                  <a16:creationId xmlns:a16="http://schemas.microsoft.com/office/drawing/2014/main" id="{86A794E2-71F2-7D99-B09E-BA4EAA89F2EB}"/>
                </a:ext>
              </a:extLst>
            </p:cNvPr>
            <p:cNvSpPr>
              <a:spLocks noChangeAspect="1"/>
            </p:cNvSpPr>
            <p:nvPr/>
          </p:nvSpPr>
          <p:spPr>
            <a:xfrm>
              <a:off x="7236971" y="1518553"/>
              <a:ext cx="272852" cy="274320"/>
            </a:xfrm>
            <a:prstGeom prst="ellipse">
              <a:avLst/>
            </a:prstGeom>
            <a:solidFill>
              <a:schemeClr val="bg1"/>
            </a:solidFill>
            <a:ln w="38100">
              <a:solidFill>
                <a:srgbClr val="23578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35789"/>
                  </a:solidFill>
                  <a:effectLst/>
                  <a:uLnTx/>
                  <a:uFillTx/>
                  <a:latin typeface="Arial" panose="020B0604020202020204"/>
                  <a:ea typeface="+mn-ea"/>
                  <a:cs typeface="+mn-cs"/>
                </a:rPr>
                <a:t>1</a:t>
              </a:r>
            </a:p>
          </p:txBody>
        </p:sp>
      </p:grpSp>
      <p:sp>
        <p:nvSpPr>
          <p:cNvPr id="1068" name="Rectangle: Rounded Corners 1067">
            <a:extLst>
              <a:ext uri="{FF2B5EF4-FFF2-40B4-BE49-F238E27FC236}">
                <a16:creationId xmlns:a16="http://schemas.microsoft.com/office/drawing/2014/main" id="{E797555B-7026-4F77-F5FB-C80761C63899}"/>
              </a:ext>
            </a:extLst>
          </p:cNvPr>
          <p:cNvSpPr/>
          <p:nvPr/>
        </p:nvSpPr>
        <p:spPr>
          <a:xfrm>
            <a:off x="7274212" y="3533548"/>
            <a:ext cx="4572000" cy="731520"/>
          </a:xfrm>
          <a:prstGeom prst="roundRect">
            <a:avLst>
              <a:gd name="adj" fmla="val 5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74320" rIns="1097280" rtlCol="0" anchor="ctr"/>
          <a:lstStyle/>
          <a:p>
            <a:pPr marL="28575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9" name="Rectangle: Rounded Corners 1068">
            <a:extLst>
              <a:ext uri="{FF2B5EF4-FFF2-40B4-BE49-F238E27FC236}">
                <a16:creationId xmlns:a16="http://schemas.microsoft.com/office/drawing/2014/main" id="{A43A1DD7-82F2-16F3-1332-259CF42A5957}"/>
              </a:ext>
            </a:extLst>
          </p:cNvPr>
          <p:cNvSpPr/>
          <p:nvPr/>
        </p:nvSpPr>
        <p:spPr>
          <a:xfrm>
            <a:off x="7274212" y="5478293"/>
            <a:ext cx="4572000" cy="731520"/>
          </a:xfrm>
          <a:prstGeom prst="roundRect">
            <a:avLst>
              <a:gd name="adj" fmla="val 50000"/>
            </a:avLst>
          </a:prstGeom>
          <a:solidFill>
            <a:schemeClr val="tx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lIns="274320" rIns="1005840" rtlCol="0" anchor="ctr"/>
          <a:lstStyle/>
          <a:p>
            <a:pPr marL="284163" marR="0" lvl="0" indent="0" algn="r" defTabSz="914400" rtl="0" eaLnBrk="1" fontAlgn="auto" latinLnBrk="0" hangingPunct="1">
              <a:lnSpc>
                <a:spcPct val="100000"/>
              </a:lnSpc>
              <a:spcBef>
                <a:spcPts val="0"/>
              </a:spcBef>
              <a:spcAft>
                <a:spcPts val="0"/>
              </a:spcAft>
              <a:buClrTx/>
              <a:buSzTx/>
              <a:buFontTx/>
              <a:buNone/>
              <a:tabLst>
                <a:tab pos="465138" algn="l"/>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66" name="Group 1065">
            <a:extLst>
              <a:ext uri="{FF2B5EF4-FFF2-40B4-BE49-F238E27FC236}">
                <a16:creationId xmlns:a16="http://schemas.microsoft.com/office/drawing/2014/main" id="{05E5CF84-C4CC-7A84-9CA0-ADD3402F7221}"/>
              </a:ext>
            </a:extLst>
          </p:cNvPr>
          <p:cNvGrpSpPr>
            <a:grpSpLocks noChangeAspect="1"/>
          </p:cNvGrpSpPr>
          <p:nvPr/>
        </p:nvGrpSpPr>
        <p:grpSpPr>
          <a:xfrm>
            <a:off x="3989957" y="5219845"/>
            <a:ext cx="4435893" cy="1086870"/>
            <a:chOff x="5233833" y="5320963"/>
            <a:chExt cx="6685364" cy="1638030"/>
          </a:xfrm>
        </p:grpSpPr>
        <p:grpSp>
          <p:nvGrpSpPr>
            <p:cNvPr id="1061" name="Group 1060">
              <a:extLst>
                <a:ext uri="{FF2B5EF4-FFF2-40B4-BE49-F238E27FC236}">
                  <a16:creationId xmlns:a16="http://schemas.microsoft.com/office/drawing/2014/main" id="{584EC3D2-D517-40E1-A597-F4F07761372F}"/>
                </a:ext>
              </a:extLst>
            </p:cNvPr>
            <p:cNvGrpSpPr/>
            <p:nvPr/>
          </p:nvGrpSpPr>
          <p:grpSpPr>
            <a:xfrm>
              <a:off x="5404097" y="5492143"/>
              <a:ext cx="6515100" cy="1466850"/>
              <a:chOff x="5404097" y="5492143"/>
              <a:chExt cx="6515100" cy="1466850"/>
            </a:xfrm>
          </p:grpSpPr>
          <p:pic>
            <p:nvPicPr>
              <p:cNvPr id="1030" name="Picture 6">
                <a:extLst>
                  <a:ext uri="{FF2B5EF4-FFF2-40B4-BE49-F238E27FC236}">
                    <a16:creationId xmlns:a16="http://schemas.microsoft.com/office/drawing/2014/main" id="{AA02F000-6F9A-D4B8-DCBF-2D56B806A8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04097" y="5492143"/>
                <a:ext cx="6515100" cy="1466850"/>
              </a:xfrm>
              <a:prstGeom prst="roundRect">
                <a:avLst>
                  <a:gd name="adj" fmla="val 9594"/>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059" name="Rectangle 1058">
                <a:extLst>
                  <a:ext uri="{FF2B5EF4-FFF2-40B4-BE49-F238E27FC236}">
                    <a16:creationId xmlns:a16="http://schemas.microsoft.com/office/drawing/2014/main" id="{0BD0807F-59BB-13AB-59F7-5A327334E916}"/>
                  </a:ext>
                </a:extLst>
              </p:cNvPr>
              <p:cNvSpPr/>
              <p:nvPr/>
            </p:nvSpPr>
            <p:spPr>
              <a:xfrm>
                <a:off x="5411517" y="6261711"/>
                <a:ext cx="2886322" cy="473460"/>
              </a:xfrm>
              <a:prstGeom prst="rect">
                <a:avLst/>
              </a:prstGeom>
              <a:noFill/>
              <a:ln>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64" name="Oval 1063">
              <a:extLst>
                <a:ext uri="{FF2B5EF4-FFF2-40B4-BE49-F238E27FC236}">
                  <a16:creationId xmlns:a16="http://schemas.microsoft.com/office/drawing/2014/main" id="{33D51B05-77A3-1BF1-1815-8CC40DB292D2}"/>
                </a:ext>
              </a:extLst>
            </p:cNvPr>
            <p:cNvSpPr>
              <a:spLocks noChangeAspect="1"/>
            </p:cNvSpPr>
            <p:nvPr/>
          </p:nvSpPr>
          <p:spPr>
            <a:xfrm>
              <a:off x="5233833" y="5320963"/>
              <a:ext cx="340527" cy="342360"/>
            </a:xfrm>
            <a:prstGeom prst="ellipse">
              <a:avLst/>
            </a:prstGeom>
            <a:solidFill>
              <a:schemeClr val="bg1"/>
            </a:solidFill>
            <a:ln w="38100">
              <a:solidFill>
                <a:srgbClr val="23578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35789"/>
                  </a:solidFill>
                  <a:effectLst/>
                  <a:uLnTx/>
                  <a:uFillTx/>
                  <a:latin typeface="Arial" panose="020B0604020202020204"/>
                  <a:ea typeface="+mn-ea"/>
                  <a:cs typeface="+mn-cs"/>
                </a:rPr>
                <a:t>3</a:t>
              </a:r>
            </a:p>
          </p:txBody>
        </p:sp>
      </p:grpSp>
      <p:grpSp>
        <p:nvGrpSpPr>
          <p:cNvPr id="1079" name="Group 1078">
            <a:extLst>
              <a:ext uri="{FF2B5EF4-FFF2-40B4-BE49-F238E27FC236}">
                <a16:creationId xmlns:a16="http://schemas.microsoft.com/office/drawing/2014/main" id="{F9C3036B-5CCC-7D58-CD1B-AACD9FBCE13B}"/>
              </a:ext>
            </a:extLst>
          </p:cNvPr>
          <p:cNvGrpSpPr/>
          <p:nvPr/>
        </p:nvGrpSpPr>
        <p:grpSpPr>
          <a:xfrm>
            <a:off x="2837501" y="2863136"/>
            <a:ext cx="5588349" cy="2062259"/>
            <a:chOff x="5982871" y="2627956"/>
            <a:chExt cx="5588349" cy="2062259"/>
          </a:xfrm>
        </p:grpSpPr>
        <p:pic>
          <p:nvPicPr>
            <p:cNvPr id="1028" name="Picture 4">
              <a:extLst>
                <a:ext uri="{FF2B5EF4-FFF2-40B4-BE49-F238E27FC236}">
                  <a16:creationId xmlns:a16="http://schemas.microsoft.com/office/drawing/2014/main" id="{FD50EB7F-3C81-65A1-738B-BC553E685D7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9297" y="2769975"/>
              <a:ext cx="5451923" cy="1920240"/>
            </a:xfrm>
            <a:prstGeom prst="roundRect">
              <a:avLst>
                <a:gd name="adj" fmla="val 6085"/>
              </a:avLst>
            </a:prstGeom>
            <a:noFill/>
            <a:ln w="28575">
              <a:solidFill>
                <a:schemeClr val="bg1">
                  <a:lumMod val="95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075" name="Group 1074">
              <a:extLst>
                <a:ext uri="{FF2B5EF4-FFF2-40B4-BE49-F238E27FC236}">
                  <a16:creationId xmlns:a16="http://schemas.microsoft.com/office/drawing/2014/main" id="{A6F7B947-DD2A-0E86-694B-A46F4D65B9DD}"/>
                </a:ext>
              </a:extLst>
            </p:cNvPr>
            <p:cNvGrpSpPr>
              <a:grpSpLocks noChangeAspect="1"/>
            </p:cNvGrpSpPr>
            <p:nvPr/>
          </p:nvGrpSpPr>
          <p:grpSpPr>
            <a:xfrm>
              <a:off x="5982871" y="2627956"/>
              <a:ext cx="5588349" cy="2062259"/>
              <a:chOff x="5907202" y="2618210"/>
              <a:chExt cx="5588349" cy="2062259"/>
            </a:xfrm>
          </p:grpSpPr>
          <p:sp>
            <p:nvSpPr>
              <p:cNvPr id="1070" name="Rectangle 1069">
                <a:extLst>
                  <a:ext uri="{FF2B5EF4-FFF2-40B4-BE49-F238E27FC236}">
                    <a16:creationId xmlns:a16="http://schemas.microsoft.com/office/drawing/2014/main" id="{DBDBD7C6-B763-D091-66C0-F559B95982C6}"/>
                  </a:ext>
                </a:extLst>
              </p:cNvPr>
              <p:cNvSpPr/>
              <p:nvPr/>
            </p:nvSpPr>
            <p:spPr>
              <a:xfrm>
                <a:off x="7680423" y="3571352"/>
                <a:ext cx="901693" cy="198388"/>
              </a:xfrm>
              <a:prstGeom prst="rect">
                <a:avLst/>
              </a:prstGeom>
              <a:solidFill>
                <a:srgbClr val="F0F1F2"/>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49484B"/>
                    </a:solidFill>
                    <a:effectLst/>
                    <a:uLnTx/>
                    <a:uFillTx/>
                    <a:latin typeface="Aptos Narrow" panose="020B0004020202020204" pitchFamily="34" charset="0"/>
                    <a:ea typeface="+mn-ea"/>
                    <a:cs typeface="+mn-cs"/>
                  </a:rPr>
                  <a:t>John Doe</a:t>
                </a:r>
              </a:p>
            </p:txBody>
          </p:sp>
          <p:sp>
            <p:nvSpPr>
              <p:cNvPr id="1074" name="Rectangle 1073">
                <a:extLst>
                  <a:ext uri="{FF2B5EF4-FFF2-40B4-BE49-F238E27FC236}">
                    <a16:creationId xmlns:a16="http://schemas.microsoft.com/office/drawing/2014/main" id="{A73B36E1-24B4-EE35-7F14-96CDEF38424F}"/>
                  </a:ext>
                </a:extLst>
              </p:cNvPr>
              <p:cNvSpPr/>
              <p:nvPr/>
            </p:nvSpPr>
            <p:spPr>
              <a:xfrm>
                <a:off x="6220947" y="2952134"/>
                <a:ext cx="5274604" cy="1728335"/>
              </a:xfrm>
              <a:prstGeom prst="rect">
                <a:avLst/>
              </a:prstGeom>
              <a:solidFill>
                <a:schemeClr val="bg1">
                  <a:lumMod val="95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63" name="Oval 1062">
                <a:extLst>
                  <a:ext uri="{FF2B5EF4-FFF2-40B4-BE49-F238E27FC236}">
                    <a16:creationId xmlns:a16="http://schemas.microsoft.com/office/drawing/2014/main" id="{6E6F6187-3E8F-DD03-3A61-0F91780E2CD8}"/>
                  </a:ext>
                </a:extLst>
              </p:cNvPr>
              <p:cNvSpPr>
                <a:spLocks noChangeAspect="1"/>
              </p:cNvSpPr>
              <p:nvPr/>
            </p:nvSpPr>
            <p:spPr>
              <a:xfrm>
                <a:off x="5907202" y="2618210"/>
                <a:ext cx="272851" cy="274320"/>
              </a:xfrm>
              <a:prstGeom prst="ellipse">
                <a:avLst/>
              </a:prstGeom>
              <a:solidFill>
                <a:schemeClr val="bg1"/>
              </a:solidFill>
              <a:ln w="38100">
                <a:solidFill>
                  <a:srgbClr val="235789"/>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235789"/>
                    </a:solidFill>
                    <a:effectLst/>
                    <a:uLnTx/>
                    <a:uFillTx/>
                    <a:latin typeface="Arial" panose="020B0604020202020204"/>
                    <a:ea typeface="+mn-ea"/>
                    <a:cs typeface="+mn-cs"/>
                  </a:rPr>
                  <a:t>2</a:t>
                </a:r>
              </a:p>
            </p:txBody>
          </p:sp>
        </p:grpSp>
        <p:pic>
          <p:nvPicPr>
            <p:cNvPr id="1073" name="Picture 8">
              <a:extLst>
                <a:ext uri="{FF2B5EF4-FFF2-40B4-BE49-F238E27FC236}">
                  <a16:creationId xmlns:a16="http://schemas.microsoft.com/office/drawing/2014/main" id="{464CA0D2-DCCF-CEEB-F524-3314E1A3CB3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203" t="66210" r="41484"/>
            <a:stretch>
              <a:fillRect/>
            </a:stretch>
          </p:blipFill>
          <p:spPr bwMode="auto">
            <a:xfrm>
              <a:off x="7080382" y="3811770"/>
              <a:ext cx="2909948" cy="859074"/>
            </a:xfrm>
            <a:prstGeom prst="rect">
              <a:avLst/>
            </a:prstGeom>
            <a:noFill/>
            <a:extLst>
              <a:ext uri="{909E8E84-426E-40DD-AFC4-6F175D3DCCD1}">
                <a14:hiddenFill xmlns:a14="http://schemas.microsoft.com/office/drawing/2010/main">
                  <a:solidFill>
                    <a:srgbClr val="FFFFFF"/>
                  </a:solidFill>
                </a14:hiddenFill>
              </a:ext>
            </a:extLst>
          </p:spPr>
        </p:pic>
        <p:sp>
          <p:nvSpPr>
            <p:cNvPr id="1058" name="Rectangle 1057">
              <a:extLst>
                <a:ext uri="{FF2B5EF4-FFF2-40B4-BE49-F238E27FC236}">
                  <a16:creationId xmlns:a16="http://schemas.microsoft.com/office/drawing/2014/main" id="{026BFC26-4EA5-098A-C002-F79D059C9225}"/>
                </a:ext>
              </a:extLst>
            </p:cNvPr>
            <p:cNvSpPr/>
            <p:nvPr/>
          </p:nvSpPr>
          <p:spPr>
            <a:xfrm>
              <a:off x="7080382" y="3811771"/>
              <a:ext cx="2909948" cy="859073"/>
            </a:xfrm>
            <a:prstGeom prst="rect">
              <a:avLst/>
            </a:prstGeom>
            <a:noFill/>
            <a:ln>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7" name="Rectangle: Single Corner Rounded 46">
            <a:extLst>
              <a:ext uri="{FF2B5EF4-FFF2-40B4-BE49-F238E27FC236}">
                <a16:creationId xmlns:a16="http://schemas.microsoft.com/office/drawing/2014/main" id="{A695888E-B355-76DE-4D5A-F529EF57EFEF}"/>
              </a:ext>
            </a:extLst>
          </p:cNvPr>
          <p:cNvSpPr/>
          <p:nvPr/>
        </p:nvSpPr>
        <p:spPr>
          <a:xfrm rot="5400000">
            <a:off x="4137142" y="-4137147"/>
            <a:ext cx="939803" cy="9214098"/>
          </a:xfrm>
          <a:prstGeom prst="round1Rect">
            <a:avLst>
              <a:gd name="adj" fmla="val 50000"/>
            </a:avLst>
          </a:prstGeom>
          <a:solidFill>
            <a:srgbClr val="040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Content Placeholder 4">
            <a:extLst>
              <a:ext uri="{FF2B5EF4-FFF2-40B4-BE49-F238E27FC236}">
                <a16:creationId xmlns:a16="http://schemas.microsoft.com/office/drawing/2014/main" id="{597BEF70-D740-1E60-B46D-DAD2B92FC9E1}"/>
              </a:ext>
            </a:extLst>
          </p:cNvPr>
          <p:cNvSpPr>
            <a:spLocks noGrp="1"/>
          </p:cNvSpPr>
          <p:nvPr>
            <p:ph idx="1"/>
          </p:nvPr>
        </p:nvSpPr>
        <p:spPr>
          <a:xfrm>
            <a:off x="584964" y="555440"/>
            <a:ext cx="6199669" cy="644177"/>
          </a:xfrm>
          <a:noFill/>
        </p:spPr>
        <p:txBody>
          <a:bodyPr>
            <a:normAutofit/>
          </a:bodyPr>
          <a:lstStyle/>
          <a:p>
            <a:r>
              <a:rPr lang="en-US" sz="1600" b="1">
                <a:solidFill>
                  <a:schemeClr val="bg1"/>
                </a:solidFill>
              </a:rPr>
              <a:t>“My Tasks” </a:t>
            </a:r>
            <a:r>
              <a:rPr lang="en-US" sz="1600">
                <a:solidFill>
                  <a:schemeClr val="bg1"/>
                </a:solidFill>
              </a:rPr>
              <a:t>Today. No Delays Tomorrow.</a:t>
            </a:r>
          </a:p>
        </p:txBody>
      </p:sp>
      <p:sp>
        <p:nvSpPr>
          <p:cNvPr id="51" name="TextBox 50">
            <a:extLst>
              <a:ext uri="{FF2B5EF4-FFF2-40B4-BE49-F238E27FC236}">
                <a16:creationId xmlns:a16="http://schemas.microsoft.com/office/drawing/2014/main" id="{61211FA7-A366-BEA0-0F72-90073A34BBAA}"/>
              </a:ext>
            </a:extLst>
          </p:cNvPr>
          <p:cNvSpPr txBox="1"/>
          <p:nvPr/>
        </p:nvSpPr>
        <p:spPr>
          <a:xfrm>
            <a:off x="538330" y="58257"/>
            <a:ext cx="786697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panose="020B0604020202020204"/>
                <a:ea typeface="+mn-ea"/>
                <a:cs typeface="+mn-cs"/>
              </a:rPr>
              <a:t>Tip: Check “My Tasks” Daily</a:t>
            </a:r>
          </a:p>
        </p:txBody>
      </p:sp>
      <p:grpSp>
        <p:nvGrpSpPr>
          <p:cNvPr id="6" name="Group 5">
            <a:extLst>
              <a:ext uri="{FF2B5EF4-FFF2-40B4-BE49-F238E27FC236}">
                <a16:creationId xmlns:a16="http://schemas.microsoft.com/office/drawing/2014/main" id="{C4415C32-EB56-E6DE-8554-8D4E02D0FF04}"/>
              </a:ext>
            </a:extLst>
          </p:cNvPr>
          <p:cNvGrpSpPr>
            <a:grpSpLocks noChangeAspect="1"/>
          </p:cNvGrpSpPr>
          <p:nvPr/>
        </p:nvGrpSpPr>
        <p:grpSpPr>
          <a:xfrm>
            <a:off x="278374" y="1072547"/>
            <a:ext cx="365760" cy="365760"/>
            <a:chOff x="1119083" y="3806962"/>
            <a:chExt cx="365760" cy="365760"/>
          </a:xfrm>
          <a:effectLst>
            <a:outerShdw blurRad="63500" sx="102000" sy="102000" algn="ctr" rotWithShape="0">
              <a:prstClr val="black">
                <a:alpha val="40000"/>
              </a:prstClr>
            </a:outerShdw>
          </a:effectLst>
        </p:grpSpPr>
        <p:sp>
          <p:nvSpPr>
            <p:cNvPr id="5" name="Oval 4">
              <a:extLst>
                <a:ext uri="{FF2B5EF4-FFF2-40B4-BE49-F238E27FC236}">
                  <a16:creationId xmlns:a16="http://schemas.microsoft.com/office/drawing/2014/main" id="{EBCE8878-C2B0-D30C-198E-1426535E0EFC}"/>
                </a:ext>
              </a:extLst>
            </p:cNvPr>
            <p:cNvSpPr>
              <a:spLocks noChangeAspect="1"/>
            </p:cNvSpPr>
            <p:nvPr/>
          </p:nvSpPr>
          <p:spPr>
            <a:xfrm>
              <a:off x="1119083" y="3806962"/>
              <a:ext cx="365760" cy="36576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Freeform 636">
              <a:extLst>
                <a:ext uri="{FF2B5EF4-FFF2-40B4-BE49-F238E27FC236}">
                  <a16:creationId xmlns:a16="http://schemas.microsoft.com/office/drawing/2014/main" id="{9FD68302-444B-9670-3147-787A571005AA}"/>
                </a:ext>
              </a:extLst>
            </p:cNvPr>
            <p:cNvSpPr>
              <a:spLocks noChangeAspect="1" noEditPoints="1"/>
            </p:cNvSpPr>
            <p:nvPr/>
          </p:nvSpPr>
          <p:spPr bwMode="auto">
            <a:xfrm>
              <a:off x="1164803" y="3852682"/>
              <a:ext cx="274320" cy="274320"/>
            </a:xfrm>
            <a:custGeom>
              <a:avLst/>
              <a:gdLst>
                <a:gd name="T0" fmla="*/ 260 w 512"/>
                <a:gd name="T1" fmla="*/ 165 h 512"/>
                <a:gd name="T2" fmla="*/ 295 w 512"/>
                <a:gd name="T3" fmla="*/ 288 h 512"/>
                <a:gd name="T4" fmla="*/ 128 w 512"/>
                <a:gd name="T5" fmla="*/ 288 h 512"/>
                <a:gd name="T6" fmla="*/ 119 w 512"/>
                <a:gd name="T7" fmla="*/ 250 h 512"/>
                <a:gd name="T8" fmla="*/ 260 w 512"/>
                <a:gd name="T9" fmla="*/ 165 h 512"/>
                <a:gd name="T10" fmla="*/ 192 w 512"/>
                <a:gd name="T11" fmla="*/ 309 h 512"/>
                <a:gd name="T12" fmla="*/ 213 w 512"/>
                <a:gd name="T13" fmla="*/ 330 h 512"/>
                <a:gd name="T14" fmla="*/ 234 w 512"/>
                <a:gd name="T15" fmla="*/ 309 h 512"/>
                <a:gd name="T16" fmla="*/ 234 w 512"/>
                <a:gd name="T17" fmla="*/ 309 h 512"/>
                <a:gd name="T18" fmla="*/ 192 w 512"/>
                <a:gd name="T19" fmla="*/ 309 h 512"/>
                <a:gd name="T20" fmla="*/ 192 w 512"/>
                <a:gd name="T21" fmla="*/ 309 h 512"/>
                <a:gd name="T22" fmla="*/ 512 w 512"/>
                <a:gd name="T23" fmla="*/ 256 h 512"/>
                <a:gd name="T24" fmla="*/ 256 w 512"/>
                <a:gd name="T25" fmla="*/ 512 h 512"/>
                <a:gd name="T26" fmla="*/ 0 w 512"/>
                <a:gd name="T27" fmla="*/ 256 h 512"/>
                <a:gd name="T28" fmla="*/ 256 w 512"/>
                <a:gd name="T29" fmla="*/ 0 h 512"/>
                <a:gd name="T30" fmla="*/ 512 w 512"/>
                <a:gd name="T31" fmla="*/ 256 h 512"/>
                <a:gd name="T32" fmla="*/ 301 w 512"/>
                <a:gd name="T33" fmla="*/ 177 h 512"/>
                <a:gd name="T34" fmla="*/ 309 w 512"/>
                <a:gd name="T35" fmla="*/ 181 h 512"/>
                <a:gd name="T36" fmla="*/ 316 w 512"/>
                <a:gd name="T37" fmla="*/ 179 h 512"/>
                <a:gd name="T38" fmla="*/ 369 w 512"/>
                <a:gd name="T39" fmla="*/ 136 h 512"/>
                <a:gd name="T40" fmla="*/ 371 w 512"/>
                <a:gd name="T41" fmla="*/ 121 h 512"/>
                <a:gd name="T42" fmla="*/ 356 w 512"/>
                <a:gd name="T43" fmla="*/ 119 h 512"/>
                <a:gd name="T44" fmla="*/ 302 w 512"/>
                <a:gd name="T45" fmla="*/ 162 h 512"/>
                <a:gd name="T46" fmla="*/ 301 w 512"/>
                <a:gd name="T47" fmla="*/ 177 h 512"/>
                <a:gd name="T48" fmla="*/ 319 w 512"/>
                <a:gd name="T49" fmla="*/ 295 h 512"/>
                <a:gd name="T50" fmla="*/ 277 w 512"/>
                <a:gd name="T51" fmla="*/ 146 h 512"/>
                <a:gd name="T52" fmla="*/ 270 w 512"/>
                <a:gd name="T53" fmla="*/ 139 h 512"/>
                <a:gd name="T54" fmla="*/ 261 w 512"/>
                <a:gd name="T55" fmla="*/ 140 h 512"/>
                <a:gd name="T56" fmla="*/ 101 w 512"/>
                <a:gd name="T57" fmla="*/ 236 h 512"/>
                <a:gd name="T58" fmla="*/ 96 w 512"/>
                <a:gd name="T59" fmla="*/ 248 h 512"/>
                <a:gd name="T60" fmla="*/ 110 w 512"/>
                <a:gd name="T61" fmla="*/ 301 h 512"/>
                <a:gd name="T62" fmla="*/ 120 w 512"/>
                <a:gd name="T63" fmla="*/ 309 h 512"/>
                <a:gd name="T64" fmla="*/ 170 w 512"/>
                <a:gd name="T65" fmla="*/ 309 h 512"/>
                <a:gd name="T66" fmla="*/ 170 w 512"/>
                <a:gd name="T67" fmla="*/ 309 h 512"/>
                <a:gd name="T68" fmla="*/ 213 w 512"/>
                <a:gd name="T69" fmla="*/ 352 h 512"/>
                <a:gd name="T70" fmla="*/ 256 w 512"/>
                <a:gd name="T71" fmla="*/ 309 h 512"/>
                <a:gd name="T72" fmla="*/ 256 w 512"/>
                <a:gd name="T73" fmla="*/ 309 h 512"/>
                <a:gd name="T74" fmla="*/ 309 w 512"/>
                <a:gd name="T75" fmla="*/ 309 h 512"/>
                <a:gd name="T76" fmla="*/ 309 w 512"/>
                <a:gd name="T77" fmla="*/ 309 h 512"/>
                <a:gd name="T78" fmla="*/ 318 w 512"/>
                <a:gd name="T79" fmla="*/ 305 h 512"/>
                <a:gd name="T80" fmla="*/ 319 w 512"/>
                <a:gd name="T81" fmla="*/ 295 h 512"/>
                <a:gd name="T82" fmla="*/ 416 w 512"/>
                <a:gd name="T83" fmla="*/ 279 h 512"/>
                <a:gd name="T84" fmla="*/ 407 w 512"/>
                <a:gd name="T85" fmla="*/ 266 h 512"/>
                <a:gd name="T86" fmla="*/ 343 w 512"/>
                <a:gd name="T87" fmla="*/ 256 h 512"/>
                <a:gd name="T88" fmla="*/ 330 w 512"/>
                <a:gd name="T89" fmla="*/ 265 h 512"/>
                <a:gd name="T90" fmla="*/ 339 w 512"/>
                <a:gd name="T91" fmla="*/ 277 h 512"/>
                <a:gd name="T92" fmla="*/ 403 w 512"/>
                <a:gd name="T93" fmla="*/ 288 h 512"/>
                <a:gd name="T94" fmla="*/ 405 w 512"/>
                <a:gd name="T95" fmla="*/ 288 h 512"/>
                <a:gd name="T96" fmla="*/ 416 w 512"/>
                <a:gd name="T97" fmla="*/ 279 h 512"/>
                <a:gd name="T98" fmla="*/ 415 w 512"/>
                <a:gd name="T99" fmla="*/ 189 h 512"/>
                <a:gd name="T100" fmla="*/ 402 w 512"/>
                <a:gd name="T101" fmla="*/ 181 h 512"/>
                <a:gd name="T102" fmla="*/ 327 w 512"/>
                <a:gd name="T103" fmla="*/ 203 h 512"/>
                <a:gd name="T104" fmla="*/ 320 w 512"/>
                <a:gd name="T105" fmla="*/ 216 h 512"/>
                <a:gd name="T106" fmla="*/ 330 w 512"/>
                <a:gd name="T107" fmla="*/ 224 h 512"/>
                <a:gd name="T108" fmla="*/ 333 w 512"/>
                <a:gd name="T109" fmla="*/ 223 h 512"/>
                <a:gd name="T110" fmla="*/ 408 w 512"/>
                <a:gd name="T111" fmla="*/ 202 h 512"/>
                <a:gd name="T112" fmla="*/ 415 w 512"/>
                <a:gd name="T113" fmla="*/ 18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2" h="512">
                  <a:moveTo>
                    <a:pt x="260" y="165"/>
                  </a:moveTo>
                  <a:cubicBezTo>
                    <a:pt x="295" y="288"/>
                    <a:pt x="295" y="288"/>
                    <a:pt x="295" y="288"/>
                  </a:cubicBezTo>
                  <a:cubicBezTo>
                    <a:pt x="128" y="288"/>
                    <a:pt x="128" y="288"/>
                    <a:pt x="128" y="288"/>
                  </a:cubicBezTo>
                  <a:cubicBezTo>
                    <a:pt x="119" y="250"/>
                    <a:pt x="119" y="250"/>
                    <a:pt x="119" y="250"/>
                  </a:cubicBezTo>
                  <a:lnTo>
                    <a:pt x="260" y="165"/>
                  </a:lnTo>
                  <a:close/>
                  <a:moveTo>
                    <a:pt x="192" y="309"/>
                  </a:moveTo>
                  <a:cubicBezTo>
                    <a:pt x="192" y="321"/>
                    <a:pt x="201" y="330"/>
                    <a:pt x="213" y="330"/>
                  </a:cubicBezTo>
                  <a:cubicBezTo>
                    <a:pt x="225" y="330"/>
                    <a:pt x="234" y="321"/>
                    <a:pt x="234" y="309"/>
                  </a:cubicBezTo>
                  <a:cubicBezTo>
                    <a:pt x="234" y="309"/>
                    <a:pt x="234" y="309"/>
                    <a:pt x="234" y="309"/>
                  </a:cubicBezTo>
                  <a:cubicBezTo>
                    <a:pt x="192" y="309"/>
                    <a:pt x="192" y="309"/>
                    <a:pt x="192" y="309"/>
                  </a:cubicBezTo>
                  <a:cubicBezTo>
                    <a:pt x="192" y="309"/>
                    <a:pt x="192" y="309"/>
                    <a:pt x="192" y="309"/>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01" y="177"/>
                  </a:moveTo>
                  <a:cubicBezTo>
                    <a:pt x="303" y="180"/>
                    <a:pt x="306" y="181"/>
                    <a:pt x="309" y="181"/>
                  </a:cubicBezTo>
                  <a:cubicBezTo>
                    <a:pt x="311" y="181"/>
                    <a:pt x="314" y="180"/>
                    <a:pt x="316" y="179"/>
                  </a:cubicBezTo>
                  <a:cubicBezTo>
                    <a:pt x="369" y="136"/>
                    <a:pt x="369" y="136"/>
                    <a:pt x="369" y="136"/>
                  </a:cubicBezTo>
                  <a:cubicBezTo>
                    <a:pt x="374" y="132"/>
                    <a:pt x="374" y="126"/>
                    <a:pt x="371" y="121"/>
                  </a:cubicBezTo>
                  <a:cubicBezTo>
                    <a:pt x="367" y="116"/>
                    <a:pt x="360" y="116"/>
                    <a:pt x="356" y="119"/>
                  </a:cubicBezTo>
                  <a:cubicBezTo>
                    <a:pt x="302" y="162"/>
                    <a:pt x="302" y="162"/>
                    <a:pt x="302" y="162"/>
                  </a:cubicBezTo>
                  <a:cubicBezTo>
                    <a:pt x="298" y="166"/>
                    <a:pt x="297" y="172"/>
                    <a:pt x="301" y="177"/>
                  </a:cubicBezTo>
                  <a:close/>
                  <a:moveTo>
                    <a:pt x="319" y="295"/>
                  </a:moveTo>
                  <a:cubicBezTo>
                    <a:pt x="277" y="146"/>
                    <a:pt x="277" y="146"/>
                    <a:pt x="277" y="146"/>
                  </a:cubicBezTo>
                  <a:cubicBezTo>
                    <a:pt x="276" y="143"/>
                    <a:pt x="273" y="140"/>
                    <a:pt x="270" y="139"/>
                  </a:cubicBezTo>
                  <a:cubicBezTo>
                    <a:pt x="267" y="138"/>
                    <a:pt x="264" y="138"/>
                    <a:pt x="261" y="140"/>
                  </a:cubicBezTo>
                  <a:cubicBezTo>
                    <a:pt x="101" y="236"/>
                    <a:pt x="101" y="236"/>
                    <a:pt x="101" y="236"/>
                  </a:cubicBezTo>
                  <a:cubicBezTo>
                    <a:pt x="97" y="238"/>
                    <a:pt x="95" y="243"/>
                    <a:pt x="96" y="248"/>
                  </a:cubicBezTo>
                  <a:cubicBezTo>
                    <a:pt x="110" y="301"/>
                    <a:pt x="110" y="301"/>
                    <a:pt x="110" y="301"/>
                  </a:cubicBezTo>
                  <a:cubicBezTo>
                    <a:pt x="111" y="306"/>
                    <a:pt x="115" y="309"/>
                    <a:pt x="120" y="309"/>
                  </a:cubicBezTo>
                  <a:cubicBezTo>
                    <a:pt x="170" y="309"/>
                    <a:pt x="170" y="309"/>
                    <a:pt x="170" y="309"/>
                  </a:cubicBezTo>
                  <a:cubicBezTo>
                    <a:pt x="170" y="309"/>
                    <a:pt x="170" y="309"/>
                    <a:pt x="170" y="309"/>
                  </a:cubicBezTo>
                  <a:cubicBezTo>
                    <a:pt x="170" y="333"/>
                    <a:pt x="189" y="352"/>
                    <a:pt x="213" y="352"/>
                  </a:cubicBezTo>
                  <a:cubicBezTo>
                    <a:pt x="237" y="352"/>
                    <a:pt x="256" y="333"/>
                    <a:pt x="256" y="309"/>
                  </a:cubicBezTo>
                  <a:cubicBezTo>
                    <a:pt x="256" y="309"/>
                    <a:pt x="256" y="309"/>
                    <a:pt x="256" y="309"/>
                  </a:cubicBezTo>
                  <a:cubicBezTo>
                    <a:pt x="309" y="309"/>
                    <a:pt x="309" y="309"/>
                    <a:pt x="309" y="309"/>
                  </a:cubicBezTo>
                  <a:cubicBezTo>
                    <a:pt x="309" y="309"/>
                    <a:pt x="309" y="309"/>
                    <a:pt x="309" y="309"/>
                  </a:cubicBezTo>
                  <a:cubicBezTo>
                    <a:pt x="312" y="309"/>
                    <a:pt x="316" y="307"/>
                    <a:pt x="318" y="305"/>
                  </a:cubicBezTo>
                  <a:cubicBezTo>
                    <a:pt x="320" y="302"/>
                    <a:pt x="320" y="299"/>
                    <a:pt x="319" y="295"/>
                  </a:cubicBezTo>
                  <a:close/>
                  <a:moveTo>
                    <a:pt x="416" y="279"/>
                  </a:moveTo>
                  <a:cubicBezTo>
                    <a:pt x="416" y="273"/>
                    <a:pt x="413" y="267"/>
                    <a:pt x="407" y="266"/>
                  </a:cubicBezTo>
                  <a:cubicBezTo>
                    <a:pt x="343" y="256"/>
                    <a:pt x="343" y="256"/>
                    <a:pt x="343" y="256"/>
                  </a:cubicBezTo>
                  <a:cubicBezTo>
                    <a:pt x="337" y="255"/>
                    <a:pt x="331" y="259"/>
                    <a:pt x="330" y="265"/>
                  </a:cubicBezTo>
                  <a:cubicBezTo>
                    <a:pt x="330" y="270"/>
                    <a:pt x="333" y="276"/>
                    <a:pt x="339" y="277"/>
                  </a:cubicBezTo>
                  <a:cubicBezTo>
                    <a:pt x="403" y="288"/>
                    <a:pt x="403" y="288"/>
                    <a:pt x="403" y="288"/>
                  </a:cubicBezTo>
                  <a:cubicBezTo>
                    <a:pt x="404" y="288"/>
                    <a:pt x="404" y="288"/>
                    <a:pt x="405" y="288"/>
                  </a:cubicBezTo>
                  <a:cubicBezTo>
                    <a:pt x="410" y="288"/>
                    <a:pt x="415" y="284"/>
                    <a:pt x="416" y="279"/>
                  </a:cubicBezTo>
                  <a:close/>
                  <a:moveTo>
                    <a:pt x="415" y="189"/>
                  </a:moveTo>
                  <a:cubicBezTo>
                    <a:pt x="414" y="183"/>
                    <a:pt x="408" y="180"/>
                    <a:pt x="402" y="181"/>
                  </a:cubicBezTo>
                  <a:cubicBezTo>
                    <a:pt x="327" y="203"/>
                    <a:pt x="327" y="203"/>
                    <a:pt x="327" y="203"/>
                  </a:cubicBezTo>
                  <a:cubicBezTo>
                    <a:pt x="322" y="204"/>
                    <a:pt x="318" y="210"/>
                    <a:pt x="320" y="216"/>
                  </a:cubicBezTo>
                  <a:cubicBezTo>
                    <a:pt x="321" y="221"/>
                    <a:pt x="326" y="224"/>
                    <a:pt x="330" y="224"/>
                  </a:cubicBezTo>
                  <a:cubicBezTo>
                    <a:pt x="331" y="224"/>
                    <a:pt x="332" y="224"/>
                    <a:pt x="333" y="223"/>
                  </a:cubicBezTo>
                  <a:cubicBezTo>
                    <a:pt x="408" y="202"/>
                    <a:pt x="408" y="202"/>
                    <a:pt x="408" y="202"/>
                  </a:cubicBezTo>
                  <a:cubicBezTo>
                    <a:pt x="414" y="200"/>
                    <a:pt x="417" y="194"/>
                    <a:pt x="415" y="18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
        <p:nvSpPr>
          <p:cNvPr id="12" name="TextBox 11">
            <a:extLst>
              <a:ext uri="{FF2B5EF4-FFF2-40B4-BE49-F238E27FC236}">
                <a16:creationId xmlns:a16="http://schemas.microsoft.com/office/drawing/2014/main" id="{453B2145-4A75-F6C9-6AF7-F6E9C0FE4826}"/>
              </a:ext>
            </a:extLst>
          </p:cNvPr>
          <p:cNvSpPr txBox="1"/>
          <p:nvPr/>
        </p:nvSpPr>
        <p:spPr>
          <a:xfrm>
            <a:off x="8641198" y="1939574"/>
            <a:ext cx="31457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Open “My Tasks” </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anytime from the top navigation.</a:t>
            </a:r>
          </a:p>
        </p:txBody>
      </p:sp>
      <p:sp>
        <p:nvSpPr>
          <p:cNvPr id="17" name="TextBox 16">
            <a:extLst>
              <a:ext uri="{FF2B5EF4-FFF2-40B4-BE49-F238E27FC236}">
                <a16:creationId xmlns:a16="http://schemas.microsoft.com/office/drawing/2014/main" id="{6F08F145-7DE2-DE40-EE05-78FFDC9606EA}"/>
              </a:ext>
            </a:extLst>
          </p:cNvPr>
          <p:cNvSpPr txBox="1"/>
          <p:nvPr/>
        </p:nvSpPr>
        <p:spPr>
          <a:xfrm>
            <a:off x="8457835" y="5511873"/>
            <a:ext cx="335639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Open and complete </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items ready for action in “</a:t>
            </a: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My Tasks.”</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A474431B-E2C8-1573-C4F1-4F6B980FB4FD}"/>
              </a:ext>
            </a:extLst>
          </p:cNvPr>
          <p:cNvSpPr txBox="1"/>
          <p:nvPr/>
        </p:nvSpPr>
        <p:spPr>
          <a:xfrm>
            <a:off x="8582285" y="3583244"/>
            <a:ext cx="32147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Review tasks</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awaiting your approval from the homepage.</a:t>
            </a:r>
          </a:p>
        </p:txBody>
      </p:sp>
      <p:sp>
        <p:nvSpPr>
          <p:cNvPr id="19" name="Rectangle: Rounded Corners 18">
            <a:extLst>
              <a:ext uri="{FF2B5EF4-FFF2-40B4-BE49-F238E27FC236}">
                <a16:creationId xmlns:a16="http://schemas.microsoft.com/office/drawing/2014/main" id="{3D972CA8-498A-1A16-BE51-68A0179BDBF3}"/>
              </a:ext>
            </a:extLst>
          </p:cNvPr>
          <p:cNvSpPr/>
          <p:nvPr/>
        </p:nvSpPr>
        <p:spPr>
          <a:xfrm>
            <a:off x="3325976" y="1400929"/>
            <a:ext cx="2414016" cy="980689"/>
          </a:xfrm>
          <a:prstGeom prst="roundRect">
            <a:avLst/>
          </a:prstGeom>
          <a:solidFill>
            <a:schemeClr val="tx2">
              <a:lumMod val="10000"/>
              <a:lumOff val="90000"/>
            </a:schemeClr>
          </a:solidFill>
          <a:ln w="28575">
            <a:solidFill>
              <a:schemeClr val="tx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lIns="274320" t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Check “</a:t>
            </a:r>
            <a:r>
              <a:rPr kumimoji="0" lang="en-US" sz="1400" b="1" i="0" u="none" strike="noStrike" kern="1200" cap="none" spc="0" normalizeH="0" baseline="0" noProof="0">
                <a:ln>
                  <a:noFill/>
                </a:ln>
                <a:solidFill>
                  <a:srgbClr val="000000"/>
                </a:solidFill>
                <a:effectLst/>
                <a:uLnTx/>
                <a:uFillTx/>
                <a:latin typeface="Arial" panose="020B0604020202020204"/>
                <a:ea typeface="+mn-ea"/>
                <a:cs typeface="+mn-cs"/>
              </a:rPr>
              <a:t>My Tasks” </a:t>
            </a:r>
            <a:r>
              <a:rPr kumimoji="0" lang="en-US" sz="1400" b="0" i="0" u="none" strike="noStrike" kern="1200" cap="none" spc="0" normalizeH="0" baseline="0" noProof="0">
                <a:ln>
                  <a:noFill/>
                </a:ln>
                <a:solidFill>
                  <a:srgbClr val="000000"/>
                </a:solidFill>
                <a:effectLst/>
                <a:uLnTx/>
                <a:uFillTx/>
                <a:latin typeface="Arial" panose="020B0604020202020204"/>
                <a:ea typeface="+mn-ea"/>
                <a:cs typeface="+mn-cs"/>
              </a:rPr>
              <a:t>in a variety of ways, including:</a:t>
            </a:r>
          </a:p>
        </p:txBody>
      </p:sp>
      <p:grpSp>
        <p:nvGrpSpPr>
          <p:cNvPr id="20" name="Group 19">
            <a:extLst>
              <a:ext uri="{FF2B5EF4-FFF2-40B4-BE49-F238E27FC236}">
                <a16:creationId xmlns:a16="http://schemas.microsoft.com/office/drawing/2014/main" id="{4DB725C5-4A9D-7A34-B347-CA15069CDCA7}"/>
              </a:ext>
            </a:extLst>
          </p:cNvPr>
          <p:cNvGrpSpPr>
            <a:grpSpLocks noChangeAspect="1"/>
          </p:cNvGrpSpPr>
          <p:nvPr/>
        </p:nvGrpSpPr>
        <p:grpSpPr>
          <a:xfrm>
            <a:off x="3223669" y="1326448"/>
            <a:ext cx="365760" cy="365760"/>
            <a:chOff x="1119083" y="3806962"/>
            <a:chExt cx="365760" cy="365760"/>
          </a:xfrm>
          <a:effectLst>
            <a:outerShdw blurRad="63500" sx="102000" sy="102000" algn="ctr" rotWithShape="0">
              <a:prstClr val="black">
                <a:alpha val="40000"/>
              </a:prstClr>
            </a:outerShdw>
          </a:effectLst>
        </p:grpSpPr>
        <p:sp>
          <p:nvSpPr>
            <p:cNvPr id="21" name="Oval 20">
              <a:extLst>
                <a:ext uri="{FF2B5EF4-FFF2-40B4-BE49-F238E27FC236}">
                  <a16:creationId xmlns:a16="http://schemas.microsoft.com/office/drawing/2014/main" id="{C401CE07-F077-B3BA-620A-D5DA384D16B0}"/>
                </a:ext>
              </a:extLst>
            </p:cNvPr>
            <p:cNvSpPr>
              <a:spLocks noChangeAspect="1"/>
            </p:cNvSpPr>
            <p:nvPr/>
          </p:nvSpPr>
          <p:spPr>
            <a:xfrm>
              <a:off x="1119083" y="3806962"/>
              <a:ext cx="365760" cy="36576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Freeform 636">
              <a:extLst>
                <a:ext uri="{FF2B5EF4-FFF2-40B4-BE49-F238E27FC236}">
                  <a16:creationId xmlns:a16="http://schemas.microsoft.com/office/drawing/2014/main" id="{260E97EC-F333-22E7-9E7F-0C24B5970450}"/>
                </a:ext>
              </a:extLst>
            </p:cNvPr>
            <p:cNvSpPr>
              <a:spLocks noChangeAspect="1" noEditPoints="1"/>
            </p:cNvSpPr>
            <p:nvPr/>
          </p:nvSpPr>
          <p:spPr bwMode="auto">
            <a:xfrm>
              <a:off x="1164803" y="3852682"/>
              <a:ext cx="274320" cy="274320"/>
            </a:xfrm>
            <a:custGeom>
              <a:avLst/>
              <a:gdLst>
                <a:gd name="T0" fmla="*/ 260 w 512"/>
                <a:gd name="T1" fmla="*/ 165 h 512"/>
                <a:gd name="T2" fmla="*/ 295 w 512"/>
                <a:gd name="T3" fmla="*/ 288 h 512"/>
                <a:gd name="T4" fmla="*/ 128 w 512"/>
                <a:gd name="T5" fmla="*/ 288 h 512"/>
                <a:gd name="T6" fmla="*/ 119 w 512"/>
                <a:gd name="T7" fmla="*/ 250 h 512"/>
                <a:gd name="T8" fmla="*/ 260 w 512"/>
                <a:gd name="T9" fmla="*/ 165 h 512"/>
                <a:gd name="T10" fmla="*/ 192 w 512"/>
                <a:gd name="T11" fmla="*/ 309 h 512"/>
                <a:gd name="T12" fmla="*/ 213 w 512"/>
                <a:gd name="T13" fmla="*/ 330 h 512"/>
                <a:gd name="T14" fmla="*/ 234 w 512"/>
                <a:gd name="T15" fmla="*/ 309 h 512"/>
                <a:gd name="T16" fmla="*/ 234 w 512"/>
                <a:gd name="T17" fmla="*/ 309 h 512"/>
                <a:gd name="T18" fmla="*/ 192 w 512"/>
                <a:gd name="T19" fmla="*/ 309 h 512"/>
                <a:gd name="T20" fmla="*/ 192 w 512"/>
                <a:gd name="T21" fmla="*/ 309 h 512"/>
                <a:gd name="T22" fmla="*/ 512 w 512"/>
                <a:gd name="T23" fmla="*/ 256 h 512"/>
                <a:gd name="T24" fmla="*/ 256 w 512"/>
                <a:gd name="T25" fmla="*/ 512 h 512"/>
                <a:gd name="T26" fmla="*/ 0 w 512"/>
                <a:gd name="T27" fmla="*/ 256 h 512"/>
                <a:gd name="T28" fmla="*/ 256 w 512"/>
                <a:gd name="T29" fmla="*/ 0 h 512"/>
                <a:gd name="T30" fmla="*/ 512 w 512"/>
                <a:gd name="T31" fmla="*/ 256 h 512"/>
                <a:gd name="T32" fmla="*/ 301 w 512"/>
                <a:gd name="T33" fmla="*/ 177 h 512"/>
                <a:gd name="T34" fmla="*/ 309 w 512"/>
                <a:gd name="T35" fmla="*/ 181 h 512"/>
                <a:gd name="T36" fmla="*/ 316 w 512"/>
                <a:gd name="T37" fmla="*/ 179 h 512"/>
                <a:gd name="T38" fmla="*/ 369 w 512"/>
                <a:gd name="T39" fmla="*/ 136 h 512"/>
                <a:gd name="T40" fmla="*/ 371 w 512"/>
                <a:gd name="T41" fmla="*/ 121 h 512"/>
                <a:gd name="T42" fmla="*/ 356 w 512"/>
                <a:gd name="T43" fmla="*/ 119 h 512"/>
                <a:gd name="T44" fmla="*/ 302 w 512"/>
                <a:gd name="T45" fmla="*/ 162 h 512"/>
                <a:gd name="T46" fmla="*/ 301 w 512"/>
                <a:gd name="T47" fmla="*/ 177 h 512"/>
                <a:gd name="T48" fmla="*/ 319 w 512"/>
                <a:gd name="T49" fmla="*/ 295 h 512"/>
                <a:gd name="T50" fmla="*/ 277 w 512"/>
                <a:gd name="T51" fmla="*/ 146 h 512"/>
                <a:gd name="T52" fmla="*/ 270 w 512"/>
                <a:gd name="T53" fmla="*/ 139 h 512"/>
                <a:gd name="T54" fmla="*/ 261 w 512"/>
                <a:gd name="T55" fmla="*/ 140 h 512"/>
                <a:gd name="T56" fmla="*/ 101 w 512"/>
                <a:gd name="T57" fmla="*/ 236 h 512"/>
                <a:gd name="T58" fmla="*/ 96 w 512"/>
                <a:gd name="T59" fmla="*/ 248 h 512"/>
                <a:gd name="T60" fmla="*/ 110 w 512"/>
                <a:gd name="T61" fmla="*/ 301 h 512"/>
                <a:gd name="T62" fmla="*/ 120 w 512"/>
                <a:gd name="T63" fmla="*/ 309 h 512"/>
                <a:gd name="T64" fmla="*/ 170 w 512"/>
                <a:gd name="T65" fmla="*/ 309 h 512"/>
                <a:gd name="T66" fmla="*/ 170 w 512"/>
                <a:gd name="T67" fmla="*/ 309 h 512"/>
                <a:gd name="T68" fmla="*/ 213 w 512"/>
                <a:gd name="T69" fmla="*/ 352 h 512"/>
                <a:gd name="T70" fmla="*/ 256 w 512"/>
                <a:gd name="T71" fmla="*/ 309 h 512"/>
                <a:gd name="T72" fmla="*/ 256 w 512"/>
                <a:gd name="T73" fmla="*/ 309 h 512"/>
                <a:gd name="T74" fmla="*/ 309 w 512"/>
                <a:gd name="T75" fmla="*/ 309 h 512"/>
                <a:gd name="T76" fmla="*/ 309 w 512"/>
                <a:gd name="T77" fmla="*/ 309 h 512"/>
                <a:gd name="T78" fmla="*/ 318 w 512"/>
                <a:gd name="T79" fmla="*/ 305 h 512"/>
                <a:gd name="T80" fmla="*/ 319 w 512"/>
                <a:gd name="T81" fmla="*/ 295 h 512"/>
                <a:gd name="T82" fmla="*/ 416 w 512"/>
                <a:gd name="T83" fmla="*/ 279 h 512"/>
                <a:gd name="T84" fmla="*/ 407 w 512"/>
                <a:gd name="T85" fmla="*/ 266 h 512"/>
                <a:gd name="T86" fmla="*/ 343 w 512"/>
                <a:gd name="T87" fmla="*/ 256 h 512"/>
                <a:gd name="T88" fmla="*/ 330 w 512"/>
                <a:gd name="T89" fmla="*/ 265 h 512"/>
                <a:gd name="T90" fmla="*/ 339 w 512"/>
                <a:gd name="T91" fmla="*/ 277 h 512"/>
                <a:gd name="T92" fmla="*/ 403 w 512"/>
                <a:gd name="T93" fmla="*/ 288 h 512"/>
                <a:gd name="T94" fmla="*/ 405 w 512"/>
                <a:gd name="T95" fmla="*/ 288 h 512"/>
                <a:gd name="T96" fmla="*/ 416 w 512"/>
                <a:gd name="T97" fmla="*/ 279 h 512"/>
                <a:gd name="T98" fmla="*/ 415 w 512"/>
                <a:gd name="T99" fmla="*/ 189 h 512"/>
                <a:gd name="T100" fmla="*/ 402 w 512"/>
                <a:gd name="T101" fmla="*/ 181 h 512"/>
                <a:gd name="T102" fmla="*/ 327 w 512"/>
                <a:gd name="T103" fmla="*/ 203 h 512"/>
                <a:gd name="T104" fmla="*/ 320 w 512"/>
                <a:gd name="T105" fmla="*/ 216 h 512"/>
                <a:gd name="T106" fmla="*/ 330 w 512"/>
                <a:gd name="T107" fmla="*/ 224 h 512"/>
                <a:gd name="T108" fmla="*/ 333 w 512"/>
                <a:gd name="T109" fmla="*/ 223 h 512"/>
                <a:gd name="T110" fmla="*/ 408 w 512"/>
                <a:gd name="T111" fmla="*/ 202 h 512"/>
                <a:gd name="T112" fmla="*/ 415 w 512"/>
                <a:gd name="T113" fmla="*/ 189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12" h="512">
                  <a:moveTo>
                    <a:pt x="260" y="165"/>
                  </a:moveTo>
                  <a:cubicBezTo>
                    <a:pt x="295" y="288"/>
                    <a:pt x="295" y="288"/>
                    <a:pt x="295" y="288"/>
                  </a:cubicBezTo>
                  <a:cubicBezTo>
                    <a:pt x="128" y="288"/>
                    <a:pt x="128" y="288"/>
                    <a:pt x="128" y="288"/>
                  </a:cubicBezTo>
                  <a:cubicBezTo>
                    <a:pt x="119" y="250"/>
                    <a:pt x="119" y="250"/>
                    <a:pt x="119" y="250"/>
                  </a:cubicBezTo>
                  <a:lnTo>
                    <a:pt x="260" y="165"/>
                  </a:lnTo>
                  <a:close/>
                  <a:moveTo>
                    <a:pt x="192" y="309"/>
                  </a:moveTo>
                  <a:cubicBezTo>
                    <a:pt x="192" y="321"/>
                    <a:pt x="201" y="330"/>
                    <a:pt x="213" y="330"/>
                  </a:cubicBezTo>
                  <a:cubicBezTo>
                    <a:pt x="225" y="330"/>
                    <a:pt x="234" y="321"/>
                    <a:pt x="234" y="309"/>
                  </a:cubicBezTo>
                  <a:cubicBezTo>
                    <a:pt x="234" y="309"/>
                    <a:pt x="234" y="309"/>
                    <a:pt x="234" y="309"/>
                  </a:cubicBezTo>
                  <a:cubicBezTo>
                    <a:pt x="192" y="309"/>
                    <a:pt x="192" y="309"/>
                    <a:pt x="192" y="309"/>
                  </a:cubicBezTo>
                  <a:cubicBezTo>
                    <a:pt x="192" y="309"/>
                    <a:pt x="192" y="309"/>
                    <a:pt x="192" y="309"/>
                  </a:cubicBezTo>
                  <a:close/>
                  <a:moveTo>
                    <a:pt x="512" y="256"/>
                  </a:moveTo>
                  <a:cubicBezTo>
                    <a:pt x="512" y="397"/>
                    <a:pt x="397" y="512"/>
                    <a:pt x="256" y="512"/>
                  </a:cubicBezTo>
                  <a:cubicBezTo>
                    <a:pt x="114" y="512"/>
                    <a:pt x="0" y="397"/>
                    <a:pt x="0" y="256"/>
                  </a:cubicBezTo>
                  <a:cubicBezTo>
                    <a:pt x="0" y="114"/>
                    <a:pt x="114" y="0"/>
                    <a:pt x="256" y="0"/>
                  </a:cubicBezTo>
                  <a:cubicBezTo>
                    <a:pt x="397" y="0"/>
                    <a:pt x="512" y="114"/>
                    <a:pt x="512" y="256"/>
                  </a:cubicBezTo>
                  <a:close/>
                  <a:moveTo>
                    <a:pt x="301" y="177"/>
                  </a:moveTo>
                  <a:cubicBezTo>
                    <a:pt x="303" y="180"/>
                    <a:pt x="306" y="181"/>
                    <a:pt x="309" y="181"/>
                  </a:cubicBezTo>
                  <a:cubicBezTo>
                    <a:pt x="311" y="181"/>
                    <a:pt x="314" y="180"/>
                    <a:pt x="316" y="179"/>
                  </a:cubicBezTo>
                  <a:cubicBezTo>
                    <a:pt x="369" y="136"/>
                    <a:pt x="369" y="136"/>
                    <a:pt x="369" y="136"/>
                  </a:cubicBezTo>
                  <a:cubicBezTo>
                    <a:pt x="374" y="132"/>
                    <a:pt x="374" y="126"/>
                    <a:pt x="371" y="121"/>
                  </a:cubicBezTo>
                  <a:cubicBezTo>
                    <a:pt x="367" y="116"/>
                    <a:pt x="360" y="116"/>
                    <a:pt x="356" y="119"/>
                  </a:cubicBezTo>
                  <a:cubicBezTo>
                    <a:pt x="302" y="162"/>
                    <a:pt x="302" y="162"/>
                    <a:pt x="302" y="162"/>
                  </a:cubicBezTo>
                  <a:cubicBezTo>
                    <a:pt x="298" y="166"/>
                    <a:pt x="297" y="172"/>
                    <a:pt x="301" y="177"/>
                  </a:cubicBezTo>
                  <a:close/>
                  <a:moveTo>
                    <a:pt x="319" y="295"/>
                  </a:moveTo>
                  <a:cubicBezTo>
                    <a:pt x="277" y="146"/>
                    <a:pt x="277" y="146"/>
                    <a:pt x="277" y="146"/>
                  </a:cubicBezTo>
                  <a:cubicBezTo>
                    <a:pt x="276" y="143"/>
                    <a:pt x="273" y="140"/>
                    <a:pt x="270" y="139"/>
                  </a:cubicBezTo>
                  <a:cubicBezTo>
                    <a:pt x="267" y="138"/>
                    <a:pt x="264" y="138"/>
                    <a:pt x="261" y="140"/>
                  </a:cubicBezTo>
                  <a:cubicBezTo>
                    <a:pt x="101" y="236"/>
                    <a:pt x="101" y="236"/>
                    <a:pt x="101" y="236"/>
                  </a:cubicBezTo>
                  <a:cubicBezTo>
                    <a:pt x="97" y="238"/>
                    <a:pt x="95" y="243"/>
                    <a:pt x="96" y="248"/>
                  </a:cubicBezTo>
                  <a:cubicBezTo>
                    <a:pt x="110" y="301"/>
                    <a:pt x="110" y="301"/>
                    <a:pt x="110" y="301"/>
                  </a:cubicBezTo>
                  <a:cubicBezTo>
                    <a:pt x="111" y="306"/>
                    <a:pt x="115" y="309"/>
                    <a:pt x="120" y="309"/>
                  </a:cubicBezTo>
                  <a:cubicBezTo>
                    <a:pt x="170" y="309"/>
                    <a:pt x="170" y="309"/>
                    <a:pt x="170" y="309"/>
                  </a:cubicBezTo>
                  <a:cubicBezTo>
                    <a:pt x="170" y="309"/>
                    <a:pt x="170" y="309"/>
                    <a:pt x="170" y="309"/>
                  </a:cubicBezTo>
                  <a:cubicBezTo>
                    <a:pt x="170" y="333"/>
                    <a:pt x="189" y="352"/>
                    <a:pt x="213" y="352"/>
                  </a:cubicBezTo>
                  <a:cubicBezTo>
                    <a:pt x="237" y="352"/>
                    <a:pt x="256" y="333"/>
                    <a:pt x="256" y="309"/>
                  </a:cubicBezTo>
                  <a:cubicBezTo>
                    <a:pt x="256" y="309"/>
                    <a:pt x="256" y="309"/>
                    <a:pt x="256" y="309"/>
                  </a:cubicBezTo>
                  <a:cubicBezTo>
                    <a:pt x="309" y="309"/>
                    <a:pt x="309" y="309"/>
                    <a:pt x="309" y="309"/>
                  </a:cubicBezTo>
                  <a:cubicBezTo>
                    <a:pt x="309" y="309"/>
                    <a:pt x="309" y="309"/>
                    <a:pt x="309" y="309"/>
                  </a:cubicBezTo>
                  <a:cubicBezTo>
                    <a:pt x="312" y="309"/>
                    <a:pt x="316" y="307"/>
                    <a:pt x="318" y="305"/>
                  </a:cubicBezTo>
                  <a:cubicBezTo>
                    <a:pt x="320" y="302"/>
                    <a:pt x="320" y="299"/>
                    <a:pt x="319" y="295"/>
                  </a:cubicBezTo>
                  <a:close/>
                  <a:moveTo>
                    <a:pt x="416" y="279"/>
                  </a:moveTo>
                  <a:cubicBezTo>
                    <a:pt x="416" y="273"/>
                    <a:pt x="413" y="267"/>
                    <a:pt x="407" y="266"/>
                  </a:cubicBezTo>
                  <a:cubicBezTo>
                    <a:pt x="343" y="256"/>
                    <a:pt x="343" y="256"/>
                    <a:pt x="343" y="256"/>
                  </a:cubicBezTo>
                  <a:cubicBezTo>
                    <a:pt x="337" y="255"/>
                    <a:pt x="331" y="259"/>
                    <a:pt x="330" y="265"/>
                  </a:cubicBezTo>
                  <a:cubicBezTo>
                    <a:pt x="330" y="270"/>
                    <a:pt x="333" y="276"/>
                    <a:pt x="339" y="277"/>
                  </a:cubicBezTo>
                  <a:cubicBezTo>
                    <a:pt x="403" y="288"/>
                    <a:pt x="403" y="288"/>
                    <a:pt x="403" y="288"/>
                  </a:cubicBezTo>
                  <a:cubicBezTo>
                    <a:pt x="404" y="288"/>
                    <a:pt x="404" y="288"/>
                    <a:pt x="405" y="288"/>
                  </a:cubicBezTo>
                  <a:cubicBezTo>
                    <a:pt x="410" y="288"/>
                    <a:pt x="415" y="284"/>
                    <a:pt x="416" y="279"/>
                  </a:cubicBezTo>
                  <a:close/>
                  <a:moveTo>
                    <a:pt x="415" y="189"/>
                  </a:moveTo>
                  <a:cubicBezTo>
                    <a:pt x="414" y="183"/>
                    <a:pt x="408" y="180"/>
                    <a:pt x="402" y="181"/>
                  </a:cubicBezTo>
                  <a:cubicBezTo>
                    <a:pt x="327" y="203"/>
                    <a:pt x="327" y="203"/>
                    <a:pt x="327" y="203"/>
                  </a:cubicBezTo>
                  <a:cubicBezTo>
                    <a:pt x="322" y="204"/>
                    <a:pt x="318" y="210"/>
                    <a:pt x="320" y="216"/>
                  </a:cubicBezTo>
                  <a:cubicBezTo>
                    <a:pt x="321" y="221"/>
                    <a:pt x="326" y="224"/>
                    <a:pt x="330" y="224"/>
                  </a:cubicBezTo>
                  <a:cubicBezTo>
                    <a:pt x="331" y="224"/>
                    <a:pt x="332" y="224"/>
                    <a:pt x="333" y="223"/>
                  </a:cubicBezTo>
                  <a:cubicBezTo>
                    <a:pt x="408" y="202"/>
                    <a:pt x="408" y="202"/>
                    <a:pt x="408" y="202"/>
                  </a:cubicBezTo>
                  <a:cubicBezTo>
                    <a:pt x="414" y="200"/>
                    <a:pt x="417" y="194"/>
                    <a:pt x="415" y="18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spTree>
    <p:custDataLst>
      <p:tags r:id="rId1"/>
    </p:custDataLst>
    <p:extLst>
      <p:ext uri="{BB962C8B-B14F-4D97-AF65-F5344CB8AC3E}">
        <p14:creationId xmlns:p14="http://schemas.microsoft.com/office/powerpoint/2010/main" val="39924595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318DC-29A9-2D5D-4211-8B855B88A928}"/>
            </a:ext>
          </a:extLst>
        </p:cNvPr>
        <p:cNvGrpSpPr/>
        <p:nvPr/>
      </p:nvGrpSpPr>
      <p:grpSpPr>
        <a:xfrm>
          <a:off x="0" y="0"/>
          <a:ext cx="0" cy="0"/>
          <a:chOff x="0" y="0"/>
          <a:chExt cx="0" cy="0"/>
        </a:xfrm>
      </p:grpSpPr>
      <p:grpSp>
        <p:nvGrpSpPr>
          <p:cNvPr id="78" name="Group 77">
            <a:extLst>
              <a:ext uri="{FF2B5EF4-FFF2-40B4-BE49-F238E27FC236}">
                <a16:creationId xmlns:a16="http://schemas.microsoft.com/office/drawing/2014/main" id="{E1BF2D21-CA35-1C1F-B2AB-2354BDFEBFD2}"/>
              </a:ext>
            </a:extLst>
          </p:cNvPr>
          <p:cNvGrpSpPr/>
          <p:nvPr/>
        </p:nvGrpSpPr>
        <p:grpSpPr>
          <a:xfrm>
            <a:off x="697360" y="2768326"/>
            <a:ext cx="169311" cy="731520"/>
            <a:chOff x="1818731" y="2377903"/>
            <a:chExt cx="135449" cy="246888"/>
          </a:xfrm>
        </p:grpSpPr>
        <p:cxnSp>
          <p:nvCxnSpPr>
            <p:cNvPr id="79" name="Straight Connector 78">
              <a:extLst>
                <a:ext uri="{FF2B5EF4-FFF2-40B4-BE49-F238E27FC236}">
                  <a16:creationId xmlns:a16="http://schemas.microsoft.com/office/drawing/2014/main" id="{533378D3-458F-309A-A5FB-01FD60FD4EE7}"/>
                </a:ext>
              </a:extLst>
            </p:cNvPr>
            <p:cNvCxnSpPr>
              <a:cxnSpLocks/>
            </p:cNvCxnSpPr>
            <p:nvPr/>
          </p:nvCxnSpPr>
          <p:spPr>
            <a:xfrm>
              <a:off x="1818731" y="2377903"/>
              <a:ext cx="4" cy="24688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0" name="Straight Arrow Connector 79">
              <a:extLst>
                <a:ext uri="{FF2B5EF4-FFF2-40B4-BE49-F238E27FC236}">
                  <a16:creationId xmlns:a16="http://schemas.microsoft.com/office/drawing/2014/main" id="{BDFD83BD-ED6B-94E4-AC4D-3B23F43581EE}"/>
                </a:ext>
              </a:extLst>
            </p:cNvPr>
            <p:cNvCxnSpPr>
              <a:cxnSpLocks/>
            </p:cNvCxnSpPr>
            <p:nvPr/>
          </p:nvCxnSpPr>
          <p:spPr>
            <a:xfrm>
              <a:off x="1954180" y="2377903"/>
              <a:ext cx="0" cy="242616"/>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Group 74">
            <a:extLst>
              <a:ext uri="{FF2B5EF4-FFF2-40B4-BE49-F238E27FC236}">
                <a16:creationId xmlns:a16="http://schemas.microsoft.com/office/drawing/2014/main" id="{C0A5FF9F-F9F7-165B-6EB9-C49474EA6BF0}"/>
              </a:ext>
            </a:extLst>
          </p:cNvPr>
          <p:cNvGrpSpPr/>
          <p:nvPr/>
        </p:nvGrpSpPr>
        <p:grpSpPr>
          <a:xfrm>
            <a:off x="697360" y="1688826"/>
            <a:ext cx="169311" cy="731520"/>
            <a:chOff x="1818731" y="2377903"/>
            <a:chExt cx="135449" cy="246888"/>
          </a:xfrm>
        </p:grpSpPr>
        <p:cxnSp>
          <p:nvCxnSpPr>
            <p:cNvPr id="76" name="Straight Connector 75">
              <a:extLst>
                <a:ext uri="{FF2B5EF4-FFF2-40B4-BE49-F238E27FC236}">
                  <a16:creationId xmlns:a16="http://schemas.microsoft.com/office/drawing/2014/main" id="{DD46D93B-2236-3F1B-C568-0DFFB211F85B}"/>
                </a:ext>
              </a:extLst>
            </p:cNvPr>
            <p:cNvCxnSpPr>
              <a:cxnSpLocks/>
            </p:cNvCxnSpPr>
            <p:nvPr/>
          </p:nvCxnSpPr>
          <p:spPr>
            <a:xfrm>
              <a:off x="1818731" y="2377903"/>
              <a:ext cx="4" cy="24688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2259D4E8-C2C3-DC1E-E6A4-3268537F2A7B}"/>
                </a:ext>
              </a:extLst>
            </p:cNvPr>
            <p:cNvCxnSpPr>
              <a:cxnSpLocks/>
            </p:cNvCxnSpPr>
            <p:nvPr/>
          </p:nvCxnSpPr>
          <p:spPr>
            <a:xfrm>
              <a:off x="1954180" y="2377903"/>
              <a:ext cx="0" cy="242616"/>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1" name="Group 80">
            <a:extLst>
              <a:ext uri="{FF2B5EF4-FFF2-40B4-BE49-F238E27FC236}">
                <a16:creationId xmlns:a16="http://schemas.microsoft.com/office/drawing/2014/main" id="{23F5E589-E7BD-E38D-883C-3D3B31EA5B3C}"/>
              </a:ext>
            </a:extLst>
          </p:cNvPr>
          <p:cNvGrpSpPr/>
          <p:nvPr/>
        </p:nvGrpSpPr>
        <p:grpSpPr>
          <a:xfrm>
            <a:off x="697360" y="3803376"/>
            <a:ext cx="169311" cy="731520"/>
            <a:chOff x="1818731" y="2377903"/>
            <a:chExt cx="135449" cy="246888"/>
          </a:xfrm>
        </p:grpSpPr>
        <p:cxnSp>
          <p:nvCxnSpPr>
            <p:cNvPr id="82" name="Straight Connector 81">
              <a:extLst>
                <a:ext uri="{FF2B5EF4-FFF2-40B4-BE49-F238E27FC236}">
                  <a16:creationId xmlns:a16="http://schemas.microsoft.com/office/drawing/2014/main" id="{7B183821-0A07-FE0C-027C-FEB942F1D04A}"/>
                </a:ext>
              </a:extLst>
            </p:cNvPr>
            <p:cNvCxnSpPr>
              <a:cxnSpLocks/>
            </p:cNvCxnSpPr>
            <p:nvPr/>
          </p:nvCxnSpPr>
          <p:spPr>
            <a:xfrm>
              <a:off x="1818731" y="2377903"/>
              <a:ext cx="4" cy="24688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94492C03-2F61-C45D-ABA2-DA666F86C0CE}"/>
                </a:ext>
              </a:extLst>
            </p:cNvPr>
            <p:cNvCxnSpPr>
              <a:cxnSpLocks/>
            </p:cNvCxnSpPr>
            <p:nvPr/>
          </p:nvCxnSpPr>
          <p:spPr>
            <a:xfrm>
              <a:off x="1954180" y="2377903"/>
              <a:ext cx="0" cy="242616"/>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4" name="Group 83">
            <a:extLst>
              <a:ext uri="{FF2B5EF4-FFF2-40B4-BE49-F238E27FC236}">
                <a16:creationId xmlns:a16="http://schemas.microsoft.com/office/drawing/2014/main" id="{93035941-9E04-DE6F-33BF-C19071073B67}"/>
              </a:ext>
            </a:extLst>
          </p:cNvPr>
          <p:cNvGrpSpPr/>
          <p:nvPr/>
        </p:nvGrpSpPr>
        <p:grpSpPr>
          <a:xfrm>
            <a:off x="697360" y="4838426"/>
            <a:ext cx="169311" cy="731520"/>
            <a:chOff x="1818731" y="2377903"/>
            <a:chExt cx="135449" cy="246888"/>
          </a:xfrm>
        </p:grpSpPr>
        <p:cxnSp>
          <p:nvCxnSpPr>
            <p:cNvPr id="85" name="Straight Connector 84">
              <a:extLst>
                <a:ext uri="{FF2B5EF4-FFF2-40B4-BE49-F238E27FC236}">
                  <a16:creationId xmlns:a16="http://schemas.microsoft.com/office/drawing/2014/main" id="{A344C107-4FF0-378C-6ABA-649687B16EC6}"/>
                </a:ext>
              </a:extLst>
            </p:cNvPr>
            <p:cNvCxnSpPr>
              <a:cxnSpLocks/>
            </p:cNvCxnSpPr>
            <p:nvPr/>
          </p:nvCxnSpPr>
          <p:spPr>
            <a:xfrm>
              <a:off x="1818731" y="2377903"/>
              <a:ext cx="4" cy="24688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6E2711CA-8A22-F66C-3461-1FE871A4AB70}"/>
                </a:ext>
              </a:extLst>
            </p:cNvPr>
            <p:cNvCxnSpPr>
              <a:cxnSpLocks/>
            </p:cNvCxnSpPr>
            <p:nvPr/>
          </p:nvCxnSpPr>
          <p:spPr>
            <a:xfrm>
              <a:off x="1954180" y="2377903"/>
              <a:ext cx="0" cy="242616"/>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47" name="Rectangle: Single Corner Rounded 46">
            <a:extLst>
              <a:ext uri="{FF2B5EF4-FFF2-40B4-BE49-F238E27FC236}">
                <a16:creationId xmlns:a16="http://schemas.microsoft.com/office/drawing/2014/main" id="{B209BB2D-2176-7FDB-8509-7BC22E7517ED}"/>
              </a:ext>
              <a:ext uri="{C183D7F6-B498-43B3-948B-1728B52AA6E4}">
                <adec:decorative xmlns:adec="http://schemas.microsoft.com/office/drawing/2017/decorative" val="1"/>
              </a:ext>
            </a:extLst>
          </p:cNvPr>
          <p:cNvSpPr/>
          <p:nvPr/>
        </p:nvSpPr>
        <p:spPr>
          <a:xfrm rot="5400000">
            <a:off x="4137142" y="-4137147"/>
            <a:ext cx="939803" cy="9214098"/>
          </a:xfrm>
          <a:prstGeom prst="round1Rect">
            <a:avLst>
              <a:gd name="adj" fmla="val 50000"/>
            </a:avLst>
          </a:prstGeom>
          <a:solidFill>
            <a:srgbClr val="040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Content Placeholder 4">
            <a:extLst>
              <a:ext uri="{FF2B5EF4-FFF2-40B4-BE49-F238E27FC236}">
                <a16:creationId xmlns:a16="http://schemas.microsoft.com/office/drawing/2014/main" id="{29DA337D-1124-4307-3F90-C096DF69D9B9}"/>
              </a:ext>
            </a:extLst>
          </p:cNvPr>
          <p:cNvSpPr>
            <a:spLocks noGrp="1"/>
          </p:cNvSpPr>
          <p:nvPr>
            <p:ph idx="1"/>
          </p:nvPr>
        </p:nvSpPr>
        <p:spPr>
          <a:xfrm>
            <a:off x="584964" y="599508"/>
            <a:ext cx="8581070" cy="644177"/>
          </a:xfrm>
          <a:noFill/>
        </p:spPr>
        <p:txBody>
          <a:bodyPr>
            <a:normAutofit/>
          </a:bodyPr>
          <a:lstStyle/>
          <a:p>
            <a:r>
              <a:rPr lang="en-US" sz="1400">
                <a:solidFill>
                  <a:schemeClr val="bg1"/>
                </a:solidFill>
              </a:rPr>
              <a:t>Use inbox filters to focus on the tasks you want to review first.</a:t>
            </a:r>
          </a:p>
        </p:txBody>
      </p:sp>
      <p:sp>
        <p:nvSpPr>
          <p:cNvPr id="51" name="TextBox 50">
            <a:extLst>
              <a:ext uri="{FF2B5EF4-FFF2-40B4-BE49-F238E27FC236}">
                <a16:creationId xmlns:a16="http://schemas.microsoft.com/office/drawing/2014/main" id="{DF7B6CDC-37CD-FF62-F5C5-EB884FCC45C8}"/>
              </a:ext>
            </a:extLst>
          </p:cNvPr>
          <p:cNvSpPr txBox="1"/>
          <p:nvPr/>
        </p:nvSpPr>
        <p:spPr>
          <a:xfrm>
            <a:off x="538330" y="58257"/>
            <a:ext cx="845788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Arial" panose="020B0604020202020204"/>
                <a:ea typeface="+mn-ea"/>
                <a:cs typeface="+mn-cs"/>
              </a:rPr>
              <a:t>Tip: Set Up a Filter in Your Inbox</a:t>
            </a:r>
          </a:p>
        </p:txBody>
      </p:sp>
      <p:pic>
        <p:nvPicPr>
          <p:cNvPr id="19" name="Picture 18">
            <a:extLst>
              <a:ext uri="{FF2B5EF4-FFF2-40B4-BE49-F238E27FC236}">
                <a16:creationId xmlns:a16="http://schemas.microsoft.com/office/drawing/2014/main" id="{07F1D201-E107-42BE-A656-BEAC88D18858}"/>
              </a:ext>
            </a:extLst>
          </p:cNvPr>
          <p:cNvPicPr>
            <a:picLocks noChangeAspect="1"/>
          </p:cNvPicPr>
          <p:nvPr/>
        </p:nvPicPr>
        <p:blipFill>
          <a:blip r:embed="rId4"/>
          <a:srcRect t="16926" b="4698"/>
          <a:stretch>
            <a:fillRect/>
          </a:stretch>
        </p:blipFill>
        <p:spPr>
          <a:xfrm>
            <a:off x="6964213" y="2560455"/>
            <a:ext cx="4572000" cy="1694835"/>
          </a:xfrm>
          <a:prstGeom prst="rect">
            <a:avLst/>
          </a:prstGeom>
          <a:ln>
            <a:solidFill>
              <a:schemeClr val="bg1">
                <a:lumMod val="50000"/>
              </a:schemeClr>
            </a:solidFill>
          </a:ln>
          <a:effectLst>
            <a:outerShdw blurRad="50800" dist="38100" dir="5400000" algn="t" rotWithShape="0">
              <a:prstClr val="black">
                <a:alpha val="40000"/>
              </a:prstClr>
            </a:outerShdw>
          </a:effectLst>
        </p:spPr>
      </p:pic>
      <p:pic>
        <p:nvPicPr>
          <p:cNvPr id="20" name="Picture 19">
            <a:extLst>
              <a:ext uri="{FF2B5EF4-FFF2-40B4-BE49-F238E27FC236}">
                <a16:creationId xmlns:a16="http://schemas.microsoft.com/office/drawing/2014/main" id="{E644BA37-77AE-468A-8259-3836F0FBD5E2}"/>
              </a:ext>
            </a:extLst>
          </p:cNvPr>
          <p:cNvPicPr>
            <a:picLocks noChangeAspect="1"/>
          </p:cNvPicPr>
          <p:nvPr/>
        </p:nvPicPr>
        <p:blipFill>
          <a:blip r:embed="rId5"/>
          <a:srcRect t="8025"/>
          <a:stretch>
            <a:fillRect/>
          </a:stretch>
        </p:blipFill>
        <p:spPr>
          <a:xfrm>
            <a:off x="6964213" y="4451619"/>
            <a:ext cx="4572000" cy="2111537"/>
          </a:xfrm>
          <a:prstGeom prst="rect">
            <a:avLst/>
          </a:prstGeom>
          <a:ln>
            <a:solidFill>
              <a:schemeClr val="bg1">
                <a:lumMod val="50000"/>
              </a:schemeClr>
            </a:solidFill>
          </a:ln>
          <a:effectLst>
            <a:outerShdw blurRad="50800" dist="38100" dir="5400000" algn="t" rotWithShape="0">
              <a:prstClr val="black">
                <a:alpha val="40000"/>
              </a:prstClr>
            </a:outerShdw>
          </a:effectLst>
        </p:spPr>
      </p:pic>
      <p:pic>
        <p:nvPicPr>
          <p:cNvPr id="33" name="Picture 32">
            <a:extLst>
              <a:ext uri="{FF2B5EF4-FFF2-40B4-BE49-F238E27FC236}">
                <a16:creationId xmlns:a16="http://schemas.microsoft.com/office/drawing/2014/main" id="{5CB8D623-3BFB-7C59-F81C-ADE8B4242FAB}"/>
              </a:ext>
            </a:extLst>
          </p:cNvPr>
          <p:cNvPicPr>
            <a:picLocks noChangeAspect="1"/>
          </p:cNvPicPr>
          <p:nvPr/>
        </p:nvPicPr>
        <p:blipFill>
          <a:blip r:embed="rId6"/>
          <a:srcRect t="11342" b="14768"/>
          <a:stretch>
            <a:fillRect/>
          </a:stretch>
        </p:blipFill>
        <p:spPr>
          <a:xfrm>
            <a:off x="6964212" y="1078092"/>
            <a:ext cx="4572000" cy="1292822"/>
          </a:xfrm>
          <a:prstGeom prst="rect">
            <a:avLst/>
          </a:prstGeom>
          <a:ln>
            <a:solidFill>
              <a:schemeClr val="bg1">
                <a:lumMod val="50000"/>
              </a:schemeClr>
            </a:solidFill>
          </a:ln>
          <a:effectLst>
            <a:outerShdw blurRad="50800" dist="38100" dir="5400000" algn="t" rotWithShape="0">
              <a:prstClr val="black">
                <a:alpha val="40000"/>
              </a:prstClr>
            </a:outerShdw>
          </a:effectLst>
        </p:spPr>
      </p:pic>
      <p:sp>
        <p:nvSpPr>
          <p:cNvPr id="40" name="Rectangle: Rounded Corners 39">
            <a:extLst>
              <a:ext uri="{FF2B5EF4-FFF2-40B4-BE49-F238E27FC236}">
                <a16:creationId xmlns:a16="http://schemas.microsoft.com/office/drawing/2014/main" id="{5AF855AB-04F5-CF98-0261-B201C82DE3B7}"/>
              </a:ext>
            </a:extLst>
          </p:cNvPr>
          <p:cNvSpPr/>
          <p:nvPr/>
        </p:nvSpPr>
        <p:spPr>
          <a:xfrm>
            <a:off x="674368" y="1302970"/>
            <a:ext cx="6149342"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Navigate to your “</a:t>
            </a:r>
            <a:r>
              <a:rPr kumimoji="0" lang="en-US" sz="1700" b="1" i="0" u="none" strike="noStrike" kern="1200" cap="none" spc="0" normalizeH="0" baseline="0" noProof="0">
                <a:ln>
                  <a:noFill/>
                </a:ln>
                <a:solidFill>
                  <a:srgbClr val="000000"/>
                </a:solidFill>
                <a:effectLst/>
                <a:uLnTx/>
                <a:uFillTx/>
                <a:latin typeface="Arial" panose="020B0604020202020204"/>
                <a:ea typeface="+mn-ea"/>
                <a:cs typeface="+mn-cs"/>
              </a:rPr>
              <a:t>My Tasks</a:t>
            </a: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 inbox.</a:t>
            </a:r>
          </a:p>
        </p:txBody>
      </p:sp>
      <p:sp>
        <p:nvSpPr>
          <p:cNvPr id="39" name="Oval 38">
            <a:extLst>
              <a:ext uri="{FF2B5EF4-FFF2-40B4-BE49-F238E27FC236}">
                <a16:creationId xmlns:a16="http://schemas.microsoft.com/office/drawing/2014/main" id="{E8694022-8D7A-5E91-C31E-EEA9E58FC0C8}"/>
              </a:ext>
            </a:extLst>
          </p:cNvPr>
          <p:cNvSpPr/>
          <p:nvPr/>
        </p:nvSpPr>
        <p:spPr>
          <a:xfrm>
            <a:off x="520218" y="1401350"/>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1</a:t>
            </a:r>
          </a:p>
        </p:txBody>
      </p:sp>
      <p:sp>
        <p:nvSpPr>
          <p:cNvPr id="44" name="Rectangle: Rounded Corners 43">
            <a:extLst>
              <a:ext uri="{FF2B5EF4-FFF2-40B4-BE49-F238E27FC236}">
                <a16:creationId xmlns:a16="http://schemas.microsoft.com/office/drawing/2014/main" id="{86FE0EB9-77ED-C3D2-FE55-91246B610FDF}"/>
              </a:ext>
            </a:extLst>
          </p:cNvPr>
          <p:cNvSpPr/>
          <p:nvPr/>
        </p:nvSpPr>
        <p:spPr>
          <a:xfrm>
            <a:off x="674368" y="2352540"/>
            <a:ext cx="5897882"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9210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In the left panel, select “</a:t>
            </a:r>
            <a:r>
              <a:rPr kumimoji="0" lang="en-US" sz="1700" b="1" i="0" u="none" strike="noStrike" kern="1200" cap="none" spc="0" normalizeH="0" baseline="0" noProof="0">
                <a:ln>
                  <a:noFill/>
                </a:ln>
                <a:solidFill>
                  <a:srgbClr val="000000"/>
                </a:solidFill>
                <a:effectLst/>
                <a:uLnTx/>
                <a:uFillTx/>
                <a:latin typeface="Arial" panose="020B0604020202020204"/>
                <a:ea typeface="+mn-ea"/>
                <a:cs typeface="+mn-cs"/>
              </a:rPr>
              <a:t>Filters</a:t>
            </a: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 then select “</a:t>
            </a:r>
            <a:r>
              <a:rPr kumimoji="0" lang="en-US" sz="1700" b="1" i="0" u="none" strike="noStrike" kern="1200" cap="none" spc="0" normalizeH="0" baseline="0" noProof="0">
                <a:ln>
                  <a:noFill/>
                </a:ln>
                <a:solidFill>
                  <a:srgbClr val="000000"/>
                </a:solidFill>
                <a:effectLst/>
                <a:uLnTx/>
                <a:uFillTx/>
                <a:latin typeface="Arial" panose="020B0604020202020204"/>
                <a:ea typeface="+mn-ea"/>
                <a:cs typeface="+mn-cs"/>
              </a:rPr>
              <a:t>Manage Filters</a:t>
            </a: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a:t>
            </a:r>
          </a:p>
        </p:txBody>
      </p:sp>
      <p:sp>
        <p:nvSpPr>
          <p:cNvPr id="45" name="Oval 44">
            <a:extLst>
              <a:ext uri="{FF2B5EF4-FFF2-40B4-BE49-F238E27FC236}">
                <a16:creationId xmlns:a16="http://schemas.microsoft.com/office/drawing/2014/main" id="{93470979-F7D5-D851-9509-02862DFD96E8}"/>
              </a:ext>
            </a:extLst>
          </p:cNvPr>
          <p:cNvSpPr/>
          <p:nvPr/>
        </p:nvSpPr>
        <p:spPr>
          <a:xfrm>
            <a:off x="520218" y="2450920"/>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2</a:t>
            </a:r>
          </a:p>
        </p:txBody>
      </p:sp>
      <p:sp>
        <p:nvSpPr>
          <p:cNvPr id="48" name="Rectangle: Rounded Corners 47">
            <a:extLst>
              <a:ext uri="{FF2B5EF4-FFF2-40B4-BE49-F238E27FC236}">
                <a16:creationId xmlns:a16="http://schemas.microsoft.com/office/drawing/2014/main" id="{F323A249-1619-1E39-748F-73BFAC77588A}"/>
              </a:ext>
            </a:extLst>
          </p:cNvPr>
          <p:cNvSpPr/>
          <p:nvPr/>
        </p:nvSpPr>
        <p:spPr>
          <a:xfrm>
            <a:off x="674368" y="3402110"/>
            <a:ext cx="6149342"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9210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Select “</a:t>
            </a:r>
            <a:r>
              <a:rPr kumimoji="0" lang="en-US" sz="1700" b="1" i="0" u="none" strike="noStrike" kern="1200" cap="none" spc="0" normalizeH="0" baseline="0" noProof="0">
                <a:ln>
                  <a:noFill/>
                </a:ln>
                <a:solidFill>
                  <a:srgbClr val="000000"/>
                </a:solidFill>
                <a:effectLst/>
                <a:uLnTx/>
                <a:uFillTx/>
                <a:latin typeface="Arial" panose="020B0604020202020204"/>
                <a:ea typeface="+mn-ea"/>
                <a:cs typeface="+mn-cs"/>
              </a:rPr>
              <a:t>Create My Tasks Filter.</a:t>
            </a: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a:t>
            </a:r>
          </a:p>
        </p:txBody>
      </p:sp>
      <p:sp>
        <p:nvSpPr>
          <p:cNvPr id="50" name="Oval 49">
            <a:extLst>
              <a:ext uri="{FF2B5EF4-FFF2-40B4-BE49-F238E27FC236}">
                <a16:creationId xmlns:a16="http://schemas.microsoft.com/office/drawing/2014/main" id="{66FA7EF4-94AC-7E20-F42A-48A781CDD1ED}"/>
              </a:ext>
            </a:extLst>
          </p:cNvPr>
          <p:cNvSpPr/>
          <p:nvPr/>
        </p:nvSpPr>
        <p:spPr>
          <a:xfrm>
            <a:off x="520218" y="3500490"/>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3</a:t>
            </a:r>
          </a:p>
        </p:txBody>
      </p:sp>
      <p:sp>
        <p:nvSpPr>
          <p:cNvPr id="54" name="Rectangle: Rounded Corners 53">
            <a:extLst>
              <a:ext uri="{FF2B5EF4-FFF2-40B4-BE49-F238E27FC236}">
                <a16:creationId xmlns:a16="http://schemas.microsoft.com/office/drawing/2014/main" id="{F861EF64-19BE-5D73-BE4C-45E4CA88EEBA}"/>
              </a:ext>
            </a:extLst>
          </p:cNvPr>
          <p:cNvSpPr/>
          <p:nvPr/>
        </p:nvSpPr>
        <p:spPr>
          <a:xfrm>
            <a:off x="665982" y="4451680"/>
            <a:ext cx="5814828"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9210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Create a filter for the business processes and tasks you want to track (e.g., Absence Case Event).</a:t>
            </a:r>
          </a:p>
        </p:txBody>
      </p:sp>
      <p:sp>
        <p:nvSpPr>
          <p:cNvPr id="55" name="Oval 54">
            <a:extLst>
              <a:ext uri="{FF2B5EF4-FFF2-40B4-BE49-F238E27FC236}">
                <a16:creationId xmlns:a16="http://schemas.microsoft.com/office/drawing/2014/main" id="{0B886362-89DA-A907-8A49-FCA3CAEBA192}"/>
              </a:ext>
            </a:extLst>
          </p:cNvPr>
          <p:cNvSpPr/>
          <p:nvPr/>
        </p:nvSpPr>
        <p:spPr>
          <a:xfrm>
            <a:off x="530167" y="4550060"/>
            <a:ext cx="345863"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4</a:t>
            </a:r>
          </a:p>
        </p:txBody>
      </p:sp>
      <p:sp>
        <p:nvSpPr>
          <p:cNvPr id="57" name="Rectangle: Rounded Corners 56">
            <a:extLst>
              <a:ext uri="{FF2B5EF4-FFF2-40B4-BE49-F238E27FC236}">
                <a16:creationId xmlns:a16="http://schemas.microsoft.com/office/drawing/2014/main" id="{CDAAF518-144C-D73D-3167-D18F86EB0F22}"/>
              </a:ext>
            </a:extLst>
          </p:cNvPr>
          <p:cNvSpPr/>
          <p:nvPr/>
        </p:nvSpPr>
        <p:spPr>
          <a:xfrm>
            <a:off x="674368" y="5501250"/>
            <a:ext cx="5886452"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9210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a:ln>
                  <a:noFill/>
                </a:ln>
                <a:solidFill>
                  <a:srgbClr val="000000"/>
                </a:solidFill>
                <a:effectLst/>
                <a:uLnTx/>
                <a:uFillTx/>
                <a:latin typeface="Arial" panose="020B0604020202020204"/>
                <a:ea typeface="+mn-ea"/>
                <a:cs typeface="+mn-cs"/>
              </a:rPr>
              <a:t>Return to your inbox and select your new filter to see those specific transactions.</a:t>
            </a:r>
          </a:p>
        </p:txBody>
      </p:sp>
      <p:sp>
        <p:nvSpPr>
          <p:cNvPr id="58" name="Oval 57">
            <a:extLst>
              <a:ext uri="{FF2B5EF4-FFF2-40B4-BE49-F238E27FC236}">
                <a16:creationId xmlns:a16="http://schemas.microsoft.com/office/drawing/2014/main" id="{A612969D-4A87-AC35-688E-1C011FDC2C38}"/>
              </a:ext>
            </a:extLst>
          </p:cNvPr>
          <p:cNvSpPr/>
          <p:nvPr/>
        </p:nvSpPr>
        <p:spPr>
          <a:xfrm>
            <a:off x="520218" y="5599630"/>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5</a:t>
            </a:r>
          </a:p>
        </p:txBody>
      </p:sp>
      <p:sp>
        <p:nvSpPr>
          <p:cNvPr id="72" name="Oval 71">
            <a:extLst>
              <a:ext uri="{FF2B5EF4-FFF2-40B4-BE49-F238E27FC236}">
                <a16:creationId xmlns:a16="http://schemas.microsoft.com/office/drawing/2014/main" id="{E0E30C66-0D85-412C-5239-81DD8196CF11}"/>
              </a:ext>
            </a:extLst>
          </p:cNvPr>
          <p:cNvSpPr/>
          <p:nvPr/>
        </p:nvSpPr>
        <p:spPr>
          <a:xfrm>
            <a:off x="6661666" y="1991730"/>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3</a:t>
            </a:r>
          </a:p>
        </p:txBody>
      </p:sp>
      <p:sp>
        <p:nvSpPr>
          <p:cNvPr id="73" name="Oval 72">
            <a:extLst>
              <a:ext uri="{FF2B5EF4-FFF2-40B4-BE49-F238E27FC236}">
                <a16:creationId xmlns:a16="http://schemas.microsoft.com/office/drawing/2014/main" id="{AD32206E-5863-285F-4282-D6177A60C7F0}"/>
              </a:ext>
            </a:extLst>
          </p:cNvPr>
          <p:cNvSpPr/>
          <p:nvPr/>
        </p:nvSpPr>
        <p:spPr>
          <a:xfrm>
            <a:off x="6661666" y="2630286"/>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4</a:t>
            </a:r>
          </a:p>
        </p:txBody>
      </p:sp>
      <p:sp>
        <p:nvSpPr>
          <p:cNvPr id="74" name="Oval 73">
            <a:extLst>
              <a:ext uri="{FF2B5EF4-FFF2-40B4-BE49-F238E27FC236}">
                <a16:creationId xmlns:a16="http://schemas.microsoft.com/office/drawing/2014/main" id="{D9EACDD4-62BB-5985-976E-6F107CB35B20}"/>
              </a:ext>
            </a:extLst>
          </p:cNvPr>
          <p:cNvSpPr/>
          <p:nvPr/>
        </p:nvSpPr>
        <p:spPr>
          <a:xfrm>
            <a:off x="6661666" y="6059286"/>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5</a:t>
            </a:r>
          </a:p>
        </p:txBody>
      </p:sp>
    </p:spTree>
    <p:custDataLst>
      <p:tags r:id="rId1"/>
    </p:custDataLst>
    <p:extLst>
      <p:ext uri="{BB962C8B-B14F-4D97-AF65-F5344CB8AC3E}">
        <p14:creationId xmlns:p14="http://schemas.microsoft.com/office/powerpoint/2010/main" val="2347545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318DC-29A9-2D5D-4211-8B855B88A928}"/>
            </a:ext>
          </a:extLst>
        </p:cNvPr>
        <p:cNvGrpSpPr/>
        <p:nvPr/>
      </p:nvGrpSpPr>
      <p:grpSpPr>
        <a:xfrm>
          <a:off x="0" y="0"/>
          <a:ext cx="0" cy="0"/>
          <a:chOff x="0" y="0"/>
          <a:chExt cx="0" cy="0"/>
        </a:xfrm>
      </p:grpSpPr>
      <p:sp>
        <p:nvSpPr>
          <p:cNvPr id="47" name="Rectangle: Single Corner Rounded 46">
            <a:extLst>
              <a:ext uri="{FF2B5EF4-FFF2-40B4-BE49-F238E27FC236}">
                <a16:creationId xmlns:a16="http://schemas.microsoft.com/office/drawing/2014/main" id="{B209BB2D-2176-7FDB-8509-7BC22E7517ED}"/>
              </a:ext>
              <a:ext uri="{C183D7F6-B498-43B3-948B-1728B52AA6E4}">
                <adec:decorative xmlns:adec="http://schemas.microsoft.com/office/drawing/2017/decorative" val="1"/>
              </a:ext>
            </a:extLst>
          </p:cNvPr>
          <p:cNvSpPr/>
          <p:nvPr/>
        </p:nvSpPr>
        <p:spPr>
          <a:xfrm rot="5400000">
            <a:off x="4137142" y="-4137147"/>
            <a:ext cx="939803" cy="9214098"/>
          </a:xfrm>
          <a:prstGeom prst="round1Rect">
            <a:avLst>
              <a:gd name="adj" fmla="val 50000"/>
            </a:avLst>
          </a:prstGeom>
          <a:solidFill>
            <a:srgbClr val="040A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9" name="Content Placeholder 4">
            <a:extLst>
              <a:ext uri="{FF2B5EF4-FFF2-40B4-BE49-F238E27FC236}">
                <a16:creationId xmlns:a16="http://schemas.microsoft.com/office/drawing/2014/main" id="{29DA337D-1124-4307-3F90-C096DF69D9B9}"/>
              </a:ext>
            </a:extLst>
          </p:cNvPr>
          <p:cNvSpPr>
            <a:spLocks noGrp="1"/>
          </p:cNvSpPr>
          <p:nvPr>
            <p:ph idx="1"/>
          </p:nvPr>
        </p:nvSpPr>
        <p:spPr>
          <a:xfrm>
            <a:off x="584964" y="599508"/>
            <a:ext cx="8581070" cy="644177"/>
          </a:xfrm>
          <a:noFill/>
        </p:spPr>
        <p:txBody>
          <a:bodyPr>
            <a:normAutofit/>
          </a:bodyPr>
          <a:lstStyle/>
          <a:p>
            <a:r>
              <a:rPr lang="en-US" sz="1400">
                <a:solidFill>
                  <a:schemeClr val="bg1"/>
                </a:solidFill>
              </a:rPr>
              <a:t>Follow the steps to view the next step for a business process requiring approval.</a:t>
            </a:r>
          </a:p>
        </p:txBody>
      </p:sp>
      <p:sp>
        <p:nvSpPr>
          <p:cNvPr id="51" name="TextBox 50">
            <a:extLst>
              <a:ext uri="{FF2B5EF4-FFF2-40B4-BE49-F238E27FC236}">
                <a16:creationId xmlns:a16="http://schemas.microsoft.com/office/drawing/2014/main" id="{DF7B6CDC-37CD-FF62-F5C5-EB884FCC45C8}"/>
              </a:ext>
            </a:extLst>
          </p:cNvPr>
          <p:cNvSpPr txBox="1"/>
          <p:nvPr/>
        </p:nvSpPr>
        <p:spPr>
          <a:xfrm>
            <a:off x="538330" y="58257"/>
            <a:ext cx="7866979"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Arial" panose="020B0604020202020204"/>
                <a:ea typeface="+mn-ea"/>
                <a:cs typeface="+mn-cs"/>
              </a:rPr>
              <a:t>Tip: View In-Progress Business Processes</a:t>
            </a:r>
          </a:p>
        </p:txBody>
      </p:sp>
      <p:grpSp>
        <p:nvGrpSpPr>
          <p:cNvPr id="55" name="Group 54">
            <a:extLst>
              <a:ext uri="{FF2B5EF4-FFF2-40B4-BE49-F238E27FC236}">
                <a16:creationId xmlns:a16="http://schemas.microsoft.com/office/drawing/2014/main" id="{3C31FF5B-9655-BA75-AEE3-36214EDAE39E}"/>
              </a:ext>
            </a:extLst>
          </p:cNvPr>
          <p:cNvGrpSpPr/>
          <p:nvPr/>
        </p:nvGrpSpPr>
        <p:grpSpPr>
          <a:xfrm>
            <a:off x="721702" y="1076448"/>
            <a:ext cx="10511348" cy="5628867"/>
            <a:chOff x="721702" y="1076448"/>
            <a:chExt cx="10511348" cy="5628867"/>
          </a:xfrm>
        </p:grpSpPr>
        <p:grpSp>
          <p:nvGrpSpPr>
            <p:cNvPr id="42" name="Group 41">
              <a:extLst>
                <a:ext uri="{FF2B5EF4-FFF2-40B4-BE49-F238E27FC236}">
                  <a16:creationId xmlns:a16="http://schemas.microsoft.com/office/drawing/2014/main" id="{5985A211-867D-DA60-5583-03DB1648B334}"/>
                </a:ext>
              </a:extLst>
            </p:cNvPr>
            <p:cNvGrpSpPr/>
            <p:nvPr/>
          </p:nvGrpSpPr>
          <p:grpSpPr>
            <a:xfrm>
              <a:off x="1084745" y="4827207"/>
              <a:ext cx="162440" cy="1375306"/>
              <a:chOff x="1084745" y="4827207"/>
              <a:chExt cx="162440" cy="1375306"/>
            </a:xfrm>
          </p:grpSpPr>
          <p:grpSp>
            <p:nvGrpSpPr>
              <p:cNvPr id="32" name="Group 31">
                <a:extLst>
                  <a:ext uri="{FF2B5EF4-FFF2-40B4-BE49-F238E27FC236}">
                    <a16:creationId xmlns:a16="http://schemas.microsoft.com/office/drawing/2014/main" id="{257997C7-93A9-1762-AFBE-C604FA11AD58}"/>
                  </a:ext>
                </a:extLst>
              </p:cNvPr>
              <p:cNvGrpSpPr/>
              <p:nvPr/>
            </p:nvGrpSpPr>
            <p:grpSpPr>
              <a:xfrm>
                <a:off x="1084745" y="4827207"/>
                <a:ext cx="162440" cy="182880"/>
                <a:chOff x="1818731" y="2377903"/>
                <a:chExt cx="135449" cy="246888"/>
              </a:xfrm>
            </p:grpSpPr>
            <p:cxnSp>
              <p:nvCxnSpPr>
                <p:cNvPr id="33" name="Straight Connector 32">
                  <a:extLst>
                    <a:ext uri="{FF2B5EF4-FFF2-40B4-BE49-F238E27FC236}">
                      <a16:creationId xmlns:a16="http://schemas.microsoft.com/office/drawing/2014/main" id="{AA055861-3874-6090-6B00-F31782AD5F59}"/>
                    </a:ext>
                  </a:extLst>
                </p:cNvPr>
                <p:cNvCxnSpPr>
                  <a:cxnSpLocks/>
                </p:cNvCxnSpPr>
                <p:nvPr/>
              </p:nvCxnSpPr>
              <p:spPr>
                <a:xfrm>
                  <a:off x="1818731" y="2377903"/>
                  <a:ext cx="4" cy="24688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8F5CAEB3-8B84-EE9F-C6DE-58F3C1E39E9E}"/>
                    </a:ext>
                  </a:extLst>
                </p:cNvPr>
                <p:cNvCxnSpPr>
                  <a:cxnSpLocks/>
                </p:cNvCxnSpPr>
                <p:nvPr/>
              </p:nvCxnSpPr>
              <p:spPr>
                <a:xfrm>
                  <a:off x="1954180" y="2377903"/>
                  <a:ext cx="0" cy="242616"/>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98F79737-0509-A51C-BB6A-6BC56C160C98}"/>
                  </a:ext>
                </a:extLst>
              </p:cNvPr>
              <p:cNvGrpSpPr/>
              <p:nvPr/>
            </p:nvGrpSpPr>
            <p:grpSpPr>
              <a:xfrm>
                <a:off x="1084745" y="5423420"/>
                <a:ext cx="162440" cy="182880"/>
                <a:chOff x="1818731" y="2377903"/>
                <a:chExt cx="135449" cy="246888"/>
              </a:xfrm>
            </p:grpSpPr>
            <p:cxnSp>
              <p:nvCxnSpPr>
                <p:cNvPr id="37" name="Straight Connector 36">
                  <a:extLst>
                    <a:ext uri="{FF2B5EF4-FFF2-40B4-BE49-F238E27FC236}">
                      <a16:creationId xmlns:a16="http://schemas.microsoft.com/office/drawing/2014/main" id="{AA33DA1D-32F6-3A51-4184-5978C3FD3BD2}"/>
                    </a:ext>
                  </a:extLst>
                </p:cNvPr>
                <p:cNvCxnSpPr>
                  <a:cxnSpLocks/>
                </p:cNvCxnSpPr>
                <p:nvPr/>
              </p:nvCxnSpPr>
              <p:spPr>
                <a:xfrm>
                  <a:off x="1818731" y="2377903"/>
                  <a:ext cx="4" cy="24688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5D4E023F-6F48-325E-248E-6FEDB13B7D7E}"/>
                    </a:ext>
                  </a:extLst>
                </p:cNvPr>
                <p:cNvCxnSpPr>
                  <a:cxnSpLocks/>
                </p:cNvCxnSpPr>
                <p:nvPr/>
              </p:nvCxnSpPr>
              <p:spPr>
                <a:xfrm>
                  <a:off x="1954180" y="2377903"/>
                  <a:ext cx="0" cy="242616"/>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9" name="Group 38">
                <a:extLst>
                  <a:ext uri="{FF2B5EF4-FFF2-40B4-BE49-F238E27FC236}">
                    <a16:creationId xmlns:a16="http://schemas.microsoft.com/office/drawing/2014/main" id="{1A4A6123-1441-B392-9006-A7690316F56F}"/>
                  </a:ext>
                </a:extLst>
              </p:cNvPr>
              <p:cNvGrpSpPr/>
              <p:nvPr/>
            </p:nvGrpSpPr>
            <p:grpSpPr>
              <a:xfrm>
                <a:off x="1084745" y="6019633"/>
                <a:ext cx="162440" cy="182880"/>
                <a:chOff x="1818731" y="2377903"/>
                <a:chExt cx="135449" cy="246888"/>
              </a:xfrm>
            </p:grpSpPr>
            <p:cxnSp>
              <p:nvCxnSpPr>
                <p:cNvPr id="40" name="Straight Connector 39">
                  <a:extLst>
                    <a:ext uri="{FF2B5EF4-FFF2-40B4-BE49-F238E27FC236}">
                      <a16:creationId xmlns:a16="http://schemas.microsoft.com/office/drawing/2014/main" id="{F37428AA-171A-DE26-1D2F-816E4A5907D6}"/>
                    </a:ext>
                  </a:extLst>
                </p:cNvPr>
                <p:cNvCxnSpPr>
                  <a:cxnSpLocks/>
                </p:cNvCxnSpPr>
                <p:nvPr/>
              </p:nvCxnSpPr>
              <p:spPr>
                <a:xfrm>
                  <a:off x="1818731" y="2377903"/>
                  <a:ext cx="4" cy="246888"/>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727AC19C-A4EF-A173-CC9E-08BCB09D8658}"/>
                    </a:ext>
                  </a:extLst>
                </p:cNvPr>
                <p:cNvCxnSpPr>
                  <a:cxnSpLocks/>
                </p:cNvCxnSpPr>
                <p:nvPr/>
              </p:nvCxnSpPr>
              <p:spPr>
                <a:xfrm>
                  <a:off x="1954180" y="2377903"/>
                  <a:ext cx="0" cy="242616"/>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6" name="Rectangle: Rounded Corners 5">
              <a:extLst>
                <a:ext uri="{FF2B5EF4-FFF2-40B4-BE49-F238E27FC236}">
                  <a16:creationId xmlns:a16="http://schemas.microsoft.com/office/drawing/2014/main" id="{BC6FF36E-6361-54D9-FE53-771CA26AD8EB}"/>
                </a:ext>
              </a:extLst>
            </p:cNvPr>
            <p:cNvSpPr/>
            <p:nvPr/>
          </p:nvSpPr>
          <p:spPr>
            <a:xfrm>
              <a:off x="1125137" y="4362544"/>
              <a:ext cx="6149342"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Navigate to your “</a:t>
              </a: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My Tasks</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inbox.</a:t>
              </a:r>
            </a:p>
          </p:txBody>
        </p:sp>
        <p:sp>
          <p:nvSpPr>
            <p:cNvPr id="7" name="Oval 6">
              <a:extLst>
                <a:ext uri="{FF2B5EF4-FFF2-40B4-BE49-F238E27FC236}">
                  <a16:creationId xmlns:a16="http://schemas.microsoft.com/office/drawing/2014/main" id="{EE25442E-3CF9-12A6-4E95-D4E5B3674A8F}"/>
                </a:ext>
              </a:extLst>
            </p:cNvPr>
            <p:cNvSpPr/>
            <p:nvPr/>
          </p:nvSpPr>
          <p:spPr>
            <a:xfrm>
              <a:off x="1002131" y="4460924"/>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1</a:t>
              </a:r>
            </a:p>
          </p:txBody>
        </p:sp>
        <p:sp>
          <p:nvSpPr>
            <p:cNvPr id="13" name="Rectangle: Rounded Corners 12">
              <a:extLst>
                <a:ext uri="{FF2B5EF4-FFF2-40B4-BE49-F238E27FC236}">
                  <a16:creationId xmlns:a16="http://schemas.microsoft.com/office/drawing/2014/main" id="{77A0A611-4E19-7A7F-9148-0FDA5AD5B280}"/>
                </a:ext>
              </a:extLst>
            </p:cNvPr>
            <p:cNvSpPr/>
            <p:nvPr/>
          </p:nvSpPr>
          <p:spPr>
            <a:xfrm>
              <a:off x="1125137" y="4955961"/>
              <a:ext cx="6149342"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In the left panel, select “</a:t>
              </a: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Archive</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a:t>
              </a:r>
            </a:p>
          </p:txBody>
        </p:sp>
        <p:sp>
          <p:nvSpPr>
            <p:cNvPr id="14" name="Oval 13">
              <a:extLst>
                <a:ext uri="{FF2B5EF4-FFF2-40B4-BE49-F238E27FC236}">
                  <a16:creationId xmlns:a16="http://schemas.microsoft.com/office/drawing/2014/main" id="{35AD5709-558C-0205-E0EB-97ABC66BB074}"/>
                </a:ext>
              </a:extLst>
            </p:cNvPr>
            <p:cNvSpPr/>
            <p:nvPr/>
          </p:nvSpPr>
          <p:spPr>
            <a:xfrm>
              <a:off x="1002131" y="5046624"/>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2</a:t>
              </a:r>
            </a:p>
          </p:txBody>
        </p:sp>
        <p:sp>
          <p:nvSpPr>
            <p:cNvPr id="16" name="Rectangle: Rounded Corners 15">
              <a:extLst>
                <a:ext uri="{FF2B5EF4-FFF2-40B4-BE49-F238E27FC236}">
                  <a16:creationId xmlns:a16="http://schemas.microsoft.com/office/drawing/2014/main" id="{D7A26CB3-D308-2153-5B67-A7847321F5EC}"/>
                </a:ext>
              </a:extLst>
            </p:cNvPr>
            <p:cNvSpPr/>
            <p:nvPr/>
          </p:nvSpPr>
          <p:spPr>
            <a:xfrm>
              <a:off x="1125136" y="5549378"/>
              <a:ext cx="10000064"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You can now select the “</a:t>
              </a: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Process</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tab on any of your recently submitted or approved transactions.</a:t>
              </a:r>
            </a:p>
          </p:txBody>
        </p:sp>
        <p:sp>
          <p:nvSpPr>
            <p:cNvPr id="17" name="Oval 16">
              <a:extLst>
                <a:ext uri="{FF2B5EF4-FFF2-40B4-BE49-F238E27FC236}">
                  <a16:creationId xmlns:a16="http://schemas.microsoft.com/office/drawing/2014/main" id="{7C3C7601-3943-C22A-80D0-6BC4F7A4D4D0}"/>
                </a:ext>
              </a:extLst>
            </p:cNvPr>
            <p:cNvSpPr/>
            <p:nvPr/>
          </p:nvSpPr>
          <p:spPr>
            <a:xfrm>
              <a:off x="1002131" y="5643899"/>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3</a:t>
              </a:r>
            </a:p>
          </p:txBody>
        </p:sp>
        <p:sp>
          <p:nvSpPr>
            <p:cNvPr id="19" name="Rectangle: Rounded Corners 18">
              <a:extLst>
                <a:ext uri="{FF2B5EF4-FFF2-40B4-BE49-F238E27FC236}">
                  <a16:creationId xmlns:a16="http://schemas.microsoft.com/office/drawing/2014/main" id="{C2594D44-9CDB-3065-67AD-0CE451089B38}"/>
                </a:ext>
              </a:extLst>
            </p:cNvPr>
            <p:cNvSpPr/>
            <p:nvPr/>
          </p:nvSpPr>
          <p:spPr>
            <a:xfrm>
              <a:off x="1125137" y="6142794"/>
              <a:ext cx="6149342" cy="562521"/>
            </a:xfrm>
            <a:prstGeom prst="roundRect">
              <a:avLst>
                <a:gd name="adj" fmla="val 19942"/>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a:t>
              </a: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Step</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will show you what step your business process is in.</a:t>
              </a:r>
            </a:p>
          </p:txBody>
        </p:sp>
        <p:grpSp>
          <p:nvGrpSpPr>
            <p:cNvPr id="25" name="Group 24">
              <a:extLst>
                <a:ext uri="{FF2B5EF4-FFF2-40B4-BE49-F238E27FC236}">
                  <a16:creationId xmlns:a16="http://schemas.microsoft.com/office/drawing/2014/main" id="{44F18B0B-9C37-BACB-87ED-40EE8B06805D}"/>
                </a:ext>
              </a:extLst>
            </p:cNvPr>
            <p:cNvGrpSpPr/>
            <p:nvPr/>
          </p:nvGrpSpPr>
          <p:grpSpPr>
            <a:xfrm>
              <a:off x="721702" y="6241174"/>
              <a:ext cx="926618" cy="365760"/>
              <a:chOff x="524933" y="6248516"/>
              <a:chExt cx="926618" cy="365760"/>
            </a:xfrm>
          </p:grpSpPr>
          <p:sp>
            <p:nvSpPr>
              <p:cNvPr id="20" name="Oval 19">
                <a:extLst>
                  <a:ext uri="{FF2B5EF4-FFF2-40B4-BE49-F238E27FC236}">
                    <a16:creationId xmlns:a16="http://schemas.microsoft.com/office/drawing/2014/main" id="{8ED921D1-3951-4163-CF89-AF68B3D1390F}"/>
                  </a:ext>
                </a:extLst>
              </p:cNvPr>
              <p:cNvSpPr/>
              <p:nvPr/>
            </p:nvSpPr>
            <p:spPr>
              <a:xfrm>
                <a:off x="805362" y="6248516"/>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4" name="Oval 23">
                <a:extLst>
                  <a:ext uri="{FF2B5EF4-FFF2-40B4-BE49-F238E27FC236}">
                    <a16:creationId xmlns:a16="http://schemas.microsoft.com/office/drawing/2014/main" id="{F6F550A1-9799-5E10-1353-DFA3DFDCB300}"/>
                  </a:ext>
                </a:extLst>
              </p:cNvPr>
              <p:cNvSpPr/>
              <p:nvPr/>
            </p:nvSpPr>
            <p:spPr>
              <a:xfrm flipH="1">
                <a:off x="524933" y="6248516"/>
                <a:ext cx="926618" cy="365760"/>
              </a:xfrm>
              <a:prstGeom prst="ellipse">
                <a:avLst/>
              </a:prstGeom>
              <a:no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3a</a:t>
                </a:r>
              </a:p>
            </p:txBody>
          </p:sp>
        </p:grpSp>
        <p:grpSp>
          <p:nvGrpSpPr>
            <p:cNvPr id="54" name="Group 53">
              <a:extLst>
                <a:ext uri="{FF2B5EF4-FFF2-40B4-BE49-F238E27FC236}">
                  <a16:creationId xmlns:a16="http://schemas.microsoft.com/office/drawing/2014/main" id="{142C13A3-72AF-A9D1-1BA2-D6BD2793A235}"/>
                </a:ext>
              </a:extLst>
            </p:cNvPr>
            <p:cNvGrpSpPr/>
            <p:nvPr/>
          </p:nvGrpSpPr>
          <p:grpSpPr>
            <a:xfrm>
              <a:off x="958950" y="1076448"/>
              <a:ext cx="10274100" cy="3206190"/>
              <a:chOff x="958950" y="1076448"/>
              <a:chExt cx="10274100" cy="3206190"/>
            </a:xfrm>
          </p:grpSpPr>
          <p:pic>
            <p:nvPicPr>
              <p:cNvPr id="2" name="Picture 1">
                <a:extLst>
                  <a:ext uri="{FF2B5EF4-FFF2-40B4-BE49-F238E27FC236}">
                    <a16:creationId xmlns:a16="http://schemas.microsoft.com/office/drawing/2014/main" id="{34FDF020-D77F-42CA-8CB9-D59F62AC099A}"/>
                  </a:ext>
                </a:extLst>
              </p:cNvPr>
              <p:cNvPicPr>
                <a:picLocks noChangeAspect="1"/>
              </p:cNvPicPr>
              <p:nvPr/>
            </p:nvPicPr>
            <p:blipFill>
              <a:blip r:embed="rId4"/>
              <a:srcRect t="7878" b="5934"/>
              <a:stretch>
                <a:fillRect/>
              </a:stretch>
            </p:blipFill>
            <p:spPr>
              <a:xfrm>
                <a:off x="958950" y="1076448"/>
                <a:ext cx="10274100" cy="3206190"/>
              </a:xfrm>
              <a:prstGeom prst="rect">
                <a:avLst/>
              </a:prstGeom>
              <a:ln>
                <a:solidFill>
                  <a:schemeClr val="bg1">
                    <a:lumMod val="50000"/>
                  </a:schemeClr>
                </a:solidFill>
              </a:ln>
              <a:effectLst>
                <a:outerShdw blurRad="50800" dist="38100" dir="5400000" algn="t" rotWithShape="0">
                  <a:prstClr val="black">
                    <a:alpha val="40000"/>
                  </a:prstClr>
                </a:outerShdw>
              </a:effectLst>
            </p:spPr>
          </p:pic>
          <p:sp>
            <p:nvSpPr>
              <p:cNvPr id="43" name="Oval 42">
                <a:extLst>
                  <a:ext uri="{FF2B5EF4-FFF2-40B4-BE49-F238E27FC236}">
                    <a16:creationId xmlns:a16="http://schemas.microsoft.com/office/drawing/2014/main" id="{F761F9BC-A92C-F2E2-9956-6E2E1749B4A1}"/>
                  </a:ext>
                </a:extLst>
              </p:cNvPr>
              <p:cNvSpPr/>
              <p:nvPr/>
            </p:nvSpPr>
            <p:spPr>
              <a:xfrm>
                <a:off x="2709954" y="3464492"/>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2</a:t>
                </a:r>
              </a:p>
            </p:txBody>
          </p:sp>
          <p:sp>
            <p:nvSpPr>
              <p:cNvPr id="44" name="Oval 43">
                <a:extLst>
                  <a:ext uri="{FF2B5EF4-FFF2-40B4-BE49-F238E27FC236}">
                    <a16:creationId xmlns:a16="http://schemas.microsoft.com/office/drawing/2014/main" id="{074B1EF6-B8D9-5376-DBAB-B149C48CBD44}"/>
                  </a:ext>
                </a:extLst>
              </p:cNvPr>
              <p:cNvSpPr/>
              <p:nvPr/>
            </p:nvSpPr>
            <p:spPr>
              <a:xfrm>
                <a:off x="5877360" y="2732588"/>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3</a:t>
                </a:r>
              </a:p>
            </p:txBody>
          </p:sp>
          <p:sp>
            <p:nvSpPr>
              <p:cNvPr id="45" name="Oval 44">
                <a:extLst>
                  <a:ext uri="{FF2B5EF4-FFF2-40B4-BE49-F238E27FC236}">
                    <a16:creationId xmlns:a16="http://schemas.microsoft.com/office/drawing/2014/main" id="{4D749624-FA0C-BB39-3746-7771C8C1BEF9}"/>
                  </a:ext>
                </a:extLst>
              </p:cNvPr>
              <p:cNvSpPr/>
              <p:nvPr/>
            </p:nvSpPr>
            <p:spPr>
              <a:xfrm>
                <a:off x="10384256" y="1670099"/>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1</a:t>
                </a:r>
              </a:p>
            </p:txBody>
          </p:sp>
          <p:grpSp>
            <p:nvGrpSpPr>
              <p:cNvPr id="46" name="Group 45">
                <a:extLst>
                  <a:ext uri="{FF2B5EF4-FFF2-40B4-BE49-F238E27FC236}">
                    <a16:creationId xmlns:a16="http://schemas.microsoft.com/office/drawing/2014/main" id="{C058A4DD-C8CA-A18D-4300-BB7D1D56D454}"/>
                  </a:ext>
                </a:extLst>
              </p:cNvPr>
              <p:cNvGrpSpPr/>
              <p:nvPr/>
            </p:nvGrpSpPr>
            <p:grpSpPr>
              <a:xfrm>
                <a:off x="5906479" y="3315941"/>
                <a:ext cx="926618" cy="365760"/>
                <a:chOff x="524933" y="6248516"/>
                <a:chExt cx="926618" cy="365760"/>
              </a:xfrm>
            </p:grpSpPr>
            <p:sp>
              <p:nvSpPr>
                <p:cNvPr id="48" name="Oval 47">
                  <a:extLst>
                    <a:ext uri="{FF2B5EF4-FFF2-40B4-BE49-F238E27FC236}">
                      <a16:creationId xmlns:a16="http://schemas.microsoft.com/office/drawing/2014/main" id="{C37B6179-5C90-4D82-FECD-08846A091D7A}"/>
                    </a:ext>
                  </a:extLst>
                </p:cNvPr>
                <p:cNvSpPr/>
                <p:nvPr/>
              </p:nvSpPr>
              <p:spPr>
                <a:xfrm>
                  <a:off x="805362" y="6248516"/>
                  <a:ext cx="365760" cy="365760"/>
                </a:xfrm>
                <a:prstGeom prst="ellipse">
                  <a:avLst/>
                </a:prstGeom>
                <a:solidFill>
                  <a:schemeClr val="bg1"/>
                </a:solidFill>
                <a:ln w="38100">
                  <a:solidFill>
                    <a:schemeClr val="accent4">
                      <a:lumMod val="75000"/>
                    </a:schemeClr>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0" name="Oval 49">
                  <a:extLst>
                    <a:ext uri="{FF2B5EF4-FFF2-40B4-BE49-F238E27FC236}">
                      <a16:creationId xmlns:a16="http://schemas.microsoft.com/office/drawing/2014/main" id="{675CBF58-B9B0-780C-2B56-A7801382A5EC}"/>
                    </a:ext>
                  </a:extLst>
                </p:cNvPr>
                <p:cNvSpPr/>
                <p:nvPr/>
              </p:nvSpPr>
              <p:spPr>
                <a:xfrm flipH="1">
                  <a:off x="524933" y="6248516"/>
                  <a:ext cx="926618" cy="365760"/>
                </a:xfrm>
                <a:prstGeom prst="ellipse">
                  <a:avLst/>
                </a:prstGeom>
                <a:noFill/>
                <a:ln w="381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3a</a:t>
                  </a:r>
                </a:p>
              </p:txBody>
            </p:sp>
          </p:grpSp>
          <p:sp>
            <p:nvSpPr>
              <p:cNvPr id="52" name="Rectangle 51">
                <a:extLst>
                  <a:ext uri="{FF2B5EF4-FFF2-40B4-BE49-F238E27FC236}">
                    <a16:creationId xmlns:a16="http://schemas.microsoft.com/office/drawing/2014/main" id="{4C482E3C-68C8-7AA6-2290-DA4570AB7EF8}"/>
                  </a:ext>
                </a:extLst>
              </p:cNvPr>
              <p:cNvSpPr/>
              <p:nvPr/>
            </p:nvSpPr>
            <p:spPr>
              <a:xfrm>
                <a:off x="5753100" y="3411970"/>
                <a:ext cx="352425" cy="211920"/>
              </a:xfrm>
              <a:prstGeom prst="rect">
                <a:avLst/>
              </a:prstGeom>
              <a:noFill/>
              <a:ln w="38100">
                <a:solidFill>
                  <a:srgbClr val="E61B1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spTree>
    <p:custDataLst>
      <p:tags r:id="rId1"/>
    </p:custDataLst>
    <p:extLst>
      <p:ext uri="{BB962C8B-B14F-4D97-AF65-F5344CB8AC3E}">
        <p14:creationId xmlns:p14="http://schemas.microsoft.com/office/powerpoint/2010/main" val="6941393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1A3E-DF60-0365-7B94-3B81BD8096C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0B126A-E486-882D-B0DE-091D4CEB507A}"/>
              </a:ext>
            </a:extLst>
          </p:cNvPr>
          <p:cNvSpPr>
            <a:spLocks noGrp="1"/>
          </p:cNvSpPr>
          <p:nvPr>
            <p:ph type="ctrTitle"/>
          </p:nvPr>
        </p:nvSpPr>
        <p:spPr/>
        <p:txBody>
          <a:bodyPr/>
          <a:lstStyle/>
          <a:p>
            <a:r>
              <a:rPr lang="en-US"/>
              <a:t>Training​</a:t>
            </a:r>
          </a:p>
        </p:txBody>
      </p:sp>
      <p:sp>
        <p:nvSpPr>
          <p:cNvPr id="6" name="Subtitle 5">
            <a:extLst>
              <a:ext uri="{FF2B5EF4-FFF2-40B4-BE49-F238E27FC236}">
                <a16:creationId xmlns:a16="http://schemas.microsoft.com/office/drawing/2014/main" id="{83CBF207-EE58-BAC1-BDF7-6F7A54B96D5D}"/>
              </a:ext>
            </a:extLst>
          </p:cNvPr>
          <p:cNvSpPr>
            <a:spLocks noGrp="1"/>
          </p:cNvSpPr>
          <p:nvPr>
            <p:ph type="subTitle" idx="1"/>
          </p:nvPr>
        </p:nvSpPr>
        <p:spPr/>
        <p:txBody>
          <a:bodyPr>
            <a:normAutofit/>
          </a:bodyPr>
          <a:lstStyle/>
          <a:p>
            <a:r>
              <a:rPr lang="en-US" sz="2000"/>
              <a:t>Sheree Reddick</a:t>
            </a:r>
          </a:p>
        </p:txBody>
      </p:sp>
      <p:sp>
        <p:nvSpPr>
          <p:cNvPr id="2" name="Slide Number Placeholder 1">
            <a:extLst>
              <a:ext uri="{FF2B5EF4-FFF2-40B4-BE49-F238E27FC236}">
                <a16:creationId xmlns:a16="http://schemas.microsoft.com/office/drawing/2014/main" id="{A5D34DDD-5DCA-20C3-D6A5-F7CD4516A0A7}"/>
              </a:ext>
            </a:extLst>
          </p:cNvPr>
          <p:cNvSpPr>
            <a:spLocks noGrp="1"/>
          </p:cNvSpPr>
          <p:nvPr>
            <p:ph type="sldNum" sz="quarter" idx="12"/>
          </p:nvPr>
        </p:nvSpPr>
        <p:spPr/>
        <p:txBody>
          <a:bodyPr/>
          <a:lstStyle/>
          <a:p>
            <a:fld id="{C2D79FF0-D74A-F74D-8117-1921F616B44C}" type="slidenum">
              <a:rPr lang="en-US" smtClean="0"/>
              <a:t>18</a:t>
            </a:fld>
            <a:endParaRPr lang="en-US"/>
          </a:p>
        </p:txBody>
      </p:sp>
    </p:spTree>
    <p:custDataLst>
      <p:tags r:id="rId1"/>
    </p:custDataLst>
    <p:extLst>
      <p:ext uri="{BB962C8B-B14F-4D97-AF65-F5344CB8AC3E}">
        <p14:creationId xmlns:p14="http://schemas.microsoft.com/office/powerpoint/2010/main" val="3184443934"/>
      </p:ext>
    </p:extLst>
  </p:cSld>
  <p:clrMapOvr>
    <a:masterClrMapping/>
  </p:clrMapOvr>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92BD9-9210-6651-3AF0-0E3028EB9CF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A80965-60E1-0152-B64B-8C2F78F6D7F2}"/>
              </a:ext>
            </a:extLst>
          </p:cNvPr>
          <p:cNvSpPr>
            <a:spLocks noGrp="1"/>
          </p:cNvSpPr>
          <p:nvPr>
            <p:ph type="sldNum" sz="quarter" idx="12"/>
          </p:nvPr>
        </p:nvSpPr>
        <p:spPr/>
        <p:txBody>
          <a:bodyPr/>
          <a:lstStyle/>
          <a:p>
            <a:fld id="{C2D79FF0-D74A-F74D-8117-1921F616B44C}" type="slidenum">
              <a:rPr lang="en-US" smtClean="0"/>
              <a:t>19</a:t>
            </a:fld>
            <a:endParaRPr lang="en-US"/>
          </a:p>
        </p:txBody>
      </p:sp>
      <p:sp>
        <p:nvSpPr>
          <p:cNvPr id="3" name="Title 2">
            <a:extLst>
              <a:ext uri="{FF2B5EF4-FFF2-40B4-BE49-F238E27FC236}">
                <a16:creationId xmlns:a16="http://schemas.microsoft.com/office/drawing/2014/main" id="{4BBB2AD9-F0B4-709C-7BF6-C50FEF0E4845}"/>
              </a:ext>
            </a:extLst>
          </p:cNvPr>
          <p:cNvSpPr>
            <a:spLocks noGrp="1"/>
          </p:cNvSpPr>
          <p:nvPr>
            <p:ph type="title"/>
          </p:nvPr>
        </p:nvSpPr>
        <p:spPr/>
        <p:txBody>
          <a:bodyPr/>
          <a:lstStyle/>
          <a:p>
            <a:r>
              <a:rPr lang="en-US"/>
              <a:t>Job Aid Downloads </a:t>
            </a:r>
          </a:p>
        </p:txBody>
      </p:sp>
      <p:sp>
        <p:nvSpPr>
          <p:cNvPr id="4" name="Content Placeholder 3">
            <a:extLst>
              <a:ext uri="{FF2B5EF4-FFF2-40B4-BE49-F238E27FC236}">
                <a16:creationId xmlns:a16="http://schemas.microsoft.com/office/drawing/2014/main" id="{98F6D1DE-7C6B-273B-3FEE-D0BA07281E1E}"/>
              </a:ext>
            </a:extLst>
          </p:cNvPr>
          <p:cNvSpPr>
            <a:spLocks noGrp="1"/>
          </p:cNvSpPr>
          <p:nvPr>
            <p:ph idx="1"/>
          </p:nvPr>
        </p:nvSpPr>
        <p:spPr/>
        <p:txBody>
          <a:bodyPr/>
          <a:lstStyle/>
          <a:p>
            <a:r>
              <a:rPr lang="en-US"/>
              <a:t>GA@WORK Procurement Web page </a:t>
            </a:r>
          </a:p>
        </p:txBody>
      </p:sp>
      <p:sp>
        <p:nvSpPr>
          <p:cNvPr id="7" name="TextBox 6">
            <a:extLst>
              <a:ext uri="{FF2B5EF4-FFF2-40B4-BE49-F238E27FC236}">
                <a16:creationId xmlns:a16="http://schemas.microsoft.com/office/drawing/2014/main" id="{0BB34A1B-A296-EB76-DD42-5B69A69C65C9}"/>
              </a:ext>
            </a:extLst>
          </p:cNvPr>
          <p:cNvSpPr txBox="1"/>
          <p:nvPr/>
        </p:nvSpPr>
        <p:spPr>
          <a:xfrm>
            <a:off x="8231160" y="387678"/>
            <a:ext cx="3343275" cy="1384995"/>
          </a:xfrm>
          <a:prstGeom prst="rect">
            <a:avLst/>
          </a:prstGeom>
          <a:noFill/>
        </p:spPr>
        <p:txBody>
          <a:bodyPr wrap="square">
            <a:spAutoFit/>
          </a:bodyPr>
          <a:lstStyle/>
          <a:p>
            <a:r>
              <a:rPr lang="en-US" sz="6600" b="1">
                <a:solidFill>
                  <a:schemeClr val="accent1">
                    <a:lumMod val="75000"/>
                  </a:schemeClr>
                </a:solidFill>
              </a:rPr>
              <a:t>7,710</a:t>
            </a:r>
            <a:endParaRPr lang="en-US" sz="1800" b="1">
              <a:solidFill>
                <a:schemeClr val="accent1">
                  <a:lumMod val="75000"/>
                </a:schemeClr>
              </a:solidFill>
            </a:endParaRPr>
          </a:p>
          <a:p>
            <a:r>
              <a:rPr lang="en-US" sz="1800" b="1">
                <a:solidFill>
                  <a:schemeClr val="tx2"/>
                </a:solidFill>
              </a:rPr>
              <a:t>Job Aids Downloaded</a:t>
            </a:r>
          </a:p>
        </p:txBody>
      </p:sp>
      <p:pic>
        <p:nvPicPr>
          <p:cNvPr id="9" name="Graphic 8" descr="Download outline">
            <a:extLst>
              <a:ext uri="{FF2B5EF4-FFF2-40B4-BE49-F238E27FC236}">
                <a16:creationId xmlns:a16="http://schemas.microsoft.com/office/drawing/2014/main" id="{7372F4F5-0AB2-AF90-7974-133AD014C6E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796099" y="503062"/>
            <a:ext cx="1115060" cy="1115060"/>
          </a:xfrm>
          <a:prstGeom prst="rect">
            <a:avLst/>
          </a:prstGeom>
        </p:spPr>
      </p:pic>
      <p:sp>
        <p:nvSpPr>
          <p:cNvPr id="11" name="TextBox 10">
            <a:extLst>
              <a:ext uri="{FF2B5EF4-FFF2-40B4-BE49-F238E27FC236}">
                <a16:creationId xmlns:a16="http://schemas.microsoft.com/office/drawing/2014/main" id="{6D6D8992-C492-5691-873E-CAC6E530A09C}"/>
              </a:ext>
            </a:extLst>
          </p:cNvPr>
          <p:cNvSpPr txBox="1"/>
          <p:nvPr/>
        </p:nvSpPr>
        <p:spPr>
          <a:xfrm>
            <a:off x="516915" y="2390092"/>
            <a:ext cx="4417150" cy="2800767"/>
          </a:xfrm>
          <a:prstGeom prst="rect">
            <a:avLst/>
          </a:prstGeom>
          <a:noFill/>
        </p:spPr>
        <p:txBody>
          <a:bodyPr wrap="square">
            <a:spAutoFit/>
          </a:bodyPr>
          <a:lstStyle/>
          <a:p>
            <a:endParaRPr lang="en-US" sz="1600"/>
          </a:p>
          <a:p>
            <a:r>
              <a:rPr lang="en-US" sz="1600"/>
              <a:t>Export Event Reports 				</a:t>
            </a:r>
          </a:p>
          <a:p>
            <a:endParaRPr lang="en-US" sz="1600"/>
          </a:p>
          <a:p>
            <a:r>
              <a:rPr lang="en-US" sz="1600"/>
              <a:t>Create P-Card </a:t>
            </a:r>
          </a:p>
          <a:p>
            <a:r>
              <a:rPr lang="en-US" sz="1600"/>
              <a:t>Purchase Order		 	</a:t>
            </a:r>
          </a:p>
          <a:p>
            <a:endParaRPr lang="en-US" sz="1600"/>
          </a:p>
          <a:p>
            <a:endParaRPr lang="en-US" sz="1600"/>
          </a:p>
          <a:p>
            <a:r>
              <a:rPr lang="en-US" sz="1600"/>
              <a:t>Register as a </a:t>
            </a:r>
          </a:p>
          <a:p>
            <a:r>
              <a:rPr lang="en-US" sz="1600"/>
              <a:t>Prospective Supplier 			</a:t>
            </a:r>
          </a:p>
        </p:txBody>
      </p:sp>
      <p:sp>
        <p:nvSpPr>
          <p:cNvPr id="26" name="TextBox 25">
            <a:extLst>
              <a:ext uri="{FF2B5EF4-FFF2-40B4-BE49-F238E27FC236}">
                <a16:creationId xmlns:a16="http://schemas.microsoft.com/office/drawing/2014/main" id="{737A8846-611D-5A6F-EAA2-4539F5F9592C}"/>
              </a:ext>
            </a:extLst>
          </p:cNvPr>
          <p:cNvSpPr txBox="1"/>
          <p:nvPr/>
        </p:nvSpPr>
        <p:spPr>
          <a:xfrm>
            <a:off x="532989" y="1938369"/>
            <a:ext cx="3372815" cy="338554"/>
          </a:xfrm>
          <a:prstGeom prst="rect">
            <a:avLst/>
          </a:prstGeom>
          <a:noFill/>
        </p:spPr>
        <p:txBody>
          <a:bodyPr wrap="square" rtlCol="0">
            <a:spAutoFit/>
          </a:bodyPr>
          <a:lstStyle/>
          <a:p>
            <a:r>
              <a:rPr lang="en-US" sz="1600" b="1"/>
              <a:t>Most Downloaded Job Aids</a:t>
            </a:r>
          </a:p>
        </p:txBody>
      </p:sp>
      <p:sp>
        <p:nvSpPr>
          <p:cNvPr id="27" name="TextBox 26">
            <a:extLst>
              <a:ext uri="{FF2B5EF4-FFF2-40B4-BE49-F238E27FC236}">
                <a16:creationId xmlns:a16="http://schemas.microsoft.com/office/drawing/2014/main" id="{84ACDE75-45F7-0E7A-54AB-262E36AA0C7A}"/>
              </a:ext>
            </a:extLst>
          </p:cNvPr>
          <p:cNvSpPr txBox="1"/>
          <p:nvPr/>
        </p:nvSpPr>
        <p:spPr>
          <a:xfrm>
            <a:off x="4763117" y="2688946"/>
            <a:ext cx="1427174" cy="338554"/>
          </a:xfrm>
          <a:prstGeom prst="rect">
            <a:avLst/>
          </a:prstGeom>
          <a:noFill/>
        </p:spPr>
        <p:txBody>
          <a:bodyPr wrap="square" rtlCol="0">
            <a:spAutoFit/>
          </a:bodyPr>
          <a:lstStyle/>
          <a:p>
            <a:r>
              <a:rPr lang="en-US" sz="1600"/>
              <a:t>2,134</a:t>
            </a:r>
          </a:p>
        </p:txBody>
      </p:sp>
      <p:sp>
        <p:nvSpPr>
          <p:cNvPr id="29" name="TextBox 28">
            <a:extLst>
              <a:ext uri="{FF2B5EF4-FFF2-40B4-BE49-F238E27FC236}">
                <a16:creationId xmlns:a16="http://schemas.microsoft.com/office/drawing/2014/main" id="{6555F1F5-5028-AEB2-2899-3E3AD5C4AB92}"/>
              </a:ext>
            </a:extLst>
          </p:cNvPr>
          <p:cNvSpPr txBox="1"/>
          <p:nvPr/>
        </p:nvSpPr>
        <p:spPr>
          <a:xfrm>
            <a:off x="4708710" y="3533832"/>
            <a:ext cx="1427174" cy="338554"/>
          </a:xfrm>
          <a:prstGeom prst="rect">
            <a:avLst/>
          </a:prstGeom>
          <a:noFill/>
        </p:spPr>
        <p:txBody>
          <a:bodyPr wrap="square" rtlCol="0">
            <a:spAutoFit/>
          </a:bodyPr>
          <a:lstStyle/>
          <a:p>
            <a:r>
              <a:rPr lang="en-US" sz="1600"/>
              <a:t>2,113</a:t>
            </a:r>
          </a:p>
        </p:txBody>
      </p:sp>
      <p:sp>
        <p:nvSpPr>
          <p:cNvPr id="31" name="TextBox 30">
            <a:extLst>
              <a:ext uri="{FF2B5EF4-FFF2-40B4-BE49-F238E27FC236}">
                <a16:creationId xmlns:a16="http://schemas.microsoft.com/office/drawing/2014/main" id="{5751E30F-BB32-66BC-620D-EF3D7C1E3578}"/>
              </a:ext>
            </a:extLst>
          </p:cNvPr>
          <p:cNvSpPr txBox="1"/>
          <p:nvPr/>
        </p:nvSpPr>
        <p:spPr>
          <a:xfrm>
            <a:off x="3784302" y="4493269"/>
            <a:ext cx="1427174" cy="338554"/>
          </a:xfrm>
          <a:prstGeom prst="rect">
            <a:avLst/>
          </a:prstGeom>
          <a:noFill/>
        </p:spPr>
        <p:txBody>
          <a:bodyPr wrap="square" rtlCol="0">
            <a:spAutoFit/>
          </a:bodyPr>
          <a:lstStyle/>
          <a:p>
            <a:r>
              <a:rPr lang="en-US" sz="1600"/>
              <a:t>793</a:t>
            </a:r>
          </a:p>
        </p:txBody>
      </p:sp>
      <p:cxnSp>
        <p:nvCxnSpPr>
          <p:cNvPr id="33" name="Straight Connector 32">
            <a:extLst>
              <a:ext uri="{FF2B5EF4-FFF2-40B4-BE49-F238E27FC236}">
                <a16:creationId xmlns:a16="http://schemas.microsoft.com/office/drawing/2014/main" id="{5AFA0479-6E21-C321-9ACD-4CCC47C8B4F9}"/>
              </a:ext>
            </a:extLst>
          </p:cNvPr>
          <p:cNvCxnSpPr>
            <a:cxnSpLocks/>
          </p:cNvCxnSpPr>
          <p:nvPr/>
        </p:nvCxnSpPr>
        <p:spPr>
          <a:xfrm>
            <a:off x="5605462" y="2071463"/>
            <a:ext cx="0" cy="376736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52" name="Rectangle 51">
            <a:extLst>
              <a:ext uri="{FF2B5EF4-FFF2-40B4-BE49-F238E27FC236}">
                <a16:creationId xmlns:a16="http://schemas.microsoft.com/office/drawing/2014/main" id="{13068A10-CE35-4D8A-33A2-65514E83AA2C}"/>
              </a:ext>
            </a:extLst>
          </p:cNvPr>
          <p:cNvSpPr/>
          <p:nvPr/>
        </p:nvSpPr>
        <p:spPr>
          <a:xfrm>
            <a:off x="2750299" y="2636601"/>
            <a:ext cx="1898296" cy="410642"/>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A5CB33EF-52A0-7FEB-47BA-E1A27485D6DA}"/>
              </a:ext>
            </a:extLst>
          </p:cNvPr>
          <p:cNvSpPr/>
          <p:nvPr/>
        </p:nvSpPr>
        <p:spPr>
          <a:xfrm>
            <a:off x="2743866" y="3497788"/>
            <a:ext cx="1827386" cy="410642"/>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A4AF362C-283E-1FC0-A9D2-F0CBF582AB9B}"/>
              </a:ext>
            </a:extLst>
          </p:cNvPr>
          <p:cNvSpPr/>
          <p:nvPr/>
        </p:nvSpPr>
        <p:spPr>
          <a:xfrm>
            <a:off x="2750299" y="4457225"/>
            <a:ext cx="922587" cy="410642"/>
          </a:xfrm>
          <a:prstGeom prst="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BEC5AC6E-D136-8E13-3C6C-26FAE2F301DA}"/>
              </a:ext>
            </a:extLst>
          </p:cNvPr>
          <p:cNvSpPr txBox="1"/>
          <p:nvPr/>
        </p:nvSpPr>
        <p:spPr>
          <a:xfrm>
            <a:off x="5875321" y="2417821"/>
            <a:ext cx="4417150" cy="3046988"/>
          </a:xfrm>
          <a:prstGeom prst="rect">
            <a:avLst/>
          </a:prstGeom>
          <a:noFill/>
        </p:spPr>
        <p:txBody>
          <a:bodyPr wrap="square">
            <a:spAutoFit/>
          </a:bodyPr>
          <a:lstStyle/>
          <a:p>
            <a:endParaRPr lang="en-US" sz="1600"/>
          </a:p>
          <a:p>
            <a:r>
              <a:rPr lang="en-US" sz="1600"/>
              <a:t>P-Card				</a:t>
            </a:r>
          </a:p>
          <a:p>
            <a:endParaRPr lang="en-US" sz="1600"/>
          </a:p>
          <a:p>
            <a:endParaRPr lang="en-US" sz="1600"/>
          </a:p>
          <a:p>
            <a:r>
              <a:rPr lang="en-US" sz="1600"/>
              <a:t>Strategic Sourcing		 	</a:t>
            </a:r>
          </a:p>
          <a:p>
            <a:endParaRPr lang="en-US" sz="1600"/>
          </a:p>
          <a:p>
            <a:endParaRPr lang="en-US" sz="1600"/>
          </a:p>
          <a:p>
            <a:r>
              <a:rPr lang="en-US" sz="1600"/>
              <a:t>Supplier 	</a:t>
            </a:r>
          </a:p>
          <a:p>
            <a:endParaRPr lang="en-US" sz="1600"/>
          </a:p>
          <a:p>
            <a:endParaRPr lang="en-US" sz="1600"/>
          </a:p>
          <a:p>
            <a:r>
              <a:rPr lang="en-US" sz="1600"/>
              <a:t>Requisition to </a:t>
            </a:r>
          </a:p>
          <a:p>
            <a:r>
              <a:rPr lang="en-US" sz="1600"/>
              <a:t>Purchase Order		</a:t>
            </a:r>
          </a:p>
        </p:txBody>
      </p:sp>
      <p:sp>
        <p:nvSpPr>
          <p:cNvPr id="61" name="TextBox 60">
            <a:extLst>
              <a:ext uri="{FF2B5EF4-FFF2-40B4-BE49-F238E27FC236}">
                <a16:creationId xmlns:a16="http://schemas.microsoft.com/office/drawing/2014/main" id="{5D9A2FC1-A00B-AC58-C56A-4C8EBF2FE4D0}"/>
              </a:ext>
            </a:extLst>
          </p:cNvPr>
          <p:cNvSpPr txBox="1"/>
          <p:nvPr/>
        </p:nvSpPr>
        <p:spPr>
          <a:xfrm>
            <a:off x="5889139" y="1940902"/>
            <a:ext cx="3372815" cy="338554"/>
          </a:xfrm>
          <a:prstGeom prst="rect">
            <a:avLst/>
          </a:prstGeom>
          <a:noFill/>
        </p:spPr>
        <p:txBody>
          <a:bodyPr wrap="square" rtlCol="0">
            <a:spAutoFit/>
          </a:bodyPr>
          <a:lstStyle/>
          <a:p>
            <a:r>
              <a:rPr lang="en-US" sz="1600" b="1"/>
              <a:t>Downloaded by Topic</a:t>
            </a:r>
          </a:p>
        </p:txBody>
      </p:sp>
      <p:sp>
        <p:nvSpPr>
          <p:cNvPr id="65" name="Rectangle 64">
            <a:extLst>
              <a:ext uri="{FF2B5EF4-FFF2-40B4-BE49-F238E27FC236}">
                <a16:creationId xmlns:a16="http://schemas.microsoft.com/office/drawing/2014/main" id="{80975E86-217B-659C-8EEE-70533DEC4760}"/>
              </a:ext>
            </a:extLst>
          </p:cNvPr>
          <p:cNvSpPr/>
          <p:nvPr/>
        </p:nvSpPr>
        <p:spPr>
          <a:xfrm>
            <a:off x="8065223" y="2530774"/>
            <a:ext cx="2393462" cy="410642"/>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7A545A3-EDCE-3301-EBE9-6F66691BE9A7}"/>
              </a:ext>
            </a:extLst>
          </p:cNvPr>
          <p:cNvSpPr/>
          <p:nvPr/>
        </p:nvSpPr>
        <p:spPr>
          <a:xfrm>
            <a:off x="8065223" y="3356441"/>
            <a:ext cx="1984029" cy="410642"/>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2A725681-66F4-5206-4771-BE9B25C8BB08}"/>
              </a:ext>
            </a:extLst>
          </p:cNvPr>
          <p:cNvSpPr/>
          <p:nvPr/>
        </p:nvSpPr>
        <p:spPr>
          <a:xfrm>
            <a:off x="8083896" y="4091193"/>
            <a:ext cx="1431579" cy="410642"/>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D9F4D2C8-F279-E5FE-D283-DB78C4D9079F}"/>
              </a:ext>
            </a:extLst>
          </p:cNvPr>
          <p:cNvSpPr/>
          <p:nvPr/>
        </p:nvSpPr>
        <p:spPr>
          <a:xfrm>
            <a:off x="8083896" y="4902115"/>
            <a:ext cx="824134" cy="410642"/>
          </a:xfrm>
          <a:prstGeom prst="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E96DFA02-557A-35BA-0871-384D2CFD1B23}"/>
              </a:ext>
            </a:extLst>
          </p:cNvPr>
          <p:cNvSpPr txBox="1"/>
          <p:nvPr/>
        </p:nvSpPr>
        <p:spPr>
          <a:xfrm>
            <a:off x="10640042" y="2625868"/>
            <a:ext cx="1427174" cy="338554"/>
          </a:xfrm>
          <a:prstGeom prst="rect">
            <a:avLst/>
          </a:prstGeom>
          <a:noFill/>
        </p:spPr>
        <p:txBody>
          <a:bodyPr wrap="square" rtlCol="0">
            <a:spAutoFit/>
          </a:bodyPr>
          <a:lstStyle/>
          <a:p>
            <a:r>
              <a:rPr lang="en-US" sz="1600"/>
              <a:t>2,675</a:t>
            </a:r>
          </a:p>
        </p:txBody>
      </p:sp>
      <p:sp>
        <p:nvSpPr>
          <p:cNvPr id="73" name="TextBox 72">
            <a:extLst>
              <a:ext uri="{FF2B5EF4-FFF2-40B4-BE49-F238E27FC236}">
                <a16:creationId xmlns:a16="http://schemas.microsoft.com/office/drawing/2014/main" id="{C451E598-C77B-DCDE-B3F8-0F6D15ADF73C}"/>
              </a:ext>
            </a:extLst>
          </p:cNvPr>
          <p:cNvSpPr txBox="1"/>
          <p:nvPr/>
        </p:nvSpPr>
        <p:spPr>
          <a:xfrm>
            <a:off x="10205383" y="3410323"/>
            <a:ext cx="1427174" cy="338554"/>
          </a:xfrm>
          <a:prstGeom prst="rect">
            <a:avLst/>
          </a:prstGeom>
          <a:noFill/>
        </p:spPr>
        <p:txBody>
          <a:bodyPr wrap="square" rtlCol="0">
            <a:spAutoFit/>
          </a:bodyPr>
          <a:lstStyle/>
          <a:p>
            <a:r>
              <a:rPr lang="en-US" sz="1600"/>
              <a:t>2,307</a:t>
            </a:r>
          </a:p>
        </p:txBody>
      </p:sp>
      <p:sp>
        <p:nvSpPr>
          <p:cNvPr id="75" name="TextBox 74">
            <a:extLst>
              <a:ext uri="{FF2B5EF4-FFF2-40B4-BE49-F238E27FC236}">
                <a16:creationId xmlns:a16="http://schemas.microsoft.com/office/drawing/2014/main" id="{13972E58-368D-16D9-A5CF-479412E6FAC6}"/>
              </a:ext>
            </a:extLst>
          </p:cNvPr>
          <p:cNvSpPr txBox="1"/>
          <p:nvPr/>
        </p:nvSpPr>
        <p:spPr>
          <a:xfrm>
            <a:off x="9647853" y="4118671"/>
            <a:ext cx="1427174" cy="338554"/>
          </a:xfrm>
          <a:prstGeom prst="rect">
            <a:avLst/>
          </a:prstGeom>
          <a:noFill/>
        </p:spPr>
        <p:txBody>
          <a:bodyPr wrap="square" rtlCol="0">
            <a:spAutoFit/>
          </a:bodyPr>
          <a:lstStyle/>
          <a:p>
            <a:r>
              <a:rPr lang="en-US" sz="1600"/>
              <a:t>1,460</a:t>
            </a:r>
          </a:p>
        </p:txBody>
      </p:sp>
      <p:sp>
        <p:nvSpPr>
          <p:cNvPr id="77" name="TextBox 76">
            <a:extLst>
              <a:ext uri="{FF2B5EF4-FFF2-40B4-BE49-F238E27FC236}">
                <a16:creationId xmlns:a16="http://schemas.microsoft.com/office/drawing/2014/main" id="{7E81A18D-7E9C-B01E-58A3-5CD1CB53D1EB}"/>
              </a:ext>
            </a:extLst>
          </p:cNvPr>
          <p:cNvSpPr txBox="1"/>
          <p:nvPr/>
        </p:nvSpPr>
        <p:spPr>
          <a:xfrm>
            <a:off x="9050184" y="4951056"/>
            <a:ext cx="1427174" cy="338554"/>
          </a:xfrm>
          <a:prstGeom prst="rect">
            <a:avLst/>
          </a:prstGeom>
          <a:noFill/>
        </p:spPr>
        <p:txBody>
          <a:bodyPr wrap="square" rtlCol="0">
            <a:spAutoFit/>
          </a:bodyPr>
          <a:lstStyle/>
          <a:p>
            <a:r>
              <a:rPr lang="en-US" sz="1600"/>
              <a:t>774</a:t>
            </a:r>
          </a:p>
        </p:txBody>
      </p:sp>
      <p:cxnSp>
        <p:nvCxnSpPr>
          <p:cNvPr id="79" name="Straight Connector 78">
            <a:extLst>
              <a:ext uri="{FF2B5EF4-FFF2-40B4-BE49-F238E27FC236}">
                <a16:creationId xmlns:a16="http://schemas.microsoft.com/office/drawing/2014/main" id="{6F0B1C6D-C46C-33FC-1F91-297B669D5699}"/>
              </a:ext>
            </a:extLst>
          </p:cNvPr>
          <p:cNvCxnSpPr>
            <a:cxnSpLocks/>
          </p:cNvCxnSpPr>
          <p:nvPr/>
        </p:nvCxnSpPr>
        <p:spPr>
          <a:xfrm>
            <a:off x="4648595" y="2569893"/>
            <a:ext cx="0" cy="537404"/>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018AFDAF-C4A6-5316-D709-E14ABC12CD2C}"/>
              </a:ext>
            </a:extLst>
          </p:cNvPr>
          <p:cNvCxnSpPr>
            <a:cxnSpLocks/>
          </p:cNvCxnSpPr>
          <p:nvPr/>
        </p:nvCxnSpPr>
        <p:spPr>
          <a:xfrm>
            <a:off x="4571252" y="3429000"/>
            <a:ext cx="0" cy="537404"/>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8FD5AE7D-E879-F03A-9F60-999F57F935F7}"/>
              </a:ext>
            </a:extLst>
          </p:cNvPr>
          <p:cNvCxnSpPr>
            <a:cxnSpLocks/>
          </p:cNvCxnSpPr>
          <p:nvPr/>
        </p:nvCxnSpPr>
        <p:spPr>
          <a:xfrm>
            <a:off x="3677004" y="4393844"/>
            <a:ext cx="0" cy="537404"/>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86" name="Straight Connector 85">
            <a:extLst>
              <a:ext uri="{FF2B5EF4-FFF2-40B4-BE49-F238E27FC236}">
                <a16:creationId xmlns:a16="http://schemas.microsoft.com/office/drawing/2014/main" id="{13D658DF-35EE-AD3F-E2D5-21F021068801}"/>
              </a:ext>
            </a:extLst>
          </p:cNvPr>
          <p:cNvCxnSpPr>
            <a:cxnSpLocks/>
          </p:cNvCxnSpPr>
          <p:nvPr/>
        </p:nvCxnSpPr>
        <p:spPr>
          <a:xfrm>
            <a:off x="10458685" y="2467393"/>
            <a:ext cx="0" cy="537404"/>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FCC50C44-04CE-3220-1F09-9407327CA421}"/>
              </a:ext>
            </a:extLst>
          </p:cNvPr>
          <p:cNvCxnSpPr>
            <a:cxnSpLocks/>
          </p:cNvCxnSpPr>
          <p:nvPr/>
        </p:nvCxnSpPr>
        <p:spPr>
          <a:xfrm>
            <a:off x="10049252" y="3293060"/>
            <a:ext cx="0" cy="537404"/>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88" name="Straight Connector 87">
            <a:extLst>
              <a:ext uri="{FF2B5EF4-FFF2-40B4-BE49-F238E27FC236}">
                <a16:creationId xmlns:a16="http://schemas.microsoft.com/office/drawing/2014/main" id="{6D56B43F-9C02-8E98-38C0-AFADE45E413A}"/>
              </a:ext>
            </a:extLst>
          </p:cNvPr>
          <p:cNvCxnSpPr>
            <a:cxnSpLocks/>
          </p:cNvCxnSpPr>
          <p:nvPr/>
        </p:nvCxnSpPr>
        <p:spPr>
          <a:xfrm>
            <a:off x="9534920" y="4030037"/>
            <a:ext cx="0" cy="537404"/>
          </a:xfrm>
          <a:prstGeom prst="line">
            <a:avLst/>
          </a:prstGeom>
          <a:ln w="28575"/>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6026BD7B-45B7-BA74-ABB3-F22C7CD9FBF4}"/>
              </a:ext>
            </a:extLst>
          </p:cNvPr>
          <p:cNvCxnSpPr>
            <a:cxnSpLocks/>
          </p:cNvCxnSpPr>
          <p:nvPr/>
        </p:nvCxnSpPr>
        <p:spPr>
          <a:xfrm>
            <a:off x="8908425" y="4838734"/>
            <a:ext cx="0" cy="537404"/>
          </a:xfrm>
          <a:prstGeom prst="line">
            <a:avLst/>
          </a:prstGeom>
          <a:ln w="28575"/>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7244977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14F530-C650-4A3B-E3B3-8E6221F4426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369D0D-E18F-A9C2-2D54-6F3DBCA726F9}"/>
              </a:ext>
            </a:extLst>
          </p:cNvPr>
          <p:cNvSpPr>
            <a:spLocks noGrp="1"/>
          </p:cNvSpPr>
          <p:nvPr>
            <p:ph type="sldNum" sz="quarter" idx="12"/>
          </p:nvPr>
        </p:nvSpPr>
        <p:spPr/>
        <p:txBody>
          <a:bodyPr/>
          <a:lstStyle/>
          <a:p>
            <a:fld id="{C2D79FF0-D74A-F74D-8117-1921F616B44C}" type="slidenum">
              <a:rPr lang="en-US" smtClean="0"/>
              <a:t>20</a:t>
            </a:fld>
            <a:endParaRPr lang="en-US"/>
          </a:p>
        </p:txBody>
      </p:sp>
      <p:sp>
        <p:nvSpPr>
          <p:cNvPr id="3" name="Title 2">
            <a:extLst>
              <a:ext uri="{FF2B5EF4-FFF2-40B4-BE49-F238E27FC236}">
                <a16:creationId xmlns:a16="http://schemas.microsoft.com/office/drawing/2014/main" id="{1A3826DC-6972-1408-A17A-9D8FA8544221}"/>
              </a:ext>
            </a:extLst>
          </p:cNvPr>
          <p:cNvSpPr>
            <a:spLocks noGrp="1"/>
          </p:cNvSpPr>
          <p:nvPr>
            <p:ph type="title"/>
          </p:nvPr>
        </p:nvSpPr>
        <p:spPr/>
        <p:txBody>
          <a:bodyPr/>
          <a:lstStyle/>
          <a:p>
            <a:r>
              <a:rPr lang="en-US"/>
              <a:t>Additional Learning Lab Topics and Dates</a:t>
            </a:r>
          </a:p>
        </p:txBody>
      </p:sp>
      <p:pic>
        <p:nvPicPr>
          <p:cNvPr id="5" name="Picture 4" descr="Qr code&#10;&#10;AI-generated content may be incorrect.">
            <a:extLst>
              <a:ext uri="{FF2B5EF4-FFF2-40B4-BE49-F238E27FC236}">
                <a16:creationId xmlns:a16="http://schemas.microsoft.com/office/drawing/2014/main" id="{D672BB28-8276-8AAE-9D10-0ACD33A29410}"/>
              </a:ext>
            </a:extLst>
          </p:cNvPr>
          <p:cNvPicPr>
            <a:picLocks noChangeAspect="1"/>
          </p:cNvPicPr>
          <p:nvPr/>
        </p:nvPicPr>
        <p:blipFill>
          <a:blip r:embed="rId4"/>
          <a:stretch>
            <a:fillRect/>
          </a:stretch>
        </p:blipFill>
        <p:spPr>
          <a:xfrm>
            <a:off x="8124825" y="2230755"/>
            <a:ext cx="2396490" cy="2396490"/>
          </a:xfrm>
          <a:prstGeom prst="rect">
            <a:avLst/>
          </a:prstGeom>
        </p:spPr>
      </p:pic>
      <p:sp>
        <p:nvSpPr>
          <p:cNvPr id="7" name="Content Placeholder 6">
            <a:extLst>
              <a:ext uri="{FF2B5EF4-FFF2-40B4-BE49-F238E27FC236}">
                <a16:creationId xmlns:a16="http://schemas.microsoft.com/office/drawing/2014/main" id="{B37E3C73-3D1B-C1B2-7903-6CD8DA4317AC}"/>
              </a:ext>
            </a:extLst>
          </p:cNvPr>
          <p:cNvSpPr>
            <a:spLocks noGrp="1"/>
          </p:cNvSpPr>
          <p:nvPr>
            <p:ph idx="1"/>
          </p:nvPr>
        </p:nvSpPr>
        <p:spPr>
          <a:xfrm>
            <a:off x="532435" y="1118870"/>
            <a:ext cx="11100122" cy="587634"/>
          </a:xfrm>
        </p:spPr>
        <p:txBody>
          <a:bodyPr/>
          <a:lstStyle/>
          <a:p>
            <a:r>
              <a:rPr lang="en-US"/>
              <a:t>Learning Labs Resources </a:t>
            </a:r>
          </a:p>
        </p:txBody>
      </p:sp>
      <p:sp>
        <p:nvSpPr>
          <p:cNvPr id="9" name="TextBox 8">
            <a:extLst>
              <a:ext uri="{FF2B5EF4-FFF2-40B4-BE49-F238E27FC236}">
                <a16:creationId xmlns:a16="http://schemas.microsoft.com/office/drawing/2014/main" id="{580B5B61-0808-84BA-8613-E4E4F6FD7EB7}"/>
              </a:ext>
            </a:extLst>
          </p:cNvPr>
          <p:cNvSpPr txBox="1"/>
          <p:nvPr/>
        </p:nvSpPr>
        <p:spPr>
          <a:xfrm>
            <a:off x="1766706" y="2241094"/>
            <a:ext cx="4315790" cy="1046440"/>
          </a:xfrm>
          <a:prstGeom prst="rect">
            <a:avLst/>
          </a:prstGeom>
          <a:noFill/>
        </p:spPr>
        <p:txBody>
          <a:bodyPr wrap="square">
            <a:spAutoFit/>
          </a:bodyPr>
          <a:lstStyle/>
          <a:p>
            <a:r>
              <a:rPr lang="en-US" sz="2200" b="1">
                <a:solidFill>
                  <a:schemeClr val="tx2"/>
                </a:solidFill>
              </a:rPr>
              <a:t>Additional Topics Available</a:t>
            </a:r>
          </a:p>
          <a:p>
            <a:r>
              <a:rPr lang="en-US" sz="2000"/>
              <a:t>View upcoming Learning Labs topics and dates. </a:t>
            </a:r>
          </a:p>
        </p:txBody>
      </p:sp>
      <p:pic>
        <p:nvPicPr>
          <p:cNvPr id="13" name="Graphic 12" descr="Daily calendar outline">
            <a:extLst>
              <a:ext uri="{FF2B5EF4-FFF2-40B4-BE49-F238E27FC236}">
                <a16:creationId xmlns:a16="http://schemas.microsoft.com/office/drawing/2014/main" id="{F797E149-3E31-1CA7-31DA-976D5293EF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741" y="2307114"/>
            <a:ext cx="914400" cy="914400"/>
          </a:xfrm>
          <a:prstGeom prst="rect">
            <a:avLst/>
          </a:prstGeom>
        </p:spPr>
      </p:pic>
      <p:grpSp>
        <p:nvGrpSpPr>
          <p:cNvPr id="18" name="Group 17">
            <a:extLst>
              <a:ext uri="{FF2B5EF4-FFF2-40B4-BE49-F238E27FC236}">
                <a16:creationId xmlns:a16="http://schemas.microsoft.com/office/drawing/2014/main" id="{1131B5DB-42C3-2937-460C-FA1954266E8C}"/>
              </a:ext>
            </a:extLst>
          </p:cNvPr>
          <p:cNvGrpSpPr/>
          <p:nvPr/>
        </p:nvGrpSpPr>
        <p:grpSpPr>
          <a:xfrm>
            <a:off x="686746" y="3914775"/>
            <a:ext cx="829634" cy="797560"/>
            <a:chOff x="686746" y="3914775"/>
            <a:chExt cx="829634" cy="797560"/>
          </a:xfrm>
        </p:grpSpPr>
        <p:pic>
          <p:nvPicPr>
            <p:cNvPr id="11" name="Graphic 10" descr="Play outline">
              <a:extLst>
                <a:ext uri="{FF2B5EF4-FFF2-40B4-BE49-F238E27FC236}">
                  <a16:creationId xmlns:a16="http://schemas.microsoft.com/office/drawing/2014/main" id="{2B2E2C01-8F80-7BE9-21DD-1DCDF4D4C47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91528" y="4030880"/>
              <a:ext cx="424827" cy="424827"/>
            </a:xfrm>
            <a:prstGeom prst="rect">
              <a:avLst/>
            </a:prstGeom>
          </p:spPr>
        </p:pic>
        <p:sp>
          <p:nvSpPr>
            <p:cNvPr id="14" name="Rectangle: Rounded Corners 13">
              <a:extLst>
                <a:ext uri="{FF2B5EF4-FFF2-40B4-BE49-F238E27FC236}">
                  <a16:creationId xmlns:a16="http://schemas.microsoft.com/office/drawing/2014/main" id="{D80B1E8B-95D2-A6D7-3410-1B2B4B68F573}"/>
                </a:ext>
              </a:extLst>
            </p:cNvPr>
            <p:cNvSpPr/>
            <p:nvPr/>
          </p:nvSpPr>
          <p:spPr>
            <a:xfrm>
              <a:off x="752475" y="3914775"/>
              <a:ext cx="647700" cy="600075"/>
            </a:xfrm>
            <a:prstGeom prst="roundRect">
              <a:avLst/>
            </a:prstGeom>
            <a:noFill/>
            <a:ln w="190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AE62C468-C4B7-EEBE-1E6F-17AA20E8FCB5}"/>
                </a:ext>
              </a:extLst>
            </p:cNvPr>
            <p:cNvCxnSpPr/>
            <p:nvPr/>
          </p:nvCxnSpPr>
          <p:spPr>
            <a:xfrm>
              <a:off x="686746" y="4652645"/>
              <a:ext cx="829634" cy="0"/>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5096F508-BEE4-0765-E863-AD7D49F8C54A}"/>
                </a:ext>
              </a:extLst>
            </p:cNvPr>
            <p:cNvSpPr/>
            <p:nvPr/>
          </p:nvSpPr>
          <p:spPr>
            <a:xfrm>
              <a:off x="805803" y="4592955"/>
              <a:ext cx="139053" cy="119380"/>
            </a:xfrm>
            <a:prstGeom prst="ellipse">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47B25A00-ED86-F0D5-CAD3-28F99533F1BA}"/>
              </a:ext>
            </a:extLst>
          </p:cNvPr>
          <p:cNvSpPr txBox="1"/>
          <p:nvPr/>
        </p:nvSpPr>
        <p:spPr>
          <a:xfrm>
            <a:off x="1766706" y="3778598"/>
            <a:ext cx="4315790" cy="1354217"/>
          </a:xfrm>
          <a:prstGeom prst="rect">
            <a:avLst/>
          </a:prstGeom>
          <a:noFill/>
        </p:spPr>
        <p:txBody>
          <a:bodyPr wrap="square">
            <a:spAutoFit/>
          </a:bodyPr>
          <a:lstStyle/>
          <a:p>
            <a:r>
              <a:rPr lang="en-US" sz="2200" b="1">
                <a:solidFill>
                  <a:schemeClr val="tx2"/>
                </a:solidFill>
              </a:rPr>
              <a:t>Register and Review</a:t>
            </a:r>
          </a:p>
          <a:p>
            <a:r>
              <a:rPr lang="en-US" sz="2000"/>
              <a:t>Register for Learning Labs and review previously recorded sessions.</a:t>
            </a:r>
          </a:p>
        </p:txBody>
      </p:sp>
      <p:sp>
        <p:nvSpPr>
          <p:cNvPr id="21" name="Rectangle 20">
            <a:extLst>
              <a:ext uri="{FF2B5EF4-FFF2-40B4-BE49-F238E27FC236}">
                <a16:creationId xmlns:a16="http://schemas.microsoft.com/office/drawing/2014/main" id="{90834CD0-D098-4AD9-1D43-08F2774DD1D0}"/>
              </a:ext>
            </a:extLst>
          </p:cNvPr>
          <p:cNvSpPr/>
          <p:nvPr/>
        </p:nvSpPr>
        <p:spPr>
          <a:xfrm>
            <a:off x="8124825" y="2241094"/>
            <a:ext cx="2419350" cy="2411551"/>
          </a:xfrm>
          <a:prstGeom prst="rect">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1DCDEAE4-BBDF-4ED8-9286-C3A834093FFE}"/>
              </a:ext>
            </a:extLst>
          </p:cNvPr>
          <p:cNvSpPr txBox="1"/>
          <p:nvPr/>
        </p:nvSpPr>
        <p:spPr>
          <a:xfrm>
            <a:off x="8436393" y="4804663"/>
            <a:ext cx="2183296" cy="461665"/>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Learning Lab topics, registration and recordings. </a:t>
            </a:r>
          </a:p>
        </p:txBody>
      </p:sp>
      <p:pic>
        <p:nvPicPr>
          <p:cNvPr id="23" name="Graphic 13" descr="Smart Phone outline">
            <a:extLst>
              <a:ext uri="{FF2B5EF4-FFF2-40B4-BE49-F238E27FC236}">
                <a16:creationId xmlns:a16="http://schemas.microsoft.com/office/drawing/2014/main" id="{E6244C9B-9E6A-122E-4F6C-48A06A8D89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79750" y="4807271"/>
            <a:ext cx="460510" cy="460510"/>
          </a:xfrm>
          <a:prstGeom prst="rect">
            <a:avLst/>
          </a:prstGeom>
        </p:spPr>
      </p:pic>
      <p:pic>
        <p:nvPicPr>
          <p:cNvPr id="24" name="Graphic 15" descr="Camera outline">
            <a:extLst>
              <a:ext uri="{FF2B5EF4-FFF2-40B4-BE49-F238E27FC236}">
                <a16:creationId xmlns:a16="http://schemas.microsoft.com/office/drawing/2014/main" id="{0492F864-C6A1-AE02-16A1-4C149368115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683791">
            <a:off x="8132136" y="4961590"/>
            <a:ext cx="151871" cy="151871"/>
          </a:xfrm>
          <a:prstGeom prst="rect">
            <a:avLst/>
          </a:prstGeom>
        </p:spPr>
      </p:pic>
      <p:cxnSp>
        <p:nvCxnSpPr>
          <p:cNvPr id="25" name="Straight Connector 24">
            <a:extLst>
              <a:ext uri="{FF2B5EF4-FFF2-40B4-BE49-F238E27FC236}">
                <a16:creationId xmlns:a16="http://schemas.microsoft.com/office/drawing/2014/main" id="{2504B8F9-5DFC-0CB1-4122-FEBFA88ECF7C}"/>
              </a:ext>
            </a:extLst>
          </p:cNvPr>
          <p:cNvCxnSpPr>
            <a:cxnSpLocks/>
          </p:cNvCxnSpPr>
          <p:nvPr/>
        </p:nvCxnSpPr>
        <p:spPr>
          <a:xfrm flipV="1">
            <a:off x="8290538" y="4712335"/>
            <a:ext cx="43117" cy="72988"/>
          </a:xfrm>
          <a:prstGeom prst="line">
            <a:avLst/>
          </a:prstGeom>
          <a:ln w="1905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60220A0A-0E00-4B70-E65B-9B8E5B3742DA}"/>
              </a:ext>
            </a:extLst>
          </p:cNvPr>
          <p:cNvCxnSpPr>
            <a:cxnSpLocks/>
          </p:cNvCxnSpPr>
          <p:nvPr/>
        </p:nvCxnSpPr>
        <p:spPr>
          <a:xfrm flipV="1">
            <a:off x="8333655" y="4747057"/>
            <a:ext cx="63488" cy="60214"/>
          </a:xfrm>
          <a:prstGeom prst="line">
            <a:avLst/>
          </a:prstGeom>
          <a:ln w="19050">
            <a:solidFill>
              <a:schemeClr val="tx2"/>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0F744C7A-AA17-2AA1-DF74-C352E70D1BB5}"/>
              </a:ext>
            </a:extLst>
          </p:cNvPr>
          <p:cNvCxnSpPr>
            <a:cxnSpLocks/>
          </p:cNvCxnSpPr>
          <p:nvPr/>
        </p:nvCxnSpPr>
        <p:spPr>
          <a:xfrm flipV="1">
            <a:off x="8361051" y="4814038"/>
            <a:ext cx="79209" cy="46977"/>
          </a:xfrm>
          <a:prstGeom prst="line">
            <a:avLst/>
          </a:prstGeom>
          <a:ln w="19050">
            <a:solidFill>
              <a:schemeClr val="tx2"/>
            </a:solidFill>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9408CB0D-124A-8E8B-9BCC-B918079E8884}"/>
              </a:ext>
            </a:extLst>
          </p:cNvPr>
          <p:cNvSpPr txBox="1"/>
          <p:nvPr/>
        </p:nvSpPr>
        <p:spPr>
          <a:xfrm>
            <a:off x="8118628" y="1662649"/>
            <a:ext cx="2396490" cy="430887"/>
          </a:xfrm>
          <a:prstGeom prst="rect">
            <a:avLst/>
          </a:prstGeom>
          <a:noFill/>
        </p:spPr>
        <p:txBody>
          <a:bodyPr wrap="square">
            <a:spAutoFit/>
          </a:bodyPr>
          <a:lstStyle/>
          <a:p>
            <a:r>
              <a:rPr lang="en-US" sz="2200" b="1">
                <a:solidFill>
                  <a:schemeClr val="tx2"/>
                </a:solidFill>
                <a:latin typeface="Arial" panose="020B0604020202020204" pitchFamily="34" charset="0"/>
                <a:cs typeface="Arial" panose="020B0604020202020204" pitchFamily="34" charset="0"/>
              </a:rPr>
              <a:t>Scan To Access </a:t>
            </a:r>
            <a:endParaRPr lang="en-US" sz="2200" b="1">
              <a:solidFill>
                <a:schemeClr val="tx2"/>
              </a:solidFill>
            </a:endParaRPr>
          </a:p>
        </p:txBody>
      </p:sp>
      <p:cxnSp>
        <p:nvCxnSpPr>
          <p:cNvPr id="31" name="Straight Connector 30">
            <a:extLst>
              <a:ext uri="{FF2B5EF4-FFF2-40B4-BE49-F238E27FC236}">
                <a16:creationId xmlns:a16="http://schemas.microsoft.com/office/drawing/2014/main" id="{22F17FB1-01BB-9EEC-3228-6A9F9D181A00}"/>
              </a:ext>
            </a:extLst>
          </p:cNvPr>
          <p:cNvCxnSpPr>
            <a:cxnSpLocks/>
          </p:cNvCxnSpPr>
          <p:nvPr/>
        </p:nvCxnSpPr>
        <p:spPr>
          <a:xfrm>
            <a:off x="6653996" y="1731487"/>
            <a:ext cx="0" cy="409422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A2CB3D29-E6FC-877B-B8B8-3E9013208504}"/>
              </a:ext>
            </a:extLst>
          </p:cNvPr>
          <p:cNvCxnSpPr/>
          <p:nvPr/>
        </p:nvCxnSpPr>
        <p:spPr>
          <a:xfrm>
            <a:off x="752475" y="3562350"/>
            <a:ext cx="516350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914380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D661C-C6DB-9E65-B077-7611E61A8DF9}"/>
              </a:ext>
            </a:extLst>
          </p:cNvPr>
          <p:cNvSpPr>
            <a:spLocks noGrp="1"/>
          </p:cNvSpPr>
          <p:nvPr>
            <p:ph type="title"/>
          </p:nvPr>
        </p:nvSpPr>
        <p:spPr>
          <a:xfrm>
            <a:off x="614083" y="365126"/>
            <a:ext cx="10818158" cy="745719"/>
          </a:xfrm>
        </p:spPr>
        <p:txBody>
          <a:bodyPr>
            <a:normAutofit/>
          </a:bodyPr>
          <a:lstStyle/>
          <a:p>
            <a:r>
              <a:rPr lang="en-US" sz="4000">
                <a:solidFill>
                  <a:schemeClr val="tx1"/>
                </a:solidFill>
              </a:rPr>
              <a:t>External Learners</a:t>
            </a:r>
          </a:p>
        </p:txBody>
      </p:sp>
      <p:sp>
        <p:nvSpPr>
          <p:cNvPr id="4" name="Slide Number Placeholder 3">
            <a:extLst>
              <a:ext uri="{FF2B5EF4-FFF2-40B4-BE49-F238E27FC236}">
                <a16:creationId xmlns:a16="http://schemas.microsoft.com/office/drawing/2014/main" id="{42F426BA-C202-F3AF-932F-6819C7D9044D}"/>
              </a:ext>
            </a:extLst>
          </p:cNvPr>
          <p:cNvSpPr>
            <a:spLocks noGrp="1"/>
          </p:cNvSpPr>
          <p:nvPr>
            <p:ph type="sldNum" sz="quarter" idx="12"/>
          </p:nvPr>
        </p:nvSpPr>
        <p:spPr/>
        <p:txBody>
          <a:bodyPr/>
          <a:lstStyle/>
          <a:p>
            <a:fld id="{CCE7EACD-A346-A34B-BBAF-EF458C812BA9}" type="slidenum">
              <a:rPr lang="en-US" smtClean="0"/>
              <a:pPr/>
              <a:t>21</a:t>
            </a:fld>
            <a:endParaRPr lang="en-US"/>
          </a:p>
        </p:txBody>
      </p:sp>
      <p:sp>
        <p:nvSpPr>
          <p:cNvPr id="5" name="TextBox 4">
            <a:extLst>
              <a:ext uri="{FF2B5EF4-FFF2-40B4-BE49-F238E27FC236}">
                <a16:creationId xmlns:a16="http://schemas.microsoft.com/office/drawing/2014/main" id="{13F5FF64-0B74-B78D-811E-933EBE9AE79D}"/>
              </a:ext>
            </a:extLst>
          </p:cNvPr>
          <p:cNvSpPr txBox="1"/>
          <p:nvPr/>
        </p:nvSpPr>
        <p:spPr>
          <a:xfrm>
            <a:off x="609599" y="1106136"/>
            <a:ext cx="10810461" cy="923330"/>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Learners who do not have a worker account inside of GA@WORK but are associated with certain Affiliations </a:t>
            </a:r>
          </a:p>
          <a:p>
            <a:endParaRPr lang="en-US"/>
          </a:p>
        </p:txBody>
      </p:sp>
      <p:sp>
        <p:nvSpPr>
          <p:cNvPr id="6" name="TextBox 5">
            <a:extLst>
              <a:ext uri="{FF2B5EF4-FFF2-40B4-BE49-F238E27FC236}">
                <a16:creationId xmlns:a16="http://schemas.microsoft.com/office/drawing/2014/main" id="{55246653-FC71-3C78-9B46-5137A2D32798}"/>
              </a:ext>
            </a:extLst>
          </p:cNvPr>
          <p:cNvSpPr txBox="1"/>
          <p:nvPr/>
        </p:nvSpPr>
        <p:spPr>
          <a:xfrm>
            <a:off x="597418" y="3850262"/>
            <a:ext cx="3438939" cy="2031325"/>
          </a:xfrm>
          <a:prstGeom prst="rect">
            <a:avLst/>
          </a:prstGeom>
          <a:noFill/>
        </p:spPr>
        <p:txBody>
          <a:bodyPr wrap="square" lIns="91440" tIns="45720" rIns="91440" bIns="45720" rtlCol="0" anchor="t">
            <a:spAutoFit/>
          </a:bodyPr>
          <a:lstStyle/>
          <a:p>
            <a:r>
              <a:rPr lang="en-US">
                <a:latin typeface="Arial"/>
                <a:cs typeface="Arial"/>
              </a:rPr>
              <a:t>No training history in the DOAS legacy Learning Management System (LMS), Team Georgia Learning? Create an External Learner Registration Application (ELRA) account.</a:t>
            </a:r>
          </a:p>
          <a:p>
            <a:endParaRPr lang="en-US"/>
          </a:p>
        </p:txBody>
      </p:sp>
      <p:sp>
        <p:nvSpPr>
          <p:cNvPr id="8" name="TextBox 7">
            <a:extLst>
              <a:ext uri="{FF2B5EF4-FFF2-40B4-BE49-F238E27FC236}">
                <a16:creationId xmlns:a16="http://schemas.microsoft.com/office/drawing/2014/main" id="{0F05185B-D0AF-B991-3BFB-9CD96F953C6A}"/>
              </a:ext>
            </a:extLst>
          </p:cNvPr>
          <p:cNvSpPr txBox="1"/>
          <p:nvPr/>
        </p:nvSpPr>
        <p:spPr>
          <a:xfrm>
            <a:off x="4558508" y="3833041"/>
            <a:ext cx="3667540" cy="1477328"/>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Training history exists in the DOAS legacy LMS. Team Georgia Learning? Activate your existing account.</a:t>
            </a:r>
          </a:p>
          <a:p>
            <a:endParaRPr lang="en-US"/>
          </a:p>
        </p:txBody>
      </p:sp>
      <p:sp>
        <p:nvSpPr>
          <p:cNvPr id="10" name="Rectangle 9">
            <a:extLst>
              <a:ext uri="{FF2B5EF4-FFF2-40B4-BE49-F238E27FC236}">
                <a16:creationId xmlns:a16="http://schemas.microsoft.com/office/drawing/2014/main" id="{DCFB5C3D-A0A3-1D16-2AEF-04854DD8D732}"/>
              </a:ext>
            </a:extLst>
          </p:cNvPr>
          <p:cNvSpPr/>
          <p:nvPr/>
        </p:nvSpPr>
        <p:spPr>
          <a:xfrm>
            <a:off x="8722529" y="2596912"/>
            <a:ext cx="2325085" cy="224459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2D1835FB-5E7A-E79F-6ADE-86BEF3E01F62}"/>
              </a:ext>
            </a:extLst>
          </p:cNvPr>
          <p:cNvSpPr txBox="1"/>
          <p:nvPr/>
        </p:nvSpPr>
        <p:spPr>
          <a:xfrm>
            <a:off x="8954423" y="5053400"/>
            <a:ext cx="2170777" cy="646331"/>
          </a:xfrm>
          <a:prstGeom prst="rect">
            <a:avLst/>
          </a:prstGeom>
          <a:noFill/>
        </p:spPr>
        <p:txBody>
          <a:bodyPr wrap="square" rtlCol="0">
            <a:spAutoFit/>
          </a:bodyPr>
          <a:lstStyle/>
          <a:p>
            <a:r>
              <a:rPr lang="en-US" sz="1200">
                <a:latin typeface="Arial" panose="020B0604020202020204" pitchFamily="34" charset="0"/>
                <a:cs typeface="Arial" panose="020B0604020202020204" pitchFamily="34" charset="0"/>
              </a:rPr>
              <a:t>Scan to access the External Learner Registration Application. </a:t>
            </a:r>
          </a:p>
        </p:txBody>
      </p:sp>
      <p:pic>
        <p:nvPicPr>
          <p:cNvPr id="16" name="Graphic 13" descr="Smart Phone outline">
            <a:extLst>
              <a:ext uri="{FF2B5EF4-FFF2-40B4-BE49-F238E27FC236}">
                <a16:creationId xmlns:a16="http://schemas.microsoft.com/office/drawing/2014/main" id="{9DF79D52-FA18-5DDA-18CB-37856C7F9CB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03625" y="5113614"/>
            <a:ext cx="460510" cy="460510"/>
          </a:xfrm>
          <a:prstGeom prst="rect">
            <a:avLst/>
          </a:prstGeom>
        </p:spPr>
      </p:pic>
      <p:pic>
        <p:nvPicPr>
          <p:cNvPr id="17" name="Graphic 15" descr="Camera outline">
            <a:extLst>
              <a:ext uri="{FF2B5EF4-FFF2-40B4-BE49-F238E27FC236}">
                <a16:creationId xmlns:a16="http://schemas.microsoft.com/office/drawing/2014/main" id="{FFBDB450-53E4-766A-75C4-B760C2BD4F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683791">
            <a:off x="8656011" y="5267933"/>
            <a:ext cx="151871" cy="151871"/>
          </a:xfrm>
          <a:prstGeom prst="rect">
            <a:avLst/>
          </a:prstGeom>
        </p:spPr>
      </p:pic>
      <p:cxnSp>
        <p:nvCxnSpPr>
          <p:cNvPr id="19" name="Straight Connector 18">
            <a:extLst>
              <a:ext uri="{FF2B5EF4-FFF2-40B4-BE49-F238E27FC236}">
                <a16:creationId xmlns:a16="http://schemas.microsoft.com/office/drawing/2014/main" id="{BCE68A19-E671-C421-DBE1-D65F2BAFBB94}"/>
              </a:ext>
            </a:extLst>
          </p:cNvPr>
          <p:cNvCxnSpPr>
            <a:cxnSpLocks/>
          </p:cNvCxnSpPr>
          <p:nvPr/>
        </p:nvCxnSpPr>
        <p:spPr>
          <a:xfrm flipV="1">
            <a:off x="8814413" y="5018678"/>
            <a:ext cx="43117" cy="72988"/>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7A46828E-A744-98F9-2687-B5EF36116A88}"/>
              </a:ext>
            </a:extLst>
          </p:cNvPr>
          <p:cNvCxnSpPr>
            <a:cxnSpLocks/>
          </p:cNvCxnSpPr>
          <p:nvPr/>
        </p:nvCxnSpPr>
        <p:spPr>
          <a:xfrm flipV="1">
            <a:off x="8857530" y="5053400"/>
            <a:ext cx="63488" cy="60214"/>
          </a:xfrm>
          <a:prstGeom prst="line">
            <a:avLst/>
          </a:prstGeom>
          <a:ln w="19050"/>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B549CFDF-3AD6-EFFD-04F2-84DAB458CFC7}"/>
              </a:ext>
            </a:extLst>
          </p:cNvPr>
          <p:cNvCxnSpPr>
            <a:cxnSpLocks/>
          </p:cNvCxnSpPr>
          <p:nvPr/>
        </p:nvCxnSpPr>
        <p:spPr>
          <a:xfrm flipV="1">
            <a:off x="8884926" y="5120381"/>
            <a:ext cx="79209" cy="46977"/>
          </a:xfrm>
          <a:prstGeom prst="line">
            <a:avLst/>
          </a:prstGeom>
          <a:ln w="19050"/>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CDF38C0E-0E18-73BA-FA63-5606D866A317}"/>
              </a:ext>
            </a:extLst>
          </p:cNvPr>
          <p:cNvSpPr txBox="1"/>
          <p:nvPr/>
        </p:nvSpPr>
        <p:spPr>
          <a:xfrm>
            <a:off x="8342851" y="1910025"/>
            <a:ext cx="3322053" cy="584775"/>
          </a:xfrm>
          <a:prstGeom prst="rect">
            <a:avLst/>
          </a:prstGeom>
          <a:noFill/>
        </p:spPr>
        <p:txBody>
          <a:bodyPr wrap="square" rtlCol="0">
            <a:spAutoFit/>
          </a:bodyPr>
          <a:lstStyle/>
          <a:p>
            <a:r>
              <a:rPr lang="en-US" sz="3200" b="1">
                <a:solidFill>
                  <a:schemeClr val="accent6">
                    <a:lumMod val="75000"/>
                  </a:schemeClr>
                </a:solidFill>
              </a:rPr>
              <a:t>ACCESS ELRA</a:t>
            </a:r>
          </a:p>
        </p:txBody>
      </p:sp>
      <p:pic>
        <p:nvPicPr>
          <p:cNvPr id="30" name="Picture 29">
            <a:extLst>
              <a:ext uri="{FF2B5EF4-FFF2-40B4-BE49-F238E27FC236}">
                <a16:creationId xmlns:a16="http://schemas.microsoft.com/office/drawing/2014/main" id="{F481448A-4E58-A506-AEB9-657C61E533D2}"/>
              </a:ext>
            </a:extLst>
          </p:cNvPr>
          <p:cNvPicPr>
            <a:picLocks noChangeAspect="1"/>
          </p:cNvPicPr>
          <p:nvPr/>
        </p:nvPicPr>
        <p:blipFill>
          <a:blip r:embed="rId6"/>
          <a:stretch>
            <a:fillRect/>
          </a:stretch>
        </p:blipFill>
        <p:spPr>
          <a:xfrm>
            <a:off x="8783890" y="2635611"/>
            <a:ext cx="2213110" cy="2165516"/>
          </a:xfrm>
          <a:prstGeom prst="rect">
            <a:avLst/>
          </a:prstGeom>
        </p:spPr>
      </p:pic>
      <p:pic>
        <p:nvPicPr>
          <p:cNvPr id="32" name="Graphic 31" descr="User with solid fill">
            <a:extLst>
              <a:ext uri="{FF2B5EF4-FFF2-40B4-BE49-F238E27FC236}">
                <a16:creationId xmlns:a16="http://schemas.microsoft.com/office/drawing/2014/main" id="{A8C4DF91-6977-11E8-DD90-89053070F39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11180" y="2151004"/>
            <a:ext cx="1223500" cy="1223500"/>
          </a:xfrm>
          <a:prstGeom prst="rect">
            <a:avLst/>
          </a:prstGeom>
        </p:spPr>
      </p:pic>
      <p:sp>
        <p:nvSpPr>
          <p:cNvPr id="36" name="Oval 35">
            <a:extLst>
              <a:ext uri="{FF2B5EF4-FFF2-40B4-BE49-F238E27FC236}">
                <a16:creationId xmlns:a16="http://schemas.microsoft.com/office/drawing/2014/main" id="{821DA981-AED6-57AE-CB66-01AC69D69433}"/>
              </a:ext>
            </a:extLst>
          </p:cNvPr>
          <p:cNvSpPr/>
          <p:nvPr/>
        </p:nvSpPr>
        <p:spPr>
          <a:xfrm>
            <a:off x="2207309" y="2793877"/>
            <a:ext cx="490387" cy="519072"/>
          </a:xfrm>
          <a:prstGeom prst="ellips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F74B1B98-ED3D-D92A-50FE-51364DE991CB}"/>
              </a:ext>
            </a:extLst>
          </p:cNvPr>
          <p:cNvSpPr/>
          <p:nvPr/>
        </p:nvSpPr>
        <p:spPr>
          <a:xfrm>
            <a:off x="2293479" y="2879253"/>
            <a:ext cx="318051" cy="326241"/>
          </a:xfrm>
          <a:prstGeom prst="ellipse">
            <a:avLst/>
          </a:prstGeom>
          <a:solidFill>
            <a:schemeClr val="bg1"/>
          </a:solidFill>
          <a:ln w="38100">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4" name="Graphic 33" descr="Add outline">
            <a:extLst>
              <a:ext uri="{FF2B5EF4-FFF2-40B4-BE49-F238E27FC236}">
                <a16:creationId xmlns:a16="http://schemas.microsoft.com/office/drawing/2014/main" id="{A81976BB-EA6E-50D4-7E03-F74E9C61F57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49413" y="2939282"/>
            <a:ext cx="206181" cy="206181"/>
          </a:xfrm>
          <a:prstGeom prst="rect">
            <a:avLst/>
          </a:prstGeom>
        </p:spPr>
      </p:pic>
      <p:pic>
        <p:nvPicPr>
          <p:cNvPr id="38" name="Graphic 37" descr="User with solid fill">
            <a:extLst>
              <a:ext uri="{FF2B5EF4-FFF2-40B4-BE49-F238E27FC236}">
                <a16:creationId xmlns:a16="http://schemas.microsoft.com/office/drawing/2014/main" id="{DAB89605-5D97-0D21-7C23-20B4579943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887476" y="2141180"/>
            <a:ext cx="1223500" cy="1223500"/>
          </a:xfrm>
          <a:prstGeom prst="rect">
            <a:avLst/>
          </a:prstGeom>
        </p:spPr>
      </p:pic>
      <p:sp>
        <p:nvSpPr>
          <p:cNvPr id="40" name="Oval 39">
            <a:extLst>
              <a:ext uri="{FF2B5EF4-FFF2-40B4-BE49-F238E27FC236}">
                <a16:creationId xmlns:a16="http://schemas.microsoft.com/office/drawing/2014/main" id="{386EF3A2-CB52-7387-6699-00EF32D127C8}"/>
              </a:ext>
            </a:extLst>
          </p:cNvPr>
          <p:cNvSpPr/>
          <p:nvPr/>
        </p:nvSpPr>
        <p:spPr>
          <a:xfrm>
            <a:off x="6499226" y="2793877"/>
            <a:ext cx="490387" cy="519072"/>
          </a:xfrm>
          <a:prstGeom prst="ellipse">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Graphic 43" descr="Repeat outline">
            <a:extLst>
              <a:ext uri="{FF2B5EF4-FFF2-40B4-BE49-F238E27FC236}">
                <a16:creationId xmlns:a16="http://schemas.microsoft.com/office/drawing/2014/main" id="{2297B91E-66BB-1D79-1EF6-9EA9743ACE9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99226" y="2838829"/>
            <a:ext cx="433647" cy="433647"/>
          </a:xfrm>
          <a:prstGeom prst="rect">
            <a:avLst/>
          </a:prstGeom>
        </p:spPr>
      </p:pic>
      <p:sp>
        <p:nvSpPr>
          <p:cNvPr id="45" name="TextBox 44">
            <a:extLst>
              <a:ext uri="{FF2B5EF4-FFF2-40B4-BE49-F238E27FC236}">
                <a16:creationId xmlns:a16="http://schemas.microsoft.com/office/drawing/2014/main" id="{832D2B79-2581-FBE7-E339-ED387A97F884}"/>
              </a:ext>
            </a:extLst>
          </p:cNvPr>
          <p:cNvSpPr txBox="1"/>
          <p:nvPr/>
        </p:nvSpPr>
        <p:spPr>
          <a:xfrm>
            <a:off x="1033913" y="3286482"/>
            <a:ext cx="1864269" cy="595980"/>
          </a:xfrm>
          <a:prstGeom prst="rect">
            <a:avLst/>
          </a:prstGeom>
          <a:noFill/>
        </p:spPr>
        <p:txBody>
          <a:bodyPr wrap="square" rtlCol="0">
            <a:spAutoFit/>
          </a:bodyPr>
          <a:lstStyle/>
          <a:p>
            <a:r>
              <a:rPr lang="en-US" sz="3200" b="1">
                <a:solidFill>
                  <a:schemeClr val="accent6">
                    <a:lumMod val="75000"/>
                  </a:schemeClr>
                </a:solidFill>
              </a:rPr>
              <a:t>CREATE</a:t>
            </a:r>
            <a:endParaRPr lang="en-US" b="1">
              <a:solidFill>
                <a:schemeClr val="accent6">
                  <a:lumMod val="75000"/>
                </a:schemeClr>
              </a:solidFill>
            </a:endParaRPr>
          </a:p>
        </p:txBody>
      </p:sp>
      <p:sp>
        <p:nvSpPr>
          <p:cNvPr id="47" name="TextBox 46">
            <a:extLst>
              <a:ext uri="{FF2B5EF4-FFF2-40B4-BE49-F238E27FC236}">
                <a16:creationId xmlns:a16="http://schemas.microsoft.com/office/drawing/2014/main" id="{BC654379-F57B-13B3-6381-D3FF5F5D1D83}"/>
              </a:ext>
            </a:extLst>
          </p:cNvPr>
          <p:cNvSpPr txBox="1"/>
          <p:nvPr/>
        </p:nvSpPr>
        <p:spPr>
          <a:xfrm>
            <a:off x="5258200" y="3289833"/>
            <a:ext cx="2342464" cy="584775"/>
          </a:xfrm>
          <a:prstGeom prst="rect">
            <a:avLst/>
          </a:prstGeom>
          <a:noFill/>
        </p:spPr>
        <p:txBody>
          <a:bodyPr wrap="square" rtlCol="0">
            <a:spAutoFit/>
          </a:bodyPr>
          <a:lstStyle/>
          <a:p>
            <a:r>
              <a:rPr lang="en-US" sz="3200" b="1">
                <a:solidFill>
                  <a:schemeClr val="accent6">
                    <a:lumMod val="75000"/>
                  </a:schemeClr>
                </a:solidFill>
              </a:rPr>
              <a:t>ACTIVATE</a:t>
            </a:r>
            <a:endParaRPr lang="en-US" b="1">
              <a:solidFill>
                <a:schemeClr val="accent6">
                  <a:lumMod val="75000"/>
                </a:schemeClr>
              </a:solidFill>
            </a:endParaRPr>
          </a:p>
        </p:txBody>
      </p:sp>
      <p:cxnSp>
        <p:nvCxnSpPr>
          <p:cNvPr id="54" name="Straight Connector 53">
            <a:extLst>
              <a:ext uri="{FF2B5EF4-FFF2-40B4-BE49-F238E27FC236}">
                <a16:creationId xmlns:a16="http://schemas.microsoft.com/office/drawing/2014/main" id="{B9747431-FF8D-6439-F266-10A9D443CABD}"/>
              </a:ext>
            </a:extLst>
          </p:cNvPr>
          <p:cNvCxnSpPr>
            <a:cxnSpLocks/>
          </p:cNvCxnSpPr>
          <p:nvPr/>
        </p:nvCxnSpPr>
        <p:spPr>
          <a:xfrm>
            <a:off x="4136333" y="1939085"/>
            <a:ext cx="0" cy="3371284"/>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44F07B5A-B85E-FC56-466C-D7930A4254B6}"/>
              </a:ext>
            </a:extLst>
          </p:cNvPr>
          <p:cNvCxnSpPr>
            <a:cxnSpLocks/>
          </p:cNvCxnSpPr>
          <p:nvPr/>
        </p:nvCxnSpPr>
        <p:spPr>
          <a:xfrm>
            <a:off x="8294202" y="1868533"/>
            <a:ext cx="0" cy="344183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100174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986908-6037-D667-15A0-F9AC69B0B14C}"/>
              </a:ext>
            </a:extLst>
          </p:cNvPr>
          <p:cNvSpPr>
            <a:spLocks noGrp="1"/>
          </p:cNvSpPr>
          <p:nvPr>
            <p:ph type="sldNum" sz="quarter" idx="12"/>
          </p:nvPr>
        </p:nvSpPr>
        <p:spPr/>
        <p:txBody>
          <a:bodyPr/>
          <a:lstStyle/>
          <a:p>
            <a:fld id="{C2D79FF0-D74A-F74D-8117-1921F616B44C}" type="slidenum">
              <a:rPr lang="en-US" smtClean="0"/>
              <a:t>22</a:t>
            </a:fld>
            <a:endParaRPr lang="en-US"/>
          </a:p>
        </p:txBody>
      </p:sp>
      <p:sp>
        <p:nvSpPr>
          <p:cNvPr id="3" name="Title 2">
            <a:extLst>
              <a:ext uri="{FF2B5EF4-FFF2-40B4-BE49-F238E27FC236}">
                <a16:creationId xmlns:a16="http://schemas.microsoft.com/office/drawing/2014/main" id="{13A23661-1E9E-004F-1A49-EECD89162E38}"/>
              </a:ext>
            </a:extLst>
          </p:cNvPr>
          <p:cNvSpPr>
            <a:spLocks noGrp="1"/>
          </p:cNvSpPr>
          <p:nvPr>
            <p:ph type="title"/>
          </p:nvPr>
        </p:nvSpPr>
        <p:spPr>
          <a:xfrm>
            <a:off x="532435" y="365126"/>
            <a:ext cx="11100122" cy="991726"/>
          </a:xfrm>
        </p:spPr>
        <p:txBody>
          <a:bodyPr>
            <a:normAutofit fontScale="90000"/>
          </a:bodyPr>
          <a:lstStyle/>
          <a:p>
            <a:r>
              <a:rPr lang="en-US"/>
              <a:t>Register for Procurement Instructor Led Training</a:t>
            </a:r>
          </a:p>
        </p:txBody>
      </p:sp>
      <p:sp>
        <p:nvSpPr>
          <p:cNvPr id="4" name="Content Placeholder 3">
            <a:extLst>
              <a:ext uri="{FF2B5EF4-FFF2-40B4-BE49-F238E27FC236}">
                <a16:creationId xmlns:a16="http://schemas.microsoft.com/office/drawing/2014/main" id="{B61CEAB9-0951-54BF-9913-26AB968A032B}"/>
              </a:ext>
            </a:extLst>
          </p:cNvPr>
          <p:cNvSpPr>
            <a:spLocks noGrp="1"/>
          </p:cNvSpPr>
          <p:nvPr>
            <p:ph idx="1"/>
          </p:nvPr>
        </p:nvSpPr>
        <p:spPr>
          <a:xfrm>
            <a:off x="559443" y="1280496"/>
            <a:ext cx="11100122" cy="587634"/>
          </a:xfrm>
        </p:spPr>
        <p:txBody>
          <a:bodyPr/>
          <a:lstStyle/>
          <a:p>
            <a:r>
              <a:rPr lang="en-US" sz="2000">
                <a:solidFill>
                  <a:sysClr val="windowText" lastClr="000000"/>
                </a:solidFill>
                <a:cs typeface="Arial"/>
              </a:rPr>
              <a:t>GA@WORK and non-system course offerings are now available.</a:t>
            </a:r>
          </a:p>
          <a:p>
            <a:endParaRPr lang="en-US"/>
          </a:p>
        </p:txBody>
      </p:sp>
      <p:sp>
        <p:nvSpPr>
          <p:cNvPr id="5" name="TextBox 4">
            <a:extLst>
              <a:ext uri="{FF2B5EF4-FFF2-40B4-BE49-F238E27FC236}">
                <a16:creationId xmlns:a16="http://schemas.microsoft.com/office/drawing/2014/main" id="{9E3CB45C-59D2-C80B-1C54-36E12749BDA0}"/>
              </a:ext>
            </a:extLst>
          </p:cNvPr>
          <p:cNvSpPr txBox="1"/>
          <p:nvPr/>
        </p:nvSpPr>
        <p:spPr>
          <a:xfrm>
            <a:off x="689370" y="2114550"/>
            <a:ext cx="11100122" cy="4062651"/>
          </a:xfrm>
          <a:prstGeom prst="rect">
            <a:avLst/>
          </a:prstGeom>
          <a:noFill/>
          <a:ln>
            <a:noFill/>
          </a:ln>
        </p:spPr>
        <p:txBody>
          <a:bodyPr wrap="square" rtlCol="0">
            <a:spAutoFit/>
          </a:bodyPr>
          <a:lstStyle/>
          <a:p>
            <a:pPr marL="457200" marR="0" lvl="1" indent="0" algn="l" defTabSz="914400" rtl="0" eaLnBrk="1" fontAlgn="auto" latinLnBrk="0" hangingPunct="1">
              <a:lnSpc>
                <a:spcPct val="100000"/>
              </a:lnSpc>
              <a:spcBef>
                <a:spcPts val="0"/>
              </a:spcBef>
              <a:spcAft>
                <a:spcPts val="0"/>
              </a:spcAft>
              <a:buClrTx/>
              <a:buSzTx/>
              <a:tabLst/>
              <a:defRPr/>
            </a:pPr>
            <a:r>
              <a:rPr kumimoji="0" lang="en-US" sz="2400" b="1" i="0" u="none" strike="noStrike" kern="1200" cap="none" spc="0" normalizeH="0" baseline="0" noProof="0">
                <a:ln>
                  <a:noFill/>
                </a:ln>
                <a:solidFill>
                  <a:schemeClr val="tx2"/>
                </a:solidFill>
                <a:effectLst/>
                <a:uLnTx/>
                <a:uFillTx/>
                <a:latin typeface="Arial" panose="020B0604020202020204"/>
                <a:ea typeface="+mn-ea"/>
                <a:cs typeface="Arial"/>
              </a:rPr>
              <a:t>			Available for All users</a:t>
            </a:r>
          </a:p>
          <a:p>
            <a:pPr marL="457200" marR="0" lvl="1" indent="0" algn="l" defTabSz="914400" rtl="0" eaLnBrk="1" fontAlgn="auto" latinLnBrk="0" hangingPunct="1">
              <a:lnSpc>
                <a:spcPct val="100000"/>
              </a:lnSpc>
              <a:spcBef>
                <a:spcPts val="0"/>
              </a:spcBef>
              <a:spcAft>
                <a:spcPts val="0"/>
              </a:spcAft>
              <a:buClrTx/>
              <a:buSzTx/>
              <a:tabLst/>
              <a:defRPr/>
            </a:pPr>
            <a:endParaRPr lang="en-US" sz="2400">
              <a:solidFill>
                <a:prstClr val="black"/>
              </a:solidFill>
              <a:latin typeface="Arial" panose="020B0604020202020204"/>
              <a:cs typeface="Arial"/>
            </a:endParaRPr>
          </a:p>
          <a:p>
            <a:pPr marL="457200" marR="0" lvl="1" indent="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Arial"/>
            </a:endParaRPr>
          </a:p>
          <a:p>
            <a:pPr marL="457200" marR="0" lvl="1" indent="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Arial"/>
            </a:endParaRPr>
          </a:p>
          <a:p>
            <a:pPr marL="457200" marR="0" lvl="1" indent="0" algn="l" defTabSz="914400" rtl="0" eaLnBrk="1" fontAlgn="auto" latinLnBrk="0" hangingPunct="1">
              <a:lnSpc>
                <a:spcPct val="100000"/>
              </a:lnSpc>
              <a:spcBef>
                <a:spcPts val="0"/>
              </a:spcBef>
              <a:spcAft>
                <a:spcPts val="0"/>
              </a:spcAft>
              <a:buClrTx/>
              <a:buSzTx/>
              <a:tabLst/>
              <a:defRPr/>
            </a:pPr>
            <a:r>
              <a:rPr kumimoji="0" lang="en-US" sz="2400" b="1" i="0" u="none" strike="noStrike" kern="1200" cap="none" spc="0" normalizeH="0" baseline="0" noProof="0">
                <a:ln>
                  <a:noFill/>
                </a:ln>
                <a:solidFill>
                  <a:schemeClr val="tx2"/>
                </a:solidFill>
                <a:effectLst/>
                <a:uLnTx/>
                <a:uFillTx/>
                <a:latin typeface="Arial" panose="020B0604020202020204"/>
                <a:ea typeface="+mn-ea"/>
                <a:cs typeface="Arial"/>
              </a:rPr>
              <a:t>		</a:t>
            </a:r>
            <a:r>
              <a:rPr lang="en-US" sz="2400" b="1">
                <a:solidFill>
                  <a:schemeClr val="tx2"/>
                </a:solidFill>
                <a:latin typeface="Arial" panose="020B0604020202020204"/>
                <a:cs typeface="Arial"/>
              </a:rPr>
              <a:t>	Offered</a:t>
            </a:r>
            <a:r>
              <a:rPr kumimoji="0" lang="en-US" sz="2400" b="1" i="0" u="none" strike="noStrike" kern="1200" cap="none" spc="0" normalizeH="0" baseline="0" noProof="0">
                <a:ln>
                  <a:noFill/>
                </a:ln>
                <a:solidFill>
                  <a:schemeClr val="tx2"/>
                </a:solidFill>
                <a:effectLst/>
                <a:uLnTx/>
                <a:uFillTx/>
                <a:latin typeface="Arial" panose="020B0604020202020204"/>
                <a:ea typeface="+mn-ea"/>
                <a:cs typeface="Arial"/>
              </a:rPr>
              <a:t> Virtual</a:t>
            </a:r>
          </a:p>
          <a:p>
            <a:pPr marL="457200" marR="0" lvl="1" indent="0" algn="l" defTabSz="914400" rtl="0" eaLnBrk="1" fontAlgn="auto" latinLnBrk="0" hangingPunct="1">
              <a:lnSpc>
                <a:spcPct val="100000"/>
              </a:lnSpc>
              <a:spcBef>
                <a:spcPts val="0"/>
              </a:spcBef>
              <a:spcAft>
                <a:spcPts val="0"/>
              </a:spcAft>
              <a:buClrTx/>
              <a:buSzTx/>
              <a:tabLst/>
              <a:defRPr/>
            </a:pPr>
            <a:endParaRPr lang="en-US" sz="2400">
              <a:solidFill>
                <a:prstClr val="black"/>
              </a:solidFill>
              <a:latin typeface="Arial" panose="020B0604020202020204"/>
              <a:cs typeface="Arial"/>
            </a:endParaRPr>
          </a:p>
          <a:p>
            <a:pPr marL="457200" marR="0" lvl="1" indent="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Arial"/>
            </a:endParaRPr>
          </a:p>
          <a:p>
            <a:pPr marL="457200" marR="0" lvl="1" indent="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a:ln>
                <a:noFill/>
              </a:ln>
              <a:solidFill>
                <a:prstClr val="black"/>
              </a:solidFill>
              <a:effectLst/>
              <a:uLnTx/>
              <a:uFillTx/>
              <a:latin typeface="Arial" panose="020B0604020202020204"/>
              <a:ea typeface="+mn-ea"/>
              <a:cs typeface="Arial"/>
            </a:endParaRPr>
          </a:p>
          <a:p>
            <a:pPr marL="457200" marR="0" lvl="1" indent="0" algn="l" defTabSz="914400" rtl="0" eaLnBrk="1" fontAlgn="auto" latinLnBrk="0" hangingPunct="1">
              <a:lnSpc>
                <a:spcPct val="100000"/>
              </a:lnSpc>
              <a:spcBef>
                <a:spcPts val="0"/>
              </a:spcBef>
              <a:spcAft>
                <a:spcPts val="0"/>
              </a:spcAft>
              <a:buClrTx/>
              <a:buSzTx/>
              <a:tabLst/>
              <a:defRPr/>
            </a:pPr>
            <a:r>
              <a:rPr kumimoji="0" lang="en-US" sz="2400" b="1" i="0" u="none" strike="noStrike" kern="1200" cap="none" spc="0" normalizeH="0" baseline="0" noProof="0">
                <a:ln>
                  <a:noFill/>
                </a:ln>
                <a:solidFill>
                  <a:schemeClr val="tx2"/>
                </a:solidFill>
                <a:effectLst/>
                <a:uLnTx/>
                <a:uFillTx/>
                <a:latin typeface="Arial" panose="020B0604020202020204"/>
                <a:ea typeface="+mn-ea"/>
                <a:cs typeface="Arial"/>
              </a:rPr>
              <a:t>			Registration </a:t>
            </a:r>
            <a:r>
              <a:rPr lang="en-US" sz="2400" b="1">
                <a:solidFill>
                  <a:schemeClr val="tx2"/>
                </a:solidFill>
                <a:latin typeface="Arial" panose="020B0604020202020204"/>
                <a:cs typeface="Arial"/>
              </a:rPr>
              <a:t>Deadline</a:t>
            </a:r>
          </a:p>
          <a:p>
            <a:pPr marL="457200" marR="0" lvl="1" indent="0" algn="l" defTabSz="914400" rtl="0" eaLnBrk="1" fontAlgn="auto" latinLnBrk="0" hangingPunct="1">
              <a:lnSpc>
                <a:spcPct val="100000"/>
              </a:lnSpc>
              <a:spcBef>
                <a:spcPts val="0"/>
              </a:spcBef>
              <a:spcAft>
                <a:spcPts val="0"/>
              </a:spcAft>
              <a:buClrTx/>
              <a:buSzTx/>
              <a:tabLst/>
              <a:defRPr/>
            </a:pPr>
            <a:r>
              <a:rPr kumimoji="0" lang="en-US" sz="2400" b="0" i="0" u="none" strike="noStrike" kern="1200" cap="none" spc="0" normalizeH="0" baseline="0" noProof="0">
                <a:ln>
                  <a:noFill/>
                </a:ln>
                <a:solidFill>
                  <a:prstClr val="black"/>
                </a:solidFill>
                <a:effectLst/>
                <a:uLnTx/>
                <a:uFillTx/>
                <a:latin typeface="Arial" panose="020B0604020202020204"/>
                <a:ea typeface="+mn-ea"/>
                <a:cs typeface="Arial"/>
              </a:rPr>
              <a:t>			</a:t>
            </a:r>
            <a:r>
              <a:rPr lang="en-US" sz="2000">
                <a:solidFill>
                  <a:prstClr val="black"/>
                </a:solidFill>
                <a:latin typeface="Arial" panose="020B0604020202020204"/>
                <a:cs typeface="Arial"/>
              </a:rPr>
              <a:t>Registration closes</a:t>
            </a:r>
            <a:r>
              <a:rPr kumimoji="0" lang="en-US" sz="2000" b="0" i="0" u="none" strike="noStrike" kern="1200" cap="none" spc="0" normalizeH="0" baseline="0" noProof="0">
                <a:ln>
                  <a:noFill/>
                </a:ln>
                <a:solidFill>
                  <a:prstClr val="black"/>
                </a:solidFill>
                <a:effectLst/>
                <a:uLnTx/>
                <a:uFillTx/>
                <a:latin typeface="Arial" panose="020B0604020202020204"/>
                <a:ea typeface="+mn-ea"/>
                <a:cs typeface="Arial"/>
              </a:rPr>
              <a:t> two days before each class.</a:t>
            </a:r>
            <a:endParaRPr kumimoji="0" lang="en-US" sz="2000" b="0" i="0" u="none" strike="noStrike" kern="1200" cap="none" spc="0" normalizeH="0" baseline="0" noProof="0">
              <a:ln>
                <a:noFill/>
              </a:ln>
              <a:solidFill>
                <a:prstClr val="black"/>
              </a:solidFill>
              <a:effectLst/>
              <a:uLnTx/>
              <a:uFillTx/>
              <a:latin typeface="Calibri"/>
              <a:ea typeface="+mn-ea"/>
              <a:cs typeface="+mn-cs"/>
            </a:endParaRPr>
          </a:p>
          <a:p>
            <a:pPr marL="285750" indent="-285750">
              <a:buFont typeface="Arial" panose="020B0604020202020204" pitchFamily="34" charset="0"/>
              <a:buChar char="•"/>
            </a:pPr>
            <a:endParaRPr lang="en-US"/>
          </a:p>
        </p:txBody>
      </p:sp>
      <p:pic>
        <p:nvPicPr>
          <p:cNvPr id="7" name="Graphic 6" descr="Daily calendar outline">
            <a:extLst>
              <a:ext uri="{FF2B5EF4-FFF2-40B4-BE49-F238E27FC236}">
                <a16:creationId xmlns:a16="http://schemas.microsoft.com/office/drawing/2014/main" id="{6C395282-D591-08BD-47B7-D9BAFA42274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97750" y="4922795"/>
            <a:ext cx="914400" cy="914400"/>
          </a:xfrm>
          <a:prstGeom prst="rect">
            <a:avLst/>
          </a:prstGeom>
        </p:spPr>
      </p:pic>
      <p:pic>
        <p:nvPicPr>
          <p:cNvPr id="9" name="Graphic 8" descr="Online meeting outline">
            <a:extLst>
              <a:ext uri="{FF2B5EF4-FFF2-40B4-BE49-F238E27FC236}">
                <a16:creationId xmlns:a16="http://schemas.microsoft.com/office/drawing/2014/main" id="{75FBE252-3BBA-F8E2-5D5A-77DC0AEA605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97750" y="3271800"/>
            <a:ext cx="914400" cy="914400"/>
          </a:xfrm>
          <a:prstGeom prst="rect">
            <a:avLst/>
          </a:prstGeom>
        </p:spPr>
      </p:pic>
      <p:pic>
        <p:nvPicPr>
          <p:cNvPr id="13" name="Graphic 12" descr="Users with solid fill">
            <a:extLst>
              <a:ext uri="{FF2B5EF4-FFF2-40B4-BE49-F238E27FC236}">
                <a16:creationId xmlns:a16="http://schemas.microsoft.com/office/drawing/2014/main" id="{3DF7FFFE-8DD4-1635-A92C-D845848F61C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97750" y="1869100"/>
            <a:ext cx="914400" cy="914400"/>
          </a:xfrm>
          <a:prstGeom prst="rect">
            <a:avLst/>
          </a:prstGeom>
        </p:spPr>
      </p:pic>
      <p:sp>
        <p:nvSpPr>
          <p:cNvPr id="16" name="Oval 15">
            <a:extLst>
              <a:ext uri="{FF2B5EF4-FFF2-40B4-BE49-F238E27FC236}">
                <a16:creationId xmlns:a16="http://schemas.microsoft.com/office/drawing/2014/main" id="{A12B147D-C7E6-CC33-828F-3D77269D32A7}"/>
              </a:ext>
            </a:extLst>
          </p:cNvPr>
          <p:cNvSpPr/>
          <p:nvPr/>
        </p:nvSpPr>
        <p:spPr>
          <a:xfrm>
            <a:off x="1820209" y="2463642"/>
            <a:ext cx="279864" cy="290313"/>
          </a:xfrm>
          <a:prstGeom prst="ellipse">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Checkmark outline">
            <a:extLst>
              <a:ext uri="{FF2B5EF4-FFF2-40B4-BE49-F238E27FC236}">
                <a16:creationId xmlns:a16="http://schemas.microsoft.com/office/drawing/2014/main" id="{2EA16FDE-5CAA-9D63-57CE-C2E8AB09687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86417" y="2552378"/>
            <a:ext cx="137064" cy="137064"/>
          </a:xfrm>
          <a:prstGeom prst="rect">
            <a:avLst/>
          </a:prstGeom>
        </p:spPr>
      </p:pic>
      <p:cxnSp>
        <p:nvCxnSpPr>
          <p:cNvPr id="18" name="Straight Connector 17">
            <a:extLst>
              <a:ext uri="{FF2B5EF4-FFF2-40B4-BE49-F238E27FC236}">
                <a16:creationId xmlns:a16="http://schemas.microsoft.com/office/drawing/2014/main" id="{9B859E1A-2860-94BF-1C4C-651C9FACF084}"/>
              </a:ext>
            </a:extLst>
          </p:cNvPr>
          <p:cNvCxnSpPr/>
          <p:nvPr/>
        </p:nvCxnSpPr>
        <p:spPr>
          <a:xfrm>
            <a:off x="1247775" y="3000375"/>
            <a:ext cx="9915525"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FD8F7B38-E27A-8E3F-1386-05150BA7DB9F}"/>
              </a:ext>
            </a:extLst>
          </p:cNvPr>
          <p:cNvCxnSpPr/>
          <p:nvPr/>
        </p:nvCxnSpPr>
        <p:spPr>
          <a:xfrm>
            <a:off x="1247775" y="4600575"/>
            <a:ext cx="9915525"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71918D20-2B64-65F5-CB26-90270EA27CAD}"/>
              </a:ext>
            </a:extLst>
          </p:cNvPr>
          <p:cNvSpPr/>
          <p:nvPr/>
        </p:nvSpPr>
        <p:spPr>
          <a:xfrm>
            <a:off x="2023480" y="5495382"/>
            <a:ext cx="388669" cy="38463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Clock with solid fill">
            <a:extLst>
              <a:ext uri="{FF2B5EF4-FFF2-40B4-BE49-F238E27FC236}">
                <a16:creationId xmlns:a16="http://schemas.microsoft.com/office/drawing/2014/main" id="{AF763F74-E2A4-A6A6-C574-F07F2075B18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989214" y="5459097"/>
            <a:ext cx="457200" cy="457200"/>
          </a:xfrm>
          <a:prstGeom prst="rect">
            <a:avLst/>
          </a:prstGeom>
        </p:spPr>
      </p:pic>
    </p:spTree>
    <p:custDataLst>
      <p:tags r:id="rId1"/>
    </p:custDataLst>
    <p:extLst>
      <p:ext uri="{BB962C8B-B14F-4D97-AF65-F5344CB8AC3E}">
        <p14:creationId xmlns:p14="http://schemas.microsoft.com/office/powerpoint/2010/main" val="2857777660"/>
      </p:ext>
    </p:extLst>
  </p:cSld>
  <p:clrMapOvr>
    <a:masterClrMapping/>
  </p:clrMapOvr>
  <p:extLst>
    <p:ext uri="{6950BFC3-D8DA-4A85-94F7-54DA5524770B}">
      <p188:commentRel xmlns:p188="http://schemas.microsoft.com/office/powerpoint/2018/8/main" r:id="rId4"/>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DC7D4B-6B74-FDCC-6C02-CDADC2A0D1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D79FF0-D74A-F74D-8117-1921F616B44C}" type="slidenum">
              <a:rPr kumimoji="0" lang="en-US" sz="12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160FC174-37D9-F297-B23E-2061532F9426}"/>
              </a:ext>
            </a:extLst>
          </p:cNvPr>
          <p:cNvSpPr>
            <a:spLocks noGrp="1"/>
          </p:cNvSpPr>
          <p:nvPr>
            <p:ph type="title"/>
          </p:nvPr>
        </p:nvSpPr>
        <p:spPr>
          <a:xfrm>
            <a:off x="532435" y="365126"/>
            <a:ext cx="11100122" cy="991726"/>
          </a:xfrm>
        </p:spPr>
        <p:txBody>
          <a:bodyPr>
            <a:normAutofit fontScale="90000"/>
          </a:bodyPr>
          <a:lstStyle/>
          <a:p>
            <a:r>
              <a:rPr lang="en-US"/>
              <a:t>Enroll in Digital Course/Blended Course/Program</a:t>
            </a:r>
          </a:p>
        </p:txBody>
      </p:sp>
      <p:sp>
        <p:nvSpPr>
          <p:cNvPr id="4" name="Content Placeholder 3">
            <a:extLst>
              <a:ext uri="{FF2B5EF4-FFF2-40B4-BE49-F238E27FC236}">
                <a16:creationId xmlns:a16="http://schemas.microsoft.com/office/drawing/2014/main" id="{76AB3CAE-89D9-5853-DDC5-518B39900B3B}"/>
              </a:ext>
            </a:extLst>
          </p:cNvPr>
          <p:cNvSpPr>
            <a:spLocks noGrp="1"/>
          </p:cNvSpPr>
          <p:nvPr>
            <p:ph idx="1"/>
          </p:nvPr>
        </p:nvSpPr>
        <p:spPr>
          <a:xfrm>
            <a:off x="1307691" y="1766865"/>
            <a:ext cx="4375355" cy="514220"/>
          </a:xfrm>
        </p:spPr>
        <p:txBody>
          <a:bodyPr>
            <a:normAutofit/>
          </a:bodyPr>
          <a:lstStyle/>
          <a:p>
            <a:r>
              <a:rPr lang="en-US"/>
              <a:t>Available in GA@WORK</a:t>
            </a:r>
          </a:p>
          <a:p>
            <a:endParaRPr lang="en-US"/>
          </a:p>
          <a:p>
            <a:endParaRPr lang="en-US"/>
          </a:p>
        </p:txBody>
      </p:sp>
      <p:pic>
        <p:nvPicPr>
          <p:cNvPr id="7" name="Content Placeholder 6">
            <a:extLst>
              <a:ext uri="{FF2B5EF4-FFF2-40B4-BE49-F238E27FC236}">
                <a16:creationId xmlns:a16="http://schemas.microsoft.com/office/drawing/2014/main" id="{9A56B490-6917-4642-90B2-E0DC19118296}"/>
              </a:ext>
            </a:extLst>
          </p:cNvPr>
          <p:cNvPicPr>
            <a:picLocks noGrp="1" noChangeAspect="1"/>
          </p:cNvPicPr>
          <p:nvPr>
            <p:ph idx="13"/>
          </p:nvPr>
        </p:nvPicPr>
        <p:blipFill>
          <a:blip r:embed="rId4"/>
          <a:stretch>
            <a:fillRect/>
          </a:stretch>
        </p:blipFill>
        <p:spPr>
          <a:xfrm>
            <a:off x="6636774" y="1374468"/>
            <a:ext cx="3728545" cy="4971394"/>
          </a:xfrm>
          <a:prstGeom prst="rect">
            <a:avLst/>
          </a:prstGeom>
          <a:ln w="38100" cap="sq">
            <a:solidFill>
              <a:srgbClr val="235789"/>
            </a:solidFill>
            <a:prstDash val="solid"/>
            <a:miter lim="800000"/>
          </a:ln>
          <a:effectLst>
            <a:outerShdw blurRad="50800" dist="38100" dir="2700000" algn="tl" rotWithShape="0">
              <a:srgbClr val="000000">
                <a:alpha val="43000"/>
              </a:srgbClr>
            </a:outerShdw>
          </a:effectLst>
        </p:spPr>
      </p:pic>
      <p:cxnSp>
        <p:nvCxnSpPr>
          <p:cNvPr id="8" name="Straight Connector 7">
            <a:extLst>
              <a:ext uri="{FF2B5EF4-FFF2-40B4-BE49-F238E27FC236}">
                <a16:creationId xmlns:a16="http://schemas.microsoft.com/office/drawing/2014/main" id="{BA92015C-9E99-110E-3FE3-03C3214E230F}"/>
              </a:ext>
            </a:extLst>
          </p:cNvPr>
          <p:cNvCxnSpPr/>
          <p:nvPr/>
        </p:nvCxnSpPr>
        <p:spPr>
          <a:xfrm>
            <a:off x="845574" y="1976284"/>
            <a:ext cx="0" cy="3382297"/>
          </a:xfrm>
          <a:prstGeom prst="line">
            <a:avLst/>
          </a:prstGeom>
        </p:spPr>
        <p:style>
          <a:lnRef idx="2">
            <a:schemeClr val="accent6"/>
          </a:lnRef>
          <a:fillRef idx="0">
            <a:schemeClr val="accent6"/>
          </a:fillRef>
          <a:effectRef idx="1">
            <a:schemeClr val="accent6"/>
          </a:effectRef>
          <a:fontRef idx="minor">
            <a:schemeClr val="tx1"/>
          </a:fontRef>
        </p:style>
      </p:cxnSp>
      <p:sp>
        <p:nvSpPr>
          <p:cNvPr id="9" name="Flowchart: Connector 8">
            <a:extLst>
              <a:ext uri="{FF2B5EF4-FFF2-40B4-BE49-F238E27FC236}">
                <a16:creationId xmlns:a16="http://schemas.microsoft.com/office/drawing/2014/main" id="{1AED74FD-4D91-73B9-F631-5AA871AE895C}"/>
              </a:ext>
            </a:extLst>
          </p:cNvPr>
          <p:cNvSpPr/>
          <p:nvPr/>
        </p:nvSpPr>
        <p:spPr>
          <a:xfrm>
            <a:off x="575187" y="1700981"/>
            <a:ext cx="540774" cy="540774"/>
          </a:xfrm>
          <a:prstGeom prst="flowChartConnector">
            <a:avLst/>
          </a:prstGeom>
          <a:solidFill>
            <a:srgbClr val="F7921E"/>
          </a:solidFill>
          <a:ln>
            <a:solidFill>
              <a:srgbClr val="90C3C8"/>
            </a:solidFill>
            <a:prstDash val="sys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Flowchart: Connector 9">
            <a:extLst>
              <a:ext uri="{FF2B5EF4-FFF2-40B4-BE49-F238E27FC236}">
                <a16:creationId xmlns:a16="http://schemas.microsoft.com/office/drawing/2014/main" id="{0A72C330-D7F9-F733-54F1-81AB1604BADC}"/>
              </a:ext>
            </a:extLst>
          </p:cNvPr>
          <p:cNvSpPr/>
          <p:nvPr/>
        </p:nvSpPr>
        <p:spPr>
          <a:xfrm>
            <a:off x="575187" y="2813665"/>
            <a:ext cx="540774" cy="540774"/>
          </a:xfrm>
          <a:prstGeom prst="flowChartConnector">
            <a:avLst/>
          </a:prstGeom>
          <a:solidFill>
            <a:srgbClr val="F7921E"/>
          </a:solidFill>
          <a:ln>
            <a:solidFill>
              <a:srgbClr val="90C3C8"/>
            </a:solidFill>
            <a:prstDash val="sys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Flowchart: Connector 10">
            <a:extLst>
              <a:ext uri="{FF2B5EF4-FFF2-40B4-BE49-F238E27FC236}">
                <a16:creationId xmlns:a16="http://schemas.microsoft.com/office/drawing/2014/main" id="{1E0D8170-0D98-00A6-D57A-8694165D6FBE}"/>
              </a:ext>
            </a:extLst>
          </p:cNvPr>
          <p:cNvSpPr/>
          <p:nvPr/>
        </p:nvSpPr>
        <p:spPr>
          <a:xfrm>
            <a:off x="575187" y="3926349"/>
            <a:ext cx="540774" cy="540774"/>
          </a:xfrm>
          <a:prstGeom prst="flowChartConnector">
            <a:avLst/>
          </a:prstGeom>
          <a:solidFill>
            <a:srgbClr val="F7921E"/>
          </a:solidFill>
          <a:ln>
            <a:solidFill>
              <a:srgbClr val="90C3C8"/>
            </a:solidFill>
            <a:prstDash val="sys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2" name="Flowchart: Connector 11">
            <a:extLst>
              <a:ext uri="{FF2B5EF4-FFF2-40B4-BE49-F238E27FC236}">
                <a16:creationId xmlns:a16="http://schemas.microsoft.com/office/drawing/2014/main" id="{0A454BCD-C330-023E-0D0C-288EBFE36F06}"/>
              </a:ext>
            </a:extLst>
          </p:cNvPr>
          <p:cNvSpPr/>
          <p:nvPr/>
        </p:nvSpPr>
        <p:spPr>
          <a:xfrm>
            <a:off x="575187" y="5039033"/>
            <a:ext cx="540774" cy="540774"/>
          </a:xfrm>
          <a:prstGeom prst="flowChartConnector">
            <a:avLst/>
          </a:prstGeom>
          <a:solidFill>
            <a:srgbClr val="F7921E"/>
          </a:solidFill>
          <a:ln>
            <a:solidFill>
              <a:srgbClr val="90C3C8"/>
            </a:solidFill>
            <a:prstDash val="sysDash"/>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DCDED256-FD80-F4B3-25A8-9953758B9C3B}"/>
              </a:ext>
            </a:extLst>
          </p:cNvPr>
          <p:cNvSpPr txBox="1"/>
          <p:nvPr/>
        </p:nvSpPr>
        <p:spPr>
          <a:xfrm>
            <a:off x="1327356" y="5150233"/>
            <a:ext cx="3559277" cy="3970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a:ln>
                  <a:noFill/>
                </a:ln>
                <a:solidFill>
                  <a:srgbClr val="000000"/>
                </a:solidFill>
                <a:effectLst/>
                <a:uLnTx/>
                <a:uFillTx/>
                <a:latin typeface="Arial" panose="020B0604020202020204"/>
                <a:ea typeface="+mn-ea"/>
                <a:cs typeface="+mn-cs"/>
              </a:rPr>
              <a:t>Click to download job aid</a:t>
            </a:r>
          </a:p>
        </p:txBody>
      </p:sp>
      <p:sp>
        <p:nvSpPr>
          <p:cNvPr id="16" name="TextBox 15">
            <a:extLst>
              <a:ext uri="{FF2B5EF4-FFF2-40B4-BE49-F238E27FC236}">
                <a16:creationId xmlns:a16="http://schemas.microsoft.com/office/drawing/2014/main" id="{16A9D53C-5214-A11E-87B4-5827334FC811}"/>
              </a:ext>
            </a:extLst>
          </p:cNvPr>
          <p:cNvSpPr txBox="1"/>
          <p:nvPr/>
        </p:nvSpPr>
        <p:spPr>
          <a:xfrm>
            <a:off x="1307691" y="4019523"/>
            <a:ext cx="4355690" cy="397032"/>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a:ln>
                  <a:noFill/>
                </a:ln>
                <a:solidFill>
                  <a:srgbClr val="000000"/>
                </a:solidFill>
                <a:effectLst/>
                <a:uLnTx/>
                <a:uFillTx/>
                <a:latin typeface="Arial" panose="020B0604020202020204"/>
                <a:ea typeface="+mn-ea"/>
                <a:cs typeface="+mn-cs"/>
              </a:rPr>
              <a:t>Sort by Articles in search results</a:t>
            </a:r>
          </a:p>
        </p:txBody>
      </p:sp>
      <p:sp>
        <p:nvSpPr>
          <p:cNvPr id="18" name="TextBox 17">
            <a:extLst>
              <a:ext uri="{FF2B5EF4-FFF2-40B4-BE49-F238E27FC236}">
                <a16:creationId xmlns:a16="http://schemas.microsoft.com/office/drawing/2014/main" id="{4F475150-ABE2-659F-24E6-D8A3ED74EEB1}"/>
              </a:ext>
            </a:extLst>
          </p:cNvPr>
          <p:cNvSpPr txBox="1"/>
          <p:nvPr/>
        </p:nvSpPr>
        <p:spPr>
          <a:xfrm>
            <a:off x="1307691" y="2785625"/>
            <a:ext cx="4552336" cy="701731"/>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200" cap="none" spc="0" normalizeH="0" baseline="0" noProof="0">
                <a:ln>
                  <a:noFill/>
                </a:ln>
                <a:solidFill>
                  <a:srgbClr val="000000"/>
                </a:solidFill>
                <a:effectLst/>
                <a:uLnTx/>
                <a:uFillTx/>
                <a:latin typeface="Arial" panose="020B0604020202020204"/>
                <a:ea typeface="+mn-ea"/>
                <a:cs typeface="+mn-cs"/>
              </a:rPr>
              <a:t>Type “enroll in digital course” in the global navigation bar </a:t>
            </a:r>
          </a:p>
        </p:txBody>
      </p:sp>
    </p:spTree>
    <p:custDataLst>
      <p:tags r:id="rId1"/>
    </p:custDataLst>
    <p:extLst>
      <p:ext uri="{BB962C8B-B14F-4D97-AF65-F5344CB8AC3E}">
        <p14:creationId xmlns:p14="http://schemas.microsoft.com/office/powerpoint/2010/main" val="773355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E0F1BA-5E69-3001-0716-CB26BECA317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3B25208-6681-8091-E498-3A0473B53781}"/>
              </a:ext>
            </a:extLst>
          </p:cNvPr>
          <p:cNvSpPr>
            <a:spLocks noGrp="1"/>
          </p:cNvSpPr>
          <p:nvPr>
            <p:ph type="ctrTitle"/>
          </p:nvPr>
        </p:nvSpPr>
        <p:spPr>
          <a:xfrm>
            <a:off x="1524000" y="2766510"/>
            <a:ext cx="9144000" cy="1655762"/>
          </a:xfrm>
        </p:spPr>
        <p:txBody>
          <a:bodyPr>
            <a:normAutofit fontScale="90000"/>
          </a:bodyPr>
          <a:lstStyle/>
          <a:p>
            <a:r>
              <a:rPr lang="en-US"/>
              <a:t>Requisition and Purchase Order</a:t>
            </a:r>
            <a:endParaRPr lang="en-US">
              <a:cs typeface="Arial"/>
            </a:endParaRPr>
          </a:p>
        </p:txBody>
      </p:sp>
      <p:sp>
        <p:nvSpPr>
          <p:cNvPr id="6" name="Subtitle 5">
            <a:extLst>
              <a:ext uri="{FF2B5EF4-FFF2-40B4-BE49-F238E27FC236}">
                <a16:creationId xmlns:a16="http://schemas.microsoft.com/office/drawing/2014/main" id="{A210983B-5C0C-C38D-0743-A25D72C49212}"/>
              </a:ext>
            </a:extLst>
          </p:cNvPr>
          <p:cNvSpPr>
            <a:spLocks noGrp="1"/>
          </p:cNvSpPr>
          <p:nvPr>
            <p:ph type="subTitle" idx="1"/>
          </p:nvPr>
        </p:nvSpPr>
        <p:spPr>
          <a:xfrm>
            <a:off x="1524000" y="4514348"/>
            <a:ext cx="9144000" cy="1655762"/>
          </a:xfrm>
        </p:spPr>
        <p:txBody>
          <a:bodyPr>
            <a:normAutofit/>
          </a:bodyPr>
          <a:lstStyle/>
          <a:p>
            <a:r>
              <a:rPr lang="en-US" sz="2000"/>
              <a:t>Vinod Kalpathi</a:t>
            </a:r>
          </a:p>
        </p:txBody>
      </p:sp>
      <p:sp>
        <p:nvSpPr>
          <p:cNvPr id="2" name="Slide Number Placeholder 1">
            <a:extLst>
              <a:ext uri="{FF2B5EF4-FFF2-40B4-BE49-F238E27FC236}">
                <a16:creationId xmlns:a16="http://schemas.microsoft.com/office/drawing/2014/main" id="{82040198-23BC-2046-A22F-F7336C8D7051}"/>
              </a:ext>
            </a:extLst>
          </p:cNvPr>
          <p:cNvSpPr>
            <a:spLocks noGrp="1"/>
          </p:cNvSpPr>
          <p:nvPr>
            <p:ph type="sldNum" sz="quarter" idx="12"/>
          </p:nvPr>
        </p:nvSpPr>
        <p:spPr/>
        <p:txBody>
          <a:bodyPr/>
          <a:lstStyle/>
          <a:p>
            <a:fld id="{C2D79FF0-D74A-F74D-8117-1921F616B44C}" type="slidenum">
              <a:rPr lang="en-US" smtClean="0"/>
              <a:t>24</a:t>
            </a:fld>
            <a:endParaRPr lang="en-US"/>
          </a:p>
        </p:txBody>
      </p:sp>
    </p:spTree>
    <p:custDataLst>
      <p:tags r:id="rId1"/>
    </p:custDataLst>
    <p:extLst>
      <p:ext uri="{BB962C8B-B14F-4D97-AF65-F5344CB8AC3E}">
        <p14:creationId xmlns:p14="http://schemas.microsoft.com/office/powerpoint/2010/main" val="1790717335"/>
      </p:ext>
    </p:extLst>
  </p:cSld>
  <p:clrMapOvr>
    <a:masterClrMapping/>
  </p:clrMapOvr>
  <p:extLst>
    <p:ext uri="{6950BFC3-D8DA-4A85-94F7-54DA5524770B}">
      <p188:commentRel xmlns:p188="http://schemas.microsoft.com/office/powerpoint/2018/8/main" r:id="rId4"/>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3A43B-068F-844E-5FD9-38612071F98F}"/>
            </a:ext>
          </a:extLst>
        </p:cNvPr>
        <p:cNvGrpSpPr/>
        <p:nvPr/>
      </p:nvGrpSpPr>
      <p:grpSpPr>
        <a:xfrm>
          <a:off x="0" y="0"/>
          <a:ext cx="0" cy="0"/>
          <a:chOff x="0" y="0"/>
          <a:chExt cx="0" cy="0"/>
        </a:xfrm>
      </p:grpSpPr>
      <p:sp>
        <p:nvSpPr>
          <p:cNvPr id="47" name="Oval 46">
            <a:extLst>
              <a:ext uri="{FF2B5EF4-FFF2-40B4-BE49-F238E27FC236}">
                <a16:creationId xmlns:a16="http://schemas.microsoft.com/office/drawing/2014/main" id="{73504F9B-A997-E63C-5CD3-C45F8062C10D}"/>
              </a:ext>
            </a:extLst>
          </p:cNvPr>
          <p:cNvSpPr/>
          <p:nvPr/>
        </p:nvSpPr>
        <p:spPr>
          <a:xfrm>
            <a:off x="815726" y="5682144"/>
            <a:ext cx="495299" cy="479583"/>
          </a:xfrm>
          <a:prstGeom prst="ellipse">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361AFA49-E1D2-DBE4-EBA1-F615033067CF}"/>
              </a:ext>
            </a:extLst>
          </p:cNvPr>
          <p:cNvSpPr/>
          <p:nvPr/>
        </p:nvSpPr>
        <p:spPr>
          <a:xfrm>
            <a:off x="980911" y="3300306"/>
            <a:ext cx="419099" cy="431958"/>
          </a:xfrm>
          <a:prstGeom prst="ellipse">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1C6CA867-9783-68BB-FA9B-11EFAF1FB65B}"/>
              </a:ext>
            </a:extLst>
          </p:cNvPr>
          <p:cNvSpPr>
            <a:spLocks noGrp="1"/>
          </p:cNvSpPr>
          <p:nvPr>
            <p:ph type="sldNum" sz="quarter" idx="12"/>
          </p:nvPr>
        </p:nvSpPr>
        <p:spPr/>
        <p:txBody>
          <a:bodyPr/>
          <a:lstStyle/>
          <a:p>
            <a:fld id="{C2D79FF0-D74A-F74D-8117-1921F616B44C}" type="slidenum">
              <a:rPr lang="en-US" smtClean="0"/>
              <a:t>25</a:t>
            </a:fld>
            <a:endParaRPr lang="en-US"/>
          </a:p>
        </p:txBody>
      </p:sp>
      <p:sp>
        <p:nvSpPr>
          <p:cNvPr id="3" name="Title 2">
            <a:extLst>
              <a:ext uri="{FF2B5EF4-FFF2-40B4-BE49-F238E27FC236}">
                <a16:creationId xmlns:a16="http://schemas.microsoft.com/office/drawing/2014/main" id="{3416B694-0AC5-36E8-0D00-F7203CA831CF}"/>
              </a:ext>
            </a:extLst>
          </p:cNvPr>
          <p:cNvSpPr>
            <a:spLocks noGrp="1"/>
          </p:cNvSpPr>
          <p:nvPr>
            <p:ph type="title"/>
          </p:nvPr>
        </p:nvSpPr>
        <p:spPr/>
        <p:txBody>
          <a:bodyPr/>
          <a:lstStyle/>
          <a:p>
            <a:r>
              <a:rPr lang="en-US">
                <a:cs typeface="Arial"/>
              </a:rPr>
              <a:t>Requisitions and Purchase Orders</a:t>
            </a:r>
            <a:endParaRPr lang="en-US"/>
          </a:p>
        </p:txBody>
      </p:sp>
      <p:sp>
        <p:nvSpPr>
          <p:cNvPr id="7" name="TextBox 6">
            <a:extLst>
              <a:ext uri="{FF2B5EF4-FFF2-40B4-BE49-F238E27FC236}">
                <a16:creationId xmlns:a16="http://schemas.microsoft.com/office/drawing/2014/main" id="{18BD56A7-D3EC-5F7F-C2D9-428D64BF29F7}"/>
              </a:ext>
            </a:extLst>
          </p:cNvPr>
          <p:cNvSpPr txBox="1"/>
          <p:nvPr/>
        </p:nvSpPr>
        <p:spPr>
          <a:xfrm>
            <a:off x="1295400" y="1463851"/>
            <a:ext cx="1638300" cy="400110"/>
          </a:xfrm>
          <a:prstGeom prst="rect">
            <a:avLst/>
          </a:prstGeom>
          <a:noFill/>
        </p:spPr>
        <p:txBody>
          <a:bodyPr wrap="square" rtlCol="0">
            <a:spAutoFit/>
          </a:bodyPr>
          <a:lstStyle/>
          <a:p>
            <a:r>
              <a:rPr lang="en-US" sz="2000" b="1"/>
              <a:t>Converted</a:t>
            </a:r>
            <a:endParaRPr lang="en-US" b="1"/>
          </a:p>
        </p:txBody>
      </p:sp>
      <p:sp>
        <p:nvSpPr>
          <p:cNvPr id="11" name="TextBox 10">
            <a:extLst>
              <a:ext uri="{FF2B5EF4-FFF2-40B4-BE49-F238E27FC236}">
                <a16:creationId xmlns:a16="http://schemas.microsoft.com/office/drawing/2014/main" id="{B280B585-9D30-EF45-1A4F-E41893F722C7}"/>
              </a:ext>
            </a:extLst>
          </p:cNvPr>
          <p:cNvSpPr txBox="1"/>
          <p:nvPr/>
        </p:nvSpPr>
        <p:spPr>
          <a:xfrm>
            <a:off x="7245994" y="1456941"/>
            <a:ext cx="1971673" cy="400110"/>
          </a:xfrm>
          <a:prstGeom prst="rect">
            <a:avLst/>
          </a:prstGeom>
          <a:noFill/>
        </p:spPr>
        <p:txBody>
          <a:bodyPr wrap="square" rtlCol="0">
            <a:spAutoFit/>
          </a:bodyPr>
          <a:lstStyle/>
          <a:p>
            <a:r>
              <a:rPr lang="en-US" sz="2000" b="1"/>
              <a:t>Not Converted</a:t>
            </a:r>
          </a:p>
        </p:txBody>
      </p:sp>
      <p:sp>
        <p:nvSpPr>
          <p:cNvPr id="13" name="Oval 12">
            <a:extLst>
              <a:ext uri="{FF2B5EF4-FFF2-40B4-BE49-F238E27FC236}">
                <a16:creationId xmlns:a16="http://schemas.microsoft.com/office/drawing/2014/main" id="{42538F57-FD14-9013-2DFB-7315058C30B1}"/>
              </a:ext>
            </a:extLst>
          </p:cNvPr>
          <p:cNvSpPr/>
          <p:nvPr/>
        </p:nvSpPr>
        <p:spPr>
          <a:xfrm>
            <a:off x="644278" y="1398958"/>
            <a:ext cx="495299" cy="479583"/>
          </a:xfrm>
          <a:prstGeom prst="ellipse">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Graphic 14" descr="Checkmark outline">
            <a:extLst>
              <a:ext uri="{FF2B5EF4-FFF2-40B4-BE49-F238E27FC236}">
                <a16:creationId xmlns:a16="http://schemas.microsoft.com/office/drawing/2014/main" id="{BA8E2AB7-2B7F-2CD2-9D36-95233C976B6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25348" y="1529115"/>
            <a:ext cx="320691" cy="264583"/>
          </a:xfrm>
          <a:prstGeom prst="rect">
            <a:avLst/>
          </a:prstGeom>
        </p:spPr>
      </p:pic>
      <p:sp>
        <p:nvSpPr>
          <p:cNvPr id="17" name="Oval 16">
            <a:extLst>
              <a:ext uri="{FF2B5EF4-FFF2-40B4-BE49-F238E27FC236}">
                <a16:creationId xmlns:a16="http://schemas.microsoft.com/office/drawing/2014/main" id="{7D82093A-73AB-7233-46C1-5AA327BEE282}"/>
              </a:ext>
            </a:extLst>
          </p:cNvPr>
          <p:cNvSpPr/>
          <p:nvPr/>
        </p:nvSpPr>
        <p:spPr>
          <a:xfrm>
            <a:off x="6699649" y="1398958"/>
            <a:ext cx="495299" cy="479583"/>
          </a:xfrm>
          <a:prstGeom prst="ellipse">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1" name="Straight Connector 20">
            <a:extLst>
              <a:ext uri="{FF2B5EF4-FFF2-40B4-BE49-F238E27FC236}">
                <a16:creationId xmlns:a16="http://schemas.microsoft.com/office/drawing/2014/main" id="{AB6B619A-2439-A01B-9603-08603320C202}"/>
              </a:ext>
            </a:extLst>
          </p:cNvPr>
          <p:cNvCxnSpPr>
            <a:cxnSpLocks/>
            <a:endCxn id="17" idx="5"/>
          </p:cNvCxnSpPr>
          <p:nvPr/>
        </p:nvCxnSpPr>
        <p:spPr>
          <a:xfrm>
            <a:off x="6788794" y="1456941"/>
            <a:ext cx="333619" cy="351367"/>
          </a:xfrm>
          <a:prstGeom prst="line">
            <a:avLst/>
          </a:prstGeom>
          <a:ln w="28575">
            <a:solidFill>
              <a:schemeClr val="tx2"/>
            </a:solidFill>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24E66A18-D6D0-7448-BCC5-5FFD8ECDC6BF}"/>
              </a:ext>
            </a:extLst>
          </p:cNvPr>
          <p:cNvSpPr txBox="1"/>
          <p:nvPr/>
        </p:nvSpPr>
        <p:spPr>
          <a:xfrm>
            <a:off x="725348" y="2148240"/>
            <a:ext cx="3732352" cy="923330"/>
          </a:xfrm>
          <a:prstGeom prst="rect">
            <a:avLst/>
          </a:prstGeom>
          <a:noFill/>
        </p:spPr>
        <p:txBody>
          <a:bodyPr wrap="square" rtlCol="0">
            <a:spAutoFit/>
          </a:bodyPr>
          <a:lstStyle/>
          <a:p>
            <a:r>
              <a:rPr lang="en-US"/>
              <a:t>Applicable purchase orders and associated un-invoiced receipts were converted. </a:t>
            </a:r>
          </a:p>
        </p:txBody>
      </p:sp>
      <p:sp>
        <p:nvSpPr>
          <p:cNvPr id="25" name="TextBox 24">
            <a:extLst>
              <a:ext uri="{FF2B5EF4-FFF2-40B4-BE49-F238E27FC236}">
                <a16:creationId xmlns:a16="http://schemas.microsoft.com/office/drawing/2014/main" id="{49F1D9D1-C9FA-60F3-D194-979C079EBC44}"/>
              </a:ext>
            </a:extLst>
          </p:cNvPr>
          <p:cNvSpPr txBox="1"/>
          <p:nvPr/>
        </p:nvSpPr>
        <p:spPr>
          <a:xfrm>
            <a:off x="1519237" y="3224944"/>
            <a:ext cx="2828925" cy="923330"/>
          </a:xfrm>
          <a:prstGeom prst="rect">
            <a:avLst/>
          </a:prstGeom>
          <a:noFill/>
        </p:spPr>
        <p:txBody>
          <a:bodyPr wrap="square" lIns="91440" tIns="45720" rIns="91440" bIns="45720" rtlCol="0" anchor="t">
            <a:spAutoFit/>
          </a:bodyPr>
          <a:lstStyle/>
          <a:p>
            <a:r>
              <a:rPr lang="en-US"/>
              <a:t>Very Few issues reported with converted PO amounts.</a:t>
            </a:r>
          </a:p>
        </p:txBody>
      </p:sp>
      <p:pic>
        <p:nvPicPr>
          <p:cNvPr id="29" name="Graphic 28" descr="Checkmark outline">
            <a:extLst>
              <a:ext uri="{FF2B5EF4-FFF2-40B4-BE49-F238E27FC236}">
                <a16:creationId xmlns:a16="http://schemas.microsoft.com/office/drawing/2014/main" id="{AEB9D591-CB14-3F61-6195-B754DFC65F4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6039" y="3397131"/>
            <a:ext cx="288845" cy="238309"/>
          </a:xfrm>
          <a:prstGeom prst="rect">
            <a:avLst/>
          </a:prstGeom>
        </p:spPr>
      </p:pic>
      <p:sp>
        <p:nvSpPr>
          <p:cNvPr id="35" name="TextBox 34">
            <a:extLst>
              <a:ext uri="{FF2B5EF4-FFF2-40B4-BE49-F238E27FC236}">
                <a16:creationId xmlns:a16="http://schemas.microsoft.com/office/drawing/2014/main" id="{01E9F169-0705-AEF3-AAD3-561718F593D1}"/>
              </a:ext>
            </a:extLst>
          </p:cNvPr>
          <p:cNvSpPr txBox="1"/>
          <p:nvPr/>
        </p:nvSpPr>
        <p:spPr>
          <a:xfrm>
            <a:off x="6788794" y="2149651"/>
            <a:ext cx="4107806" cy="923330"/>
          </a:xfrm>
          <a:prstGeom prst="rect">
            <a:avLst/>
          </a:prstGeom>
          <a:noFill/>
        </p:spPr>
        <p:txBody>
          <a:bodyPr wrap="square" rtlCol="0">
            <a:spAutoFit/>
          </a:bodyPr>
          <a:lstStyle/>
          <a:p>
            <a:pPr marL="285750" indent="-285750">
              <a:buFont typeface="Arial" panose="020B0604020202020204" pitchFamily="34" charset="0"/>
              <a:buChar char="•"/>
            </a:pPr>
            <a:r>
              <a:rPr lang="en-US"/>
              <a:t>Lines with less than $1 remaining</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Employees or inactive suppliers</a:t>
            </a:r>
          </a:p>
        </p:txBody>
      </p:sp>
      <p:sp>
        <p:nvSpPr>
          <p:cNvPr id="37" name="Rectangle: Rounded Corners 36">
            <a:extLst>
              <a:ext uri="{FF2B5EF4-FFF2-40B4-BE49-F238E27FC236}">
                <a16:creationId xmlns:a16="http://schemas.microsoft.com/office/drawing/2014/main" id="{4FFCC95E-8870-813A-971D-DA6D2B3E41C0}"/>
              </a:ext>
            </a:extLst>
          </p:cNvPr>
          <p:cNvSpPr/>
          <p:nvPr/>
        </p:nvSpPr>
        <p:spPr>
          <a:xfrm>
            <a:off x="725348" y="4109685"/>
            <a:ext cx="10399852" cy="1219200"/>
          </a:xfrm>
          <a:prstGeom prst="roundRect">
            <a:avLst>
              <a:gd name="adj" fmla="val 4948"/>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descr="Ticket outline">
            <a:extLst>
              <a:ext uri="{FF2B5EF4-FFF2-40B4-BE49-F238E27FC236}">
                <a16:creationId xmlns:a16="http://schemas.microsoft.com/office/drawing/2014/main" id="{50CC2B01-3719-DC31-6046-D52D4956A4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8387" y="4200489"/>
            <a:ext cx="914400" cy="914400"/>
          </a:xfrm>
          <a:prstGeom prst="rect">
            <a:avLst/>
          </a:prstGeom>
        </p:spPr>
      </p:pic>
      <p:sp>
        <p:nvSpPr>
          <p:cNvPr id="40" name="TextBox 39">
            <a:extLst>
              <a:ext uri="{FF2B5EF4-FFF2-40B4-BE49-F238E27FC236}">
                <a16:creationId xmlns:a16="http://schemas.microsoft.com/office/drawing/2014/main" id="{4DD922FF-3E78-80AC-BD77-8EC342A11651}"/>
              </a:ext>
            </a:extLst>
          </p:cNvPr>
          <p:cNvSpPr txBox="1"/>
          <p:nvPr/>
        </p:nvSpPr>
        <p:spPr>
          <a:xfrm>
            <a:off x="1816016" y="4217797"/>
            <a:ext cx="6343650" cy="523220"/>
          </a:xfrm>
          <a:prstGeom prst="rect">
            <a:avLst/>
          </a:prstGeom>
          <a:noFill/>
        </p:spPr>
        <p:txBody>
          <a:bodyPr wrap="square" rtlCol="0">
            <a:spAutoFit/>
          </a:bodyPr>
          <a:lstStyle/>
          <a:p>
            <a:r>
              <a:rPr lang="en-US" sz="2800" b="1">
                <a:solidFill>
                  <a:schemeClr val="tx2">
                    <a:lumMod val="90000"/>
                    <a:lumOff val="10000"/>
                  </a:schemeClr>
                </a:solidFill>
              </a:rPr>
              <a:t>Need Help?</a:t>
            </a:r>
          </a:p>
        </p:txBody>
      </p:sp>
      <p:sp>
        <p:nvSpPr>
          <p:cNvPr id="42" name="TextBox 41">
            <a:extLst>
              <a:ext uri="{FF2B5EF4-FFF2-40B4-BE49-F238E27FC236}">
                <a16:creationId xmlns:a16="http://schemas.microsoft.com/office/drawing/2014/main" id="{FB0EC355-E5D6-8E06-3853-8FFD450D6E0F}"/>
              </a:ext>
            </a:extLst>
          </p:cNvPr>
          <p:cNvSpPr txBox="1"/>
          <p:nvPr/>
        </p:nvSpPr>
        <p:spPr>
          <a:xfrm>
            <a:off x="1816016" y="4684488"/>
            <a:ext cx="9404434" cy="369332"/>
          </a:xfrm>
          <a:prstGeom prst="rect">
            <a:avLst/>
          </a:prstGeom>
          <a:noFill/>
        </p:spPr>
        <p:txBody>
          <a:bodyPr wrap="square" rtlCol="0">
            <a:spAutoFit/>
          </a:bodyPr>
          <a:lstStyle/>
          <a:p>
            <a:r>
              <a:rPr lang="en-US"/>
              <a:t>Submit an SAO service request for budget or </a:t>
            </a:r>
            <a:r>
              <a:rPr lang="en-US" err="1"/>
              <a:t>worktag</a:t>
            </a:r>
            <a:r>
              <a:rPr lang="en-US"/>
              <a:t> questions related to converted </a:t>
            </a:r>
            <a:r>
              <a:rPr lang="en-US" err="1"/>
              <a:t>POs.</a:t>
            </a:r>
            <a:r>
              <a:rPr lang="en-US"/>
              <a:t> </a:t>
            </a:r>
          </a:p>
        </p:txBody>
      </p:sp>
      <p:sp>
        <p:nvSpPr>
          <p:cNvPr id="43" name="TextBox 42">
            <a:extLst>
              <a:ext uri="{FF2B5EF4-FFF2-40B4-BE49-F238E27FC236}">
                <a16:creationId xmlns:a16="http://schemas.microsoft.com/office/drawing/2014/main" id="{C562F0C0-10F8-9EE3-C9C3-CF6E7D3E3336}"/>
              </a:ext>
            </a:extLst>
          </p:cNvPr>
          <p:cNvSpPr txBox="1"/>
          <p:nvPr/>
        </p:nvSpPr>
        <p:spPr>
          <a:xfrm>
            <a:off x="1334884" y="5781954"/>
            <a:ext cx="9605963" cy="369332"/>
          </a:xfrm>
          <a:prstGeom prst="rect">
            <a:avLst/>
          </a:prstGeom>
          <a:noFill/>
        </p:spPr>
        <p:txBody>
          <a:bodyPr wrap="square" rtlCol="0">
            <a:spAutoFit/>
          </a:bodyPr>
          <a:lstStyle/>
          <a:p>
            <a:r>
              <a:rPr lang="en-US" b="1">
                <a:solidFill>
                  <a:schemeClr val="accent1"/>
                </a:solidFill>
              </a:rPr>
              <a:t>NEXT:</a:t>
            </a:r>
            <a:r>
              <a:rPr lang="en-US"/>
              <a:t> Workday 2026R2 UI and requisition/PO changes. </a:t>
            </a:r>
          </a:p>
        </p:txBody>
      </p:sp>
      <p:pic>
        <p:nvPicPr>
          <p:cNvPr id="45" name="Graphic 44" descr="Arrow Right with solid fill">
            <a:extLst>
              <a:ext uri="{FF2B5EF4-FFF2-40B4-BE49-F238E27FC236}">
                <a16:creationId xmlns:a16="http://schemas.microsoft.com/office/drawing/2014/main" id="{66BEC4BB-FD3A-C7A7-7310-5CF6E4FEF45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06214" y="5712218"/>
            <a:ext cx="314325" cy="419437"/>
          </a:xfrm>
          <a:prstGeom prst="rect">
            <a:avLst/>
          </a:prstGeom>
        </p:spPr>
      </p:pic>
      <p:cxnSp>
        <p:nvCxnSpPr>
          <p:cNvPr id="49" name="Straight Connector 48">
            <a:extLst>
              <a:ext uri="{FF2B5EF4-FFF2-40B4-BE49-F238E27FC236}">
                <a16:creationId xmlns:a16="http://schemas.microsoft.com/office/drawing/2014/main" id="{E39CF5C2-1CE9-C0D5-5299-FF056D949DAF}"/>
              </a:ext>
            </a:extLst>
          </p:cNvPr>
          <p:cNvCxnSpPr/>
          <p:nvPr/>
        </p:nvCxnSpPr>
        <p:spPr>
          <a:xfrm>
            <a:off x="725348" y="5591175"/>
            <a:ext cx="10399852" cy="0"/>
          </a:xfrm>
          <a:prstGeom prst="line">
            <a:avLst/>
          </a:prstGeom>
          <a:ln w="9525"/>
        </p:spPr>
        <p:style>
          <a:lnRef idx="2">
            <a:schemeClr val="accent1"/>
          </a:lnRef>
          <a:fillRef idx="0">
            <a:schemeClr val="accent1"/>
          </a:fillRef>
          <a:effectRef idx="1">
            <a:schemeClr val="accent1"/>
          </a:effectRef>
          <a:fontRef idx="minor">
            <a:schemeClr val="tx1"/>
          </a:fontRef>
        </p:style>
      </p:cxnSp>
      <p:cxnSp>
        <p:nvCxnSpPr>
          <p:cNvPr id="51" name="Straight Arrow Connector 50">
            <a:extLst>
              <a:ext uri="{FF2B5EF4-FFF2-40B4-BE49-F238E27FC236}">
                <a16:creationId xmlns:a16="http://schemas.microsoft.com/office/drawing/2014/main" id="{DBCDC5C3-8AF2-2134-2659-DBFB5DCF0A62}"/>
              </a:ext>
            </a:extLst>
          </p:cNvPr>
          <p:cNvCxnSpPr/>
          <p:nvPr/>
        </p:nvCxnSpPr>
        <p:spPr>
          <a:xfrm>
            <a:off x="725348" y="5591175"/>
            <a:ext cx="79388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E6A570E8-8C92-B5FC-3256-4EAAC65D41D6}"/>
              </a:ext>
            </a:extLst>
          </p:cNvPr>
          <p:cNvCxnSpPr>
            <a:cxnSpLocks/>
          </p:cNvCxnSpPr>
          <p:nvPr/>
        </p:nvCxnSpPr>
        <p:spPr>
          <a:xfrm>
            <a:off x="5352836" y="1456941"/>
            <a:ext cx="0" cy="2406142"/>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477969764"/>
      </p:ext>
    </p:extLst>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D6686-1AD0-693F-05D4-84E994D8BFF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A83A4D8-B3E0-FC3A-44DB-A4D8B2850EC6}"/>
              </a:ext>
            </a:extLst>
          </p:cNvPr>
          <p:cNvSpPr>
            <a:spLocks noGrp="1"/>
          </p:cNvSpPr>
          <p:nvPr>
            <p:ph type="ctrTitle"/>
          </p:nvPr>
        </p:nvSpPr>
        <p:spPr/>
        <p:txBody>
          <a:bodyPr>
            <a:normAutofit fontScale="90000"/>
          </a:bodyPr>
          <a:lstStyle/>
          <a:p>
            <a:r>
              <a:rPr lang="en-US"/>
              <a:t>GA@WORK Release Highlights</a:t>
            </a:r>
          </a:p>
        </p:txBody>
      </p:sp>
      <p:sp>
        <p:nvSpPr>
          <p:cNvPr id="6" name="Subtitle 5">
            <a:extLst>
              <a:ext uri="{FF2B5EF4-FFF2-40B4-BE49-F238E27FC236}">
                <a16:creationId xmlns:a16="http://schemas.microsoft.com/office/drawing/2014/main" id="{C43D7153-83F9-059B-F587-39D69467CBD0}"/>
              </a:ext>
            </a:extLst>
          </p:cNvPr>
          <p:cNvSpPr>
            <a:spLocks noGrp="1"/>
          </p:cNvSpPr>
          <p:nvPr>
            <p:ph type="subTitle" idx="1"/>
          </p:nvPr>
        </p:nvSpPr>
        <p:spPr/>
        <p:txBody>
          <a:bodyPr vert="horz" lIns="91440" tIns="45720" rIns="91440" bIns="45720" rtlCol="0" anchor="t">
            <a:normAutofit/>
          </a:bodyPr>
          <a:lstStyle/>
          <a:p>
            <a:r>
              <a:rPr lang="en-US">
                <a:cs typeface="Arial"/>
              </a:rPr>
              <a:t>GA@WORK (Workday) 2026R2 Item Summary</a:t>
            </a:r>
            <a:endParaRPr lang="en-US"/>
          </a:p>
        </p:txBody>
      </p:sp>
      <p:sp>
        <p:nvSpPr>
          <p:cNvPr id="2" name="Slide Number Placeholder 1">
            <a:extLst>
              <a:ext uri="{FF2B5EF4-FFF2-40B4-BE49-F238E27FC236}">
                <a16:creationId xmlns:a16="http://schemas.microsoft.com/office/drawing/2014/main" id="{A4C87950-F887-5DEC-0456-826CE5D17621}"/>
              </a:ext>
            </a:extLst>
          </p:cNvPr>
          <p:cNvSpPr>
            <a:spLocks noGrp="1"/>
          </p:cNvSpPr>
          <p:nvPr>
            <p:ph type="sldNum" sz="quarter" idx="12"/>
          </p:nvPr>
        </p:nvSpPr>
        <p:spPr/>
        <p:txBody>
          <a:bodyPr/>
          <a:lstStyle/>
          <a:p>
            <a:fld id="{C2D79FF0-D74A-F74D-8117-1921F616B44C}" type="slidenum">
              <a:rPr lang="en-US" smtClean="0"/>
              <a:t>26</a:t>
            </a:fld>
            <a:endParaRPr lang="en-US"/>
          </a:p>
        </p:txBody>
      </p:sp>
    </p:spTree>
    <p:extLst>
      <p:ext uri="{BB962C8B-B14F-4D97-AF65-F5344CB8AC3E}">
        <p14:creationId xmlns:p14="http://schemas.microsoft.com/office/powerpoint/2010/main" val="3365202348"/>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73AACB-B7DF-3934-A81A-1F41F9E80E6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BD69B5-0EEB-D6B8-A38B-FCB375D91BCD}"/>
              </a:ext>
            </a:extLst>
          </p:cNvPr>
          <p:cNvSpPr>
            <a:spLocks noGrp="1"/>
          </p:cNvSpPr>
          <p:nvPr>
            <p:ph type="sldNum" sz="quarter" idx="12"/>
          </p:nvPr>
        </p:nvSpPr>
        <p:spPr/>
        <p:txBody>
          <a:bodyPr/>
          <a:lstStyle/>
          <a:p>
            <a:fld id="{C2D79FF0-D74A-F74D-8117-1921F616B44C}" type="slidenum">
              <a:rPr lang="en-US" smtClean="0"/>
              <a:t>27</a:t>
            </a:fld>
            <a:endParaRPr lang="en-US"/>
          </a:p>
        </p:txBody>
      </p:sp>
      <p:sp>
        <p:nvSpPr>
          <p:cNvPr id="3" name="Title 2">
            <a:extLst>
              <a:ext uri="{FF2B5EF4-FFF2-40B4-BE49-F238E27FC236}">
                <a16:creationId xmlns:a16="http://schemas.microsoft.com/office/drawing/2014/main" id="{6A96DDF4-2A14-607A-DA30-D4A97BA18FAA}"/>
              </a:ext>
            </a:extLst>
          </p:cNvPr>
          <p:cNvSpPr>
            <a:spLocks noGrp="1"/>
          </p:cNvSpPr>
          <p:nvPr>
            <p:ph type="title"/>
          </p:nvPr>
        </p:nvSpPr>
        <p:spPr>
          <a:xfrm>
            <a:off x="446710" y="107951"/>
            <a:ext cx="11100122" cy="697324"/>
          </a:xfrm>
        </p:spPr>
        <p:txBody>
          <a:bodyPr>
            <a:normAutofit/>
          </a:bodyPr>
          <a:lstStyle/>
          <a:p>
            <a:r>
              <a:rPr lang="en-US" sz="3200">
                <a:cs typeface="Arial"/>
              </a:rPr>
              <a:t>GA@WORK (Workday) 2026R2 Release</a:t>
            </a:r>
          </a:p>
        </p:txBody>
      </p:sp>
      <p:sp>
        <p:nvSpPr>
          <p:cNvPr id="4" name="Content Placeholder 3">
            <a:extLst>
              <a:ext uri="{FF2B5EF4-FFF2-40B4-BE49-F238E27FC236}">
                <a16:creationId xmlns:a16="http://schemas.microsoft.com/office/drawing/2014/main" id="{CF19420E-1CFE-2B43-E81B-F69E693FC3DD}"/>
              </a:ext>
            </a:extLst>
          </p:cNvPr>
          <p:cNvSpPr>
            <a:spLocks noGrp="1"/>
          </p:cNvSpPr>
          <p:nvPr>
            <p:ph idx="1"/>
          </p:nvPr>
        </p:nvSpPr>
        <p:spPr>
          <a:xfrm>
            <a:off x="532435" y="782696"/>
            <a:ext cx="11100122" cy="5049144"/>
          </a:xfrm>
        </p:spPr>
        <p:txBody>
          <a:bodyPr vert="horz" lIns="91440" tIns="45720" rIns="91440" bIns="45720" rtlCol="0" anchor="t">
            <a:normAutofit/>
          </a:bodyPr>
          <a:lstStyle/>
          <a:p>
            <a:pPr marL="342900" indent="-342900">
              <a:buFont typeface="Wingdings" panose="05000000000000000000" pitchFamily="2" charset="2"/>
              <a:buChar char="§"/>
            </a:pPr>
            <a:r>
              <a:rPr lang="en-US" sz="1800">
                <a:cs typeface="Arial" panose="020B0604020202020204"/>
              </a:rPr>
              <a:t>Release will be effective as of </a:t>
            </a:r>
            <a:r>
              <a:rPr lang="en-US" sz="1800" b="1">
                <a:cs typeface="Arial" panose="020B0604020202020204"/>
              </a:rPr>
              <a:t>Monday September 21</a:t>
            </a:r>
          </a:p>
          <a:p>
            <a:pPr marL="342900" indent="-342900">
              <a:buFont typeface="Wingdings" panose="05000000000000000000" pitchFamily="2" charset="2"/>
              <a:buChar char="§"/>
            </a:pPr>
            <a:r>
              <a:rPr lang="en-US" sz="1800">
                <a:ea typeface="+mn-lt"/>
                <a:cs typeface="+mn-lt"/>
              </a:rPr>
              <a:t>528 Release items, out of which, we have identified </a:t>
            </a:r>
            <a:r>
              <a:rPr lang="en-US" sz="1800" b="1">
                <a:ea typeface="+mn-lt"/>
                <a:cs typeface="+mn-lt"/>
              </a:rPr>
              <a:t>approximately 10</a:t>
            </a:r>
            <a:r>
              <a:rPr lang="en-US" sz="1800">
                <a:ea typeface="+mn-lt"/>
                <a:cs typeface="+mn-lt"/>
              </a:rPr>
              <a:t> in scope for procurement.</a:t>
            </a:r>
          </a:p>
          <a:p>
            <a:pPr marL="342900" indent="-342900">
              <a:buFont typeface="Wingdings" panose="05000000000000000000" pitchFamily="2" charset="2"/>
              <a:buChar char="§"/>
            </a:pPr>
            <a:r>
              <a:rPr lang="en-US" sz="1800" b="1">
                <a:cs typeface="Arial" panose="020B0604020202020204"/>
              </a:rPr>
              <a:t>Important! </a:t>
            </a:r>
            <a:r>
              <a:rPr lang="en-US" sz="1800">
                <a:cs typeface="Arial" panose="020B0604020202020204"/>
              </a:rPr>
              <a:t>Homepage UI / UX change: homepage looks different and the menu items are arranged under folders. </a:t>
            </a:r>
          </a:p>
          <a:p>
            <a:pPr marL="1028700" lvl="1" indent="-342900">
              <a:buFont typeface="Wingdings" panose="05000000000000000000" pitchFamily="2" charset="2"/>
              <a:buChar char="§"/>
            </a:pPr>
            <a:r>
              <a:rPr lang="en-US" sz="2000">
                <a:cs typeface="Arial" panose="020B0604020202020204"/>
              </a:rPr>
              <a:t>Create Requisitions is moving to the </a:t>
            </a:r>
            <a:r>
              <a:rPr lang="en-US" sz="2000" b="1">
                <a:cs typeface="Arial" panose="020B0604020202020204"/>
              </a:rPr>
              <a:t>Requisitions App</a:t>
            </a:r>
          </a:p>
          <a:p>
            <a:pPr lvl="1" indent="0">
              <a:buNone/>
            </a:pPr>
            <a:r>
              <a:rPr lang="en-US" sz="2000">
                <a:cs typeface="Arial" panose="020B0604020202020204"/>
              </a:rPr>
              <a:t>	  </a:t>
            </a:r>
            <a:r>
              <a:rPr lang="en-US" sz="1600">
                <a:cs typeface="Arial" panose="020B0604020202020204"/>
              </a:rPr>
              <a:t>Searching for  "Create Requisitions" will also direct users to the Requisitions App.</a:t>
            </a:r>
          </a:p>
          <a:p>
            <a:endParaRPr lang="en-US">
              <a:cs typeface="Arial" panose="020B0604020202020204"/>
            </a:endParaRPr>
          </a:p>
          <a:p>
            <a:pPr marL="342900" indent="-342900">
              <a:buChar char="•"/>
            </a:pPr>
            <a:endParaRPr lang="en-US">
              <a:cs typeface="Arial" panose="020B0604020202020204"/>
            </a:endParaRPr>
          </a:p>
        </p:txBody>
      </p:sp>
      <p:pic>
        <p:nvPicPr>
          <p:cNvPr id="5" name="Picture 4" descr="Graphical user interface, website&#10;&#10;AI-generated content may be incorrect.">
            <a:extLst>
              <a:ext uri="{FF2B5EF4-FFF2-40B4-BE49-F238E27FC236}">
                <a16:creationId xmlns:a16="http://schemas.microsoft.com/office/drawing/2014/main" id="{C03FE359-143B-FE9B-DA57-51F18C97D460}"/>
              </a:ext>
            </a:extLst>
          </p:cNvPr>
          <p:cNvPicPr>
            <a:picLocks noChangeAspect="1"/>
          </p:cNvPicPr>
          <p:nvPr/>
        </p:nvPicPr>
        <p:blipFill>
          <a:blip r:embed="rId4"/>
          <a:stretch>
            <a:fillRect/>
          </a:stretch>
        </p:blipFill>
        <p:spPr>
          <a:xfrm>
            <a:off x="861049" y="3067537"/>
            <a:ext cx="10079982" cy="3204736"/>
          </a:xfrm>
          <a:prstGeom prst="rect">
            <a:avLst/>
          </a:prstGeom>
        </p:spPr>
      </p:pic>
      <p:pic>
        <p:nvPicPr>
          <p:cNvPr id="6" name="Picture 5" descr="A picture containing text&#10;&#10;AI-generated content may be incorrect.">
            <a:extLst>
              <a:ext uri="{FF2B5EF4-FFF2-40B4-BE49-F238E27FC236}">
                <a16:creationId xmlns:a16="http://schemas.microsoft.com/office/drawing/2014/main" id="{3D215406-2DF5-0F4F-2720-CBC3AB37BD41}"/>
              </a:ext>
            </a:extLst>
          </p:cNvPr>
          <p:cNvPicPr>
            <a:picLocks noChangeAspect="1"/>
          </p:cNvPicPr>
          <p:nvPr/>
        </p:nvPicPr>
        <p:blipFill>
          <a:blip r:embed="rId5"/>
          <a:stretch>
            <a:fillRect/>
          </a:stretch>
        </p:blipFill>
        <p:spPr>
          <a:xfrm flipH="1">
            <a:off x="446711" y="4240408"/>
            <a:ext cx="640441" cy="297016"/>
          </a:xfrm>
          <a:prstGeom prst="rect">
            <a:avLst/>
          </a:prstGeom>
        </p:spPr>
      </p:pic>
      <p:pic>
        <p:nvPicPr>
          <p:cNvPr id="7" name="Picture 6" descr="A picture containing text&#10;&#10;AI-generated content may be incorrect.">
            <a:extLst>
              <a:ext uri="{FF2B5EF4-FFF2-40B4-BE49-F238E27FC236}">
                <a16:creationId xmlns:a16="http://schemas.microsoft.com/office/drawing/2014/main" id="{F2614DFA-1C7C-CA2A-ACB2-26D18938CF7F}"/>
              </a:ext>
            </a:extLst>
          </p:cNvPr>
          <p:cNvPicPr>
            <a:picLocks noChangeAspect="1"/>
          </p:cNvPicPr>
          <p:nvPr/>
        </p:nvPicPr>
        <p:blipFill>
          <a:blip r:embed="rId5"/>
          <a:stretch>
            <a:fillRect/>
          </a:stretch>
        </p:blipFill>
        <p:spPr>
          <a:xfrm flipH="1">
            <a:off x="446710" y="4802382"/>
            <a:ext cx="640441" cy="297016"/>
          </a:xfrm>
          <a:prstGeom prst="rect">
            <a:avLst/>
          </a:prstGeom>
        </p:spPr>
      </p:pic>
    </p:spTree>
    <p:custDataLst>
      <p:tags r:id="rId1"/>
    </p:custDataLst>
    <p:extLst>
      <p:ext uri="{BB962C8B-B14F-4D97-AF65-F5344CB8AC3E}">
        <p14:creationId xmlns:p14="http://schemas.microsoft.com/office/powerpoint/2010/main" val="1546114753"/>
      </p:ext>
    </p:extLst>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4CB2D-8CFB-6657-4484-49C0C2A0692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A93393F-07EC-685D-847E-B4A375BCBF77}"/>
              </a:ext>
            </a:extLst>
          </p:cNvPr>
          <p:cNvSpPr>
            <a:spLocks noGrp="1"/>
          </p:cNvSpPr>
          <p:nvPr>
            <p:ph type="sldNum" sz="quarter" idx="12"/>
          </p:nvPr>
        </p:nvSpPr>
        <p:spPr/>
        <p:txBody>
          <a:bodyPr/>
          <a:lstStyle/>
          <a:p>
            <a:fld id="{C2D79FF0-D74A-F74D-8117-1921F616B44C}" type="slidenum">
              <a:rPr lang="en-US" smtClean="0"/>
              <a:t>28</a:t>
            </a:fld>
            <a:endParaRPr lang="en-US"/>
          </a:p>
        </p:txBody>
      </p:sp>
      <p:sp>
        <p:nvSpPr>
          <p:cNvPr id="3" name="Title 2">
            <a:extLst>
              <a:ext uri="{FF2B5EF4-FFF2-40B4-BE49-F238E27FC236}">
                <a16:creationId xmlns:a16="http://schemas.microsoft.com/office/drawing/2014/main" id="{82AE06EA-DD7A-AE67-B757-D8CBBF232D2F}"/>
              </a:ext>
            </a:extLst>
          </p:cNvPr>
          <p:cNvSpPr>
            <a:spLocks noGrp="1"/>
          </p:cNvSpPr>
          <p:nvPr>
            <p:ph type="title"/>
          </p:nvPr>
        </p:nvSpPr>
        <p:spPr/>
        <p:txBody>
          <a:bodyPr/>
          <a:lstStyle/>
          <a:p>
            <a:r>
              <a:rPr lang="en-US">
                <a:cs typeface="Arial"/>
              </a:rPr>
              <a:t>GA@WORK (Workday) 2026R2 Release</a:t>
            </a:r>
            <a:endParaRPr lang="en-US"/>
          </a:p>
        </p:txBody>
      </p:sp>
      <p:sp>
        <p:nvSpPr>
          <p:cNvPr id="4" name="Content Placeholder 3">
            <a:extLst>
              <a:ext uri="{FF2B5EF4-FFF2-40B4-BE49-F238E27FC236}">
                <a16:creationId xmlns:a16="http://schemas.microsoft.com/office/drawing/2014/main" id="{9FFA9F33-9F63-2326-1156-C4BEBB512A00}"/>
              </a:ext>
            </a:extLst>
          </p:cNvPr>
          <p:cNvSpPr>
            <a:spLocks noGrp="1"/>
          </p:cNvSpPr>
          <p:nvPr>
            <p:ph idx="1"/>
          </p:nvPr>
        </p:nvSpPr>
        <p:spPr>
          <a:xfrm>
            <a:off x="532435" y="1068446"/>
            <a:ext cx="11100122" cy="4763394"/>
          </a:xfrm>
        </p:spPr>
        <p:txBody>
          <a:bodyPr vert="horz" lIns="91440" tIns="45720" rIns="91440" bIns="45720" rtlCol="0" anchor="t">
            <a:normAutofit/>
          </a:bodyPr>
          <a:lstStyle/>
          <a:p>
            <a:pPr marL="342900" indent="-342900">
              <a:buFont typeface="Wingdings" panose="05000000000000000000" pitchFamily="2" charset="2"/>
              <a:buChar char="§"/>
            </a:pPr>
            <a:r>
              <a:rPr lang="en-US" sz="1600" b="1">
                <a:cs typeface="Arial" panose="020B0604020202020204"/>
              </a:rPr>
              <a:t>PO receipt efficiency:</a:t>
            </a:r>
            <a:r>
              <a:rPr lang="en-US" sz="1600">
                <a:cs typeface="Arial" panose="020B0604020202020204"/>
              </a:rPr>
              <a:t> "Quick Receipt" task in release enables receiving multiple PO lines, from different POs on the same page. The POs can be searched by supplier, PO and/or date range.</a:t>
            </a:r>
          </a:p>
          <a:p>
            <a:pPr marL="1085850" lvl="1" indent="-285750">
              <a:buFont typeface="Wingdings" panose="05000000000000000000" pitchFamily="2" charset="2"/>
              <a:buChar char="§"/>
            </a:pPr>
            <a:r>
              <a:rPr lang="en-US" sz="1600">
                <a:solidFill>
                  <a:srgbClr val="000000"/>
                </a:solidFill>
                <a:cs typeface="Arial" panose="020B0604020202020204"/>
              </a:rPr>
              <a:t>There is also a "Manage My Receipts" task that will help users in maintaining all their initiated receipts in one page.</a:t>
            </a:r>
          </a:p>
          <a:p>
            <a:pPr marL="342900" indent="-342900">
              <a:buFont typeface="Wingdings" panose="05000000000000000000" pitchFamily="2" charset="2"/>
              <a:buChar char="§"/>
            </a:pPr>
            <a:r>
              <a:rPr lang="en-US" sz="1600" b="1">
                <a:solidFill>
                  <a:srgbClr val="FF0000"/>
                </a:solidFill>
                <a:cs typeface="Arial" panose="020B0604020202020204"/>
              </a:rPr>
              <a:t>This will be available only after a change request approval by leadership as this feature is not "automatically available". A security configuration, to enable this feature for buyer and receiving specialist roles need to be performed. We recommend this to be performed but will wait for leadership approval.</a:t>
            </a:r>
          </a:p>
          <a:p>
            <a:endParaRPr lang="en-US">
              <a:cs typeface="Arial" panose="020B0604020202020204"/>
            </a:endParaRPr>
          </a:p>
          <a:p>
            <a:endParaRPr lang="en-US">
              <a:cs typeface="Arial" panose="020B0604020202020204"/>
            </a:endParaRPr>
          </a:p>
          <a:p>
            <a:endParaRPr lang="en-US">
              <a:cs typeface="Arial" panose="020B0604020202020204"/>
            </a:endParaRPr>
          </a:p>
          <a:p>
            <a:endParaRPr lang="en-US">
              <a:cs typeface="Arial" panose="020B0604020202020204"/>
            </a:endParaRPr>
          </a:p>
          <a:p>
            <a:pPr marL="342900" indent="-342900">
              <a:buChar char="•"/>
            </a:pPr>
            <a:endParaRPr lang="en-US">
              <a:cs typeface="Arial" panose="020B0604020202020204"/>
            </a:endParaRPr>
          </a:p>
        </p:txBody>
      </p:sp>
      <p:pic>
        <p:nvPicPr>
          <p:cNvPr id="5" name="Picture 4" descr="Graphical user interface, text, application&#10;&#10;AI-generated content may be incorrect.">
            <a:extLst>
              <a:ext uri="{FF2B5EF4-FFF2-40B4-BE49-F238E27FC236}">
                <a16:creationId xmlns:a16="http://schemas.microsoft.com/office/drawing/2014/main" id="{087F6A55-6401-AE7D-B812-E904C020E195}"/>
              </a:ext>
            </a:extLst>
          </p:cNvPr>
          <p:cNvPicPr>
            <a:picLocks noChangeAspect="1"/>
          </p:cNvPicPr>
          <p:nvPr/>
        </p:nvPicPr>
        <p:blipFill>
          <a:blip r:embed="rId3"/>
          <a:srcRect r="2390"/>
          <a:stretch>
            <a:fillRect/>
          </a:stretch>
        </p:blipFill>
        <p:spPr>
          <a:xfrm>
            <a:off x="1222365" y="3036858"/>
            <a:ext cx="9720262" cy="3158074"/>
          </a:xfrm>
          <a:prstGeom prst="rect">
            <a:avLst/>
          </a:prstGeom>
        </p:spPr>
      </p:pic>
    </p:spTree>
    <p:custDataLst>
      <p:tags r:id="rId1"/>
    </p:custDataLst>
    <p:extLst>
      <p:ext uri="{BB962C8B-B14F-4D97-AF65-F5344CB8AC3E}">
        <p14:creationId xmlns:p14="http://schemas.microsoft.com/office/powerpoint/2010/main" val="2804925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822D8-A0F3-8C81-212C-266268C77C6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403B3-ABEE-4FB5-C16F-CFED25480F8F}"/>
              </a:ext>
            </a:extLst>
          </p:cNvPr>
          <p:cNvSpPr>
            <a:spLocks noGrp="1"/>
          </p:cNvSpPr>
          <p:nvPr>
            <p:ph type="sldNum" sz="quarter" idx="12"/>
          </p:nvPr>
        </p:nvSpPr>
        <p:spPr/>
        <p:txBody>
          <a:bodyPr/>
          <a:lstStyle/>
          <a:p>
            <a:fld id="{C2D79FF0-D74A-F74D-8117-1921F616B44C}" type="slidenum">
              <a:rPr lang="en-US" smtClean="0"/>
              <a:t>29</a:t>
            </a:fld>
            <a:endParaRPr lang="en-US"/>
          </a:p>
        </p:txBody>
      </p:sp>
      <p:sp>
        <p:nvSpPr>
          <p:cNvPr id="3" name="Title 2">
            <a:extLst>
              <a:ext uri="{FF2B5EF4-FFF2-40B4-BE49-F238E27FC236}">
                <a16:creationId xmlns:a16="http://schemas.microsoft.com/office/drawing/2014/main" id="{51D09534-76C6-F902-F6B6-FBC1C15B6494}"/>
              </a:ext>
            </a:extLst>
          </p:cNvPr>
          <p:cNvSpPr>
            <a:spLocks noGrp="1"/>
          </p:cNvSpPr>
          <p:nvPr>
            <p:ph type="title"/>
          </p:nvPr>
        </p:nvSpPr>
        <p:spPr/>
        <p:txBody>
          <a:bodyPr/>
          <a:lstStyle/>
          <a:p>
            <a:r>
              <a:rPr lang="en-US">
                <a:cs typeface="Arial"/>
              </a:rPr>
              <a:t>GA@WORK (Workday) 2026R2 Release</a:t>
            </a:r>
            <a:endParaRPr lang="en-US"/>
          </a:p>
        </p:txBody>
      </p:sp>
      <p:sp>
        <p:nvSpPr>
          <p:cNvPr id="4" name="Content Placeholder 3">
            <a:extLst>
              <a:ext uri="{FF2B5EF4-FFF2-40B4-BE49-F238E27FC236}">
                <a16:creationId xmlns:a16="http://schemas.microsoft.com/office/drawing/2014/main" id="{D1998B3C-9C8F-D584-19B7-7BDF9BE7435C}"/>
              </a:ext>
            </a:extLst>
          </p:cNvPr>
          <p:cNvSpPr>
            <a:spLocks noGrp="1"/>
          </p:cNvSpPr>
          <p:nvPr>
            <p:ph idx="1"/>
          </p:nvPr>
        </p:nvSpPr>
        <p:spPr>
          <a:xfrm>
            <a:off x="532435" y="1068446"/>
            <a:ext cx="11100122" cy="4763394"/>
          </a:xfrm>
        </p:spPr>
        <p:txBody>
          <a:bodyPr vert="horz" lIns="91440" tIns="45720" rIns="91440" bIns="45720" rtlCol="0" anchor="t">
            <a:normAutofit/>
          </a:bodyPr>
          <a:lstStyle/>
          <a:p>
            <a:pPr marL="342900" indent="-342900">
              <a:buFont typeface="Wingdings" panose="05000000000000000000" pitchFamily="2" charset="2"/>
              <a:buChar char="§"/>
            </a:pPr>
            <a:r>
              <a:rPr lang="en-US" sz="1800" b="1">
                <a:cs typeface="Arial" panose="020B0604020202020204"/>
              </a:rPr>
              <a:t>Related Actions From Requisitions App:</a:t>
            </a:r>
            <a:r>
              <a:rPr lang="en-US" sz="1800">
                <a:cs typeface="Arial" panose="020B0604020202020204"/>
              </a:rPr>
              <a:t> Requisitions app will be enhanced and related actions will be available on the purchase orders, receipts, and supplier invoices associated with your requisitions on the Requisitions app. This will be automatically available.</a:t>
            </a:r>
            <a:endParaRPr lang="en-US" sz="1800"/>
          </a:p>
          <a:p>
            <a:endParaRPr lang="en-US" sz="1800">
              <a:cs typeface="Arial" panose="020B0604020202020204"/>
            </a:endParaRPr>
          </a:p>
          <a:p>
            <a:endParaRPr lang="en-US">
              <a:solidFill>
                <a:srgbClr val="000000"/>
              </a:solidFill>
              <a:cs typeface="Arial" panose="020B0604020202020204"/>
            </a:endParaRPr>
          </a:p>
          <a:p>
            <a:endParaRPr lang="en-US">
              <a:cs typeface="Arial" panose="020B0604020202020204"/>
            </a:endParaRPr>
          </a:p>
          <a:p>
            <a:endParaRPr lang="en-US">
              <a:cs typeface="Arial" panose="020B0604020202020204"/>
            </a:endParaRPr>
          </a:p>
          <a:p>
            <a:endParaRPr lang="en-US">
              <a:cs typeface="Arial" panose="020B0604020202020204"/>
            </a:endParaRPr>
          </a:p>
          <a:p>
            <a:pPr marL="342900" indent="-342900">
              <a:buChar char="•"/>
            </a:pPr>
            <a:endParaRPr lang="en-US">
              <a:cs typeface="Arial" panose="020B0604020202020204"/>
            </a:endParaRPr>
          </a:p>
        </p:txBody>
      </p:sp>
      <p:pic>
        <p:nvPicPr>
          <p:cNvPr id="6" name="Picture 5" descr="Graphical user interface, application&#10;&#10;AI-generated content may be incorrect.">
            <a:extLst>
              <a:ext uri="{FF2B5EF4-FFF2-40B4-BE49-F238E27FC236}">
                <a16:creationId xmlns:a16="http://schemas.microsoft.com/office/drawing/2014/main" id="{F66C1352-03FE-75E1-53F3-6F6ED395B401}"/>
              </a:ext>
            </a:extLst>
          </p:cNvPr>
          <p:cNvPicPr>
            <a:picLocks noChangeAspect="1"/>
          </p:cNvPicPr>
          <p:nvPr/>
        </p:nvPicPr>
        <p:blipFill>
          <a:blip r:embed="rId2"/>
          <a:stretch>
            <a:fillRect/>
          </a:stretch>
        </p:blipFill>
        <p:spPr>
          <a:xfrm>
            <a:off x="678207" y="2304345"/>
            <a:ext cx="11102423" cy="4044128"/>
          </a:xfrm>
          <a:prstGeom prst="rect">
            <a:avLst/>
          </a:prstGeom>
        </p:spPr>
      </p:pic>
    </p:spTree>
    <p:extLst>
      <p:ext uri="{BB962C8B-B14F-4D97-AF65-F5344CB8AC3E}">
        <p14:creationId xmlns:p14="http://schemas.microsoft.com/office/powerpoint/2010/main" val="2901018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E143C-B870-A268-A922-2CAD561484D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5F3ADC3-EAF4-6584-7252-3FDB3DB70976}"/>
              </a:ext>
            </a:extLst>
          </p:cNvPr>
          <p:cNvSpPr>
            <a:spLocks noGrp="1"/>
          </p:cNvSpPr>
          <p:nvPr>
            <p:ph type="ctrTitle"/>
          </p:nvPr>
        </p:nvSpPr>
        <p:spPr/>
        <p:txBody>
          <a:bodyPr/>
          <a:lstStyle/>
          <a:p>
            <a:r>
              <a:rPr lang="en-US"/>
              <a:t>P-Card Hot Topics</a:t>
            </a:r>
          </a:p>
        </p:txBody>
      </p:sp>
      <p:sp>
        <p:nvSpPr>
          <p:cNvPr id="6" name="Subtitle 5">
            <a:extLst>
              <a:ext uri="{FF2B5EF4-FFF2-40B4-BE49-F238E27FC236}">
                <a16:creationId xmlns:a16="http://schemas.microsoft.com/office/drawing/2014/main" id="{D35AE51F-9DB4-5D7D-5B4D-9356B8F3EE78}"/>
              </a:ext>
            </a:extLst>
          </p:cNvPr>
          <p:cNvSpPr>
            <a:spLocks noGrp="1"/>
          </p:cNvSpPr>
          <p:nvPr>
            <p:ph type="subTitle" idx="1"/>
          </p:nvPr>
        </p:nvSpPr>
        <p:spPr/>
        <p:txBody>
          <a:bodyPr>
            <a:normAutofit/>
          </a:bodyPr>
          <a:lstStyle/>
          <a:p>
            <a:r>
              <a:rPr lang="en-US" sz="2000"/>
              <a:t>Becky Alexander </a:t>
            </a:r>
          </a:p>
        </p:txBody>
      </p:sp>
      <p:sp>
        <p:nvSpPr>
          <p:cNvPr id="2" name="Slide Number Placeholder 1">
            <a:extLst>
              <a:ext uri="{FF2B5EF4-FFF2-40B4-BE49-F238E27FC236}">
                <a16:creationId xmlns:a16="http://schemas.microsoft.com/office/drawing/2014/main" id="{727DB27D-BB27-EDB6-C980-B4E9A8E5A645}"/>
              </a:ext>
            </a:extLst>
          </p:cNvPr>
          <p:cNvSpPr>
            <a:spLocks noGrp="1"/>
          </p:cNvSpPr>
          <p:nvPr>
            <p:ph type="sldNum" sz="quarter" idx="12"/>
          </p:nvPr>
        </p:nvSpPr>
        <p:spPr/>
        <p:txBody>
          <a:bodyPr/>
          <a:lstStyle/>
          <a:p>
            <a:fld id="{C2D79FF0-D74A-F74D-8117-1921F616B44C}" type="slidenum">
              <a:rPr lang="en-US" smtClean="0"/>
              <a:t>30</a:t>
            </a:fld>
            <a:endParaRPr lang="en-US"/>
          </a:p>
        </p:txBody>
      </p:sp>
    </p:spTree>
    <p:extLst>
      <p:ext uri="{BB962C8B-B14F-4D97-AF65-F5344CB8AC3E}">
        <p14:creationId xmlns:p14="http://schemas.microsoft.com/office/powerpoint/2010/main" val="398433269"/>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AB202-E984-168F-9F19-DCA777C72657}"/>
            </a:ext>
          </a:extLst>
        </p:cNvPr>
        <p:cNvGrpSpPr/>
        <p:nvPr/>
      </p:nvGrpSpPr>
      <p:grpSpPr>
        <a:xfrm>
          <a:off x="0" y="0"/>
          <a:ext cx="0" cy="0"/>
          <a:chOff x="0" y="0"/>
          <a:chExt cx="0" cy="0"/>
        </a:xfrm>
      </p:grpSpPr>
      <p:sp>
        <p:nvSpPr>
          <p:cNvPr id="31" name="Oval 30">
            <a:extLst>
              <a:ext uri="{FF2B5EF4-FFF2-40B4-BE49-F238E27FC236}">
                <a16:creationId xmlns:a16="http://schemas.microsoft.com/office/drawing/2014/main" id="{4CEDC88E-BB34-45C3-6ECA-53A6AC562130}"/>
              </a:ext>
            </a:extLst>
          </p:cNvPr>
          <p:cNvSpPr/>
          <p:nvPr/>
        </p:nvSpPr>
        <p:spPr>
          <a:xfrm>
            <a:off x="639237" y="1698498"/>
            <a:ext cx="925188" cy="894508"/>
          </a:xfrm>
          <a:prstGeom prst="ellipse">
            <a:avLst/>
          </a:prstGeom>
          <a:solidFill>
            <a:schemeClr val="bg1"/>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0">
            <a:extLst>
              <a:ext uri="{FF2B5EF4-FFF2-40B4-BE49-F238E27FC236}">
                <a16:creationId xmlns:a16="http://schemas.microsoft.com/office/drawing/2014/main" id="{C36D73A5-488A-2CD1-1083-FA003F9ADEFE}"/>
              </a:ext>
            </a:extLst>
          </p:cNvPr>
          <p:cNvSpPr/>
          <p:nvPr/>
        </p:nvSpPr>
        <p:spPr>
          <a:xfrm>
            <a:off x="548640" y="411480"/>
            <a:ext cx="8229600" cy="640080"/>
          </a:xfrm>
          <a:prstGeom prst="rect">
            <a:avLst/>
          </a:prstGeom>
          <a:noFill/>
          <a:ln/>
        </p:spPr>
        <p:txBody>
          <a:bodyPr wrap="square" lIns="0" tIns="0" rIns="0" bIns="0" rtlCol="0" anchor="ctr"/>
          <a:lstStyle/>
          <a:p>
            <a:pPr marL="0" indent="0">
              <a:buNone/>
            </a:pPr>
            <a:r>
              <a:rPr lang="en-US" sz="4400">
                <a:latin typeface="+mj-lt"/>
                <a:ea typeface="Calibri" pitchFamily="34" charset="-122"/>
                <a:cs typeface="Calibri" pitchFamily="34" charset="-120"/>
              </a:rPr>
              <a:t>P-Card Hot Topics </a:t>
            </a:r>
            <a:endParaRPr lang="en-US" sz="4400">
              <a:latin typeface="+mj-lt"/>
            </a:endParaRPr>
          </a:p>
        </p:txBody>
      </p:sp>
      <p:sp>
        <p:nvSpPr>
          <p:cNvPr id="3" name="Text 1">
            <a:extLst>
              <a:ext uri="{FF2B5EF4-FFF2-40B4-BE49-F238E27FC236}">
                <a16:creationId xmlns:a16="http://schemas.microsoft.com/office/drawing/2014/main" id="{0C2E89E1-6ACD-970A-391B-F97DAE22BF16}"/>
              </a:ext>
            </a:extLst>
          </p:cNvPr>
          <p:cNvSpPr/>
          <p:nvPr/>
        </p:nvSpPr>
        <p:spPr>
          <a:xfrm>
            <a:off x="548640" y="1122681"/>
            <a:ext cx="9144000" cy="365760"/>
          </a:xfrm>
          <a:prstGeom prst="rect">
            <a:avLst/>
          </a:prstGeom>
          <a:noFill/>
          <a:ln/>
        </p:spPr>
        <p:txBody>
          <a:bodyPr wrap="square" lIns="0" tIns="0" rIns="0" bIns="0" rtlCol="0" anchor="ctr"/>
          <a:lstStyle/>
          <a:p>
            <a:pPr marL="0" indent="0">
              <a:buNone/>
            </a:pPr>
            <a:r>
              <a:rPr lang="en-US" sz="2200">
                <a:latin typeface="+mj-lt"/>
                <a:ea typeface="Calibri" pitchFamily="34" charset="-122"/>
                <a:cs typeface="Calibri" pitchFamily="34" charset="-120"/>
              </a:rPr>
              <a:t>Common questions from administrators, cardholders, and agencies</a:t>
            </a:r>
            <a:endParaRPr lang="en-US" sz="2200">
              <a:latin typeface="+mj-lt"/>
            </a:endParaRPr>
          </a:p>
        </p:txBody>
      </p:sp>
      <p:sp>
        <p:nvSpPr>
          <p:cNvPr id="4" name="Text 2">
            <a:extLst>
              <a:ext uri="{FF2B5EF4-FFF2-40B4-BE49-F238E27FC236}">
                <a16:creationId xmlns:a16="http://schemas.microsoft.com/office/drawing/2014/main" id="{EE95A0F9-AA6E-6B76-86B4-481F45D7AD4D}"/>
              </a:ext>
            </a:extLst>
          </p:cNvPr>
          <p:cNvSpPr/>
          <p:nvPr/>
        </p:nvSpPr>
        <p:spPr>
          <a:xfrm>
            <a:off x="2276475" y="1698498"/>
            <a:ext cx="6667499" cy="280924"/>
          </a:xfrm>
          <a:prstGeom prst="rect">
            <a:avLst/>
          </a:prstGeom>
          <a:noFill/>
          <a:ln/>
        </p:spPr>
        <p:txBody>
          <a:bodyPr wrap="square" lIns="0" tIns="0" rIns="0" bIns="0" rtlCol="0" anchor="t"/>
          <a:lstStyle/>
          <a:p>
            <a:pPr marL="0" indent="0">
              <a:buNone/>
            </a:pPr>
            <a:r>
              <a:rPr lang="en-US" sz="1600" b="1">
                <a:latin typeface="+mj-lt"/>
                <a:ea typeface="Calibri" pitchFamily="34" charset="-122"/>
                <a:cs typeface="Calibri" pitchFamily="34" charset="-120"/>
              </a:rPr>
              <a:t>Q:  Does a P-Card Prior Approval Request encumber funds?</a:t>
            </a:r>
            <a:endParaRPr lang="en-US" sz="1600">
              <a:latin typeface="+mj-lt"/>
            </a:endParaRPr>
          </a:p>
        </p:txBody>
      </p:sp>
      <p:sp>
        <p:nvSpPr>
          <p:cNvPr id="5" name="Text 3">
            <a:extLst>
              <a:ext uri="{FF2B5EF4-FFF2-40B4-BE49-F238E27FC236}">
                <a16:creationId xmlns:a16="http://schemas.microsoft.com/office/drawing/2014/main" id="{66F6D379-C54D-C3D8-815E-ADB116BA8612}"/>
              </a:ext>
            </a:extLst>
          </p:cNvPr>
          <p:cNvSpPr/>
          <p:nvPr/>
        </p:nvSpPr>
        <p:spPr>
          <a:xfrm>
            <a:off x="2276475" y="2082546"/>
            <a:ext cx="6667499" cy="459740"/>
          </a:xfrm>
          <a:prstGeom prst="rect">
            <a:avLst/>
          </a:prstGeom>
          <a:noFill/>
          <a:ln/>
        </p:spPr>
        <p:txBody>
          <a:bodyPr wrap="square" lIns="0" tIns="0" rIns="0" bIns="0" rtlCol="0" anchor="t"/>
          <a:lstStyle/>
          <a:p>
            <a:pPr marL="0" indent="0">
              <a:lnSpc>
                <a:spcPct val="112000"/>
              </a:lnSpc>
              <a:buNone/>
            </a:pPr>
            <a:r>
              <a:rPr lang="en-US" sz="1600" b="1">
                <a:latin typeface="+mj-lt"/>
                <a:ea typeface="Calibri" pitchFamily="34" charset="-122"/>
                <a:cs typeface="Calibri" pitchFamily="34" charset="-120"/>
              </a:rPr>
              <a:t>A:  </a:t>
            </a:r>
            <a:r>
              <a:rPr lang="en-US" sz="1600">
                <a:latin typeface="+mj-lt"/>
                <a:ea typeface="Calibri" pitchFamily="34" charset="-122"/>
                <a:cs typeface="Calibri" pitchFamily="34" charset="-120"/>
              </a:rPr>
              <a:t>No. P-Card Prior Approval Requests do not encumber funds. To encumber, use the REQ/PO process instead.</a:t>
            </a:r>
            <a:endParaRPr lang="en-US" sz="1600">
              <a:latin typeface="+mj-lt"/>
            </a:endParaRPr>
          </a:p>
        </p:txBody>
      </p:sp>
      <p:sp>
        <p:nvSpPr>
          <p:cNvPr id="6" name="Text 4">
            <a:extLst>
              <a:ext uri="{FF2B5EF4-FFF2-40B4-BE49-F238E27FC236}">
                <a16:creationId xmlns:a16="http://schemas.microsoft.com/office/drawing/2014/main" id="{A735426D-D16F-80D2-31AF-EAA49A258817}"/>
              </a:ext>
            </a:extLst>
          </p:cNvPr>
          <p:cNvSpPr/>
          <p:nvPr/>
        </p:nvSpPr>
        <p:spPr>
          <a:xfrm>
            <a:off x="2276475" y="2983230"/>
            <a:ext cx="6667499" cy="481584"/>
          </a:xfrm>
          <a:prstGeom prst="rect">
            <a:avLst/>
          </a:prstGeom>
          <a:noFill/>
          <a:ln/>
        </p:spPr>
        <p:txBody>
          <a:bodyPr wrap="square" lIns="0" tIns="0" rIns="0" bIns="0" rtlCol="0" anchor="t"/>
          <a:lstStyle/>
          <a:p>
            <a:pPr marL="0" indent="0">
              <a:buNone/>
            </a:pPr>
            <a:r>
              <a:rPr lang="en-US" sz="1600" b="1">
                <a:latin typeface="+mj-lt"/>
                <a:ea typeface="Calibri" pitchFamily="34" charset="-122"/>
                <a:cs typeface="Calibri" pitchFamily="34" charset="-120"/>
              </a:rPr>
              <a:t>Q:  We don't use POs for P-Card purchases. Do we still need a non-PO requisition?</a:t>
            </a:r>
            <a:endParaRPr lang="en-US" sz="1600">
              <a:latin typeface="+mj-lt"/>
            </a:endParaRPr>
          </a:p>
        </p:txBody>
      </p:sp>
      <p:sp>
        <p:nvSpPr>
          <p:cNvPr id="7" name="Text 5">
            <a:extLst>
              <a:ext uri="{FF2B5EF4-FFF2-40B4-BE49-F238E27FC236}">
                <a16:creationId xmlns:a16="http://schemas.microsoft.com/office/drawing/2014/main" id="{7F1281EE-7F46-EB46-CF27-2AA0F771900F}"/>
              </a:ext>
            </a:extLst>
          </p:cNvPr>
          <p:cNvSpPr/>
          <p:nvPr/>
        </p:nvSpPr>
        <p:spPr>
          <a:xfrm>
            <a:off x="2276475" y="3641598"/>
            <a:ext cx="6667499" cy="642112"/>
          </a:xfrm>
          <a:prstGeom prst="rect">
            <a:avLst/>
          </a:prstGeom>
          <a:noFill/>
          <a:ln/>
        </p:spPr>
        <p:txBody>
          <a:bodyPr wrap="square" lIns="0" tIns="0" rIns="0" bIns="0" rtlCol="0" anchor="t"/>
          <a:lstStyle/>
          <a:p>
            <a:pPr marL="0" indent="0">
              <a:lnSpc>
                <a:spcPct val="112000"/>
              </a:lnSpc>
              <a:buNone/>
            </a:pPr>
            <a:r>
              <a:rPr lang="en-US" sz="1600" b="1">
                <a:latin typeface="+mj-lt"/>
                <a:ea typeface="Calibri" pitchFamily="34" charset="-122"/>
                <a:cs typeface="Calibri" pitchFamily="34" charset="-120"/>
              </a:rPr>
              <a:t>A:  </a:t>
            </a:r>
            <a:r>
              <a:rPr lang="en-US" sz="1600">
                <a:latin typeface="+mj-lt"/>
                <a:ea typeface="Calibri" pitchFamily="34" charset="-122"/>
                <a:cs typeface="Calibri" pitchFamily="34" charset="-120"/>
              </a:rPr>
              <a:t>No. The P-Card Prior Approval Request serves as the authorization to purchase, REQ-to-PO is only used on an as-needed basis. Either can be used for approval. </a:t>
            </a:r>
            <a:endParaRPr lang="en-US" sz="1600">
              <a:latin typeface="+mj-lt"/>
            </a:endParaRPr>
          </a:p>
        </p:txBody>
      </p:sp>
      <p:sp>
        <p:nvSpPr>
          <p:cNvPr id="8" name="Text 6">
            <a:extLst>
              <a:ext uri="{FF2B5EF4-FFF2-40B4-BE49-F238E27FC236}">
                <a16:creationId xmlns:a16="http://schemas.microsoft.com/office/drawing/2014/main" id="{E66008B4-09B4-9CA6-4A28-3839BC7E5301}"/>
              </a:ext>
            </a:extLst>
          </p:cNvPr>
          <p:cNvSpPr/>
          <p:nvPr/>
        </p:nvSpPr>
        <p:spPr>
          <a:xfrm>
            <a:off x="2276475" y="4846574"/>
            <a:ext cx="6667499" cy="481584"/>
          </a:xfrm>
          <a:prstGeom prst="rect">
            <a:avLst/>
          </a:prstGeom>
          <a:noFill/>
          <a:ln/>
        </p:spPr>
        <p:txBody>
          <a:bodyPr wrap="square" lIns="0" tIns="0" rIns="0" bIns="0" rtlCol="0" anchor="t"/>
          <a:lstStyle/>
          <a:p>
            <a:pPr marL="0" indent="0">
              <a:buNone/>
            </a:pPr>
            <a:r>
              <a:rPr lang="en-US" sz="1600" b="1">
                <a:latin typeface="+mj-lt"/>
                <a:ea typeface="Calibri" pitchFamily="34" charset="-122"/>
                <a:cs typeface="Calibri" pitchFamily="34" charset="-120"/>
              </a:rPr>
              <a:t>Q:  When creating a delegate, does the P-Card Administrator need to be the alternate?</a:t>
            </a:r>
            <a:endParaRPr lang="en-US" sz="1600">
              <a:latin typeface="+mj-lt"/>
            </a:endParaRPr>
          </a:p>
        </p:txBody>
      </p:sp>
      <p:sp>
        <p:nvSpPr>
          <p:cNvPr id="9" name="Text 7">
            <a:extLst>
              <a:ext uri="{FF2B5EF4-FFF2-40B4-BE49-F238E27FC236}">
                <a16:creationId xmlns:a16="http://schemas.microsoft.com/office/drawing/2014/main" id="{A987F863-60AA-ED3B-81A5-FD795E853EE0}"/>
              </a:ext>
            </a:extLst>
          </p:cNvPr>
          <p:cNvSpPr/>
          <p:nvPr/>
        </p:nvSpPr>
        <p:spPr>
          <a:xfrm>
            <a:off x="2276475" y="5504942"/>
            <a:ext cx="6667499" cy="642112"/>
          </a:xfrm>
          <a:prstGeom prst="rect">
            <a:avLst/>
          </a:prstGeom>
          <a:noFill/>
          <a:ln/>
        </p:spPr>
        <p:txBody>
          <a:bodyPr wrap="square" lIns="0" tIns="0" rIns="0" bIns="0" rtlCol="0" anchor="t"/>
          <a:lstStyle/>
          <a:p>
            <a:pPr marL="0" indent="0">
              <a:lnSpc>
                <a:spcPct val="112000"/>
              </a:lnSpc>
              <a:buNone/>
            </a:pPr>
            <a:r>
              <a:rPr lang="en-US" sz="1600" b="1">
                <a:latin typeface="+mj-lt"/>
                <a:ea typeface="Calibri" pitchFamily="34" charset="-122"/>
                <a:cs typeface="Calibri" pitchFamily="34" charset="-120"/>
              </a:rPr>
              <a:t>A:  </a:t>
            </a:r>
            <a:r>
              <a:rPr lang="en-US" sz="1600">
                <a:latin typeface="+mj-lt"/>
                <a:ea typeface="Calibri" pitchFamily="34" charset="-122"/>
                <a:cs typeface="Calibri" pitchFamily="34" charset="-120"/>
              </a:rPr>
              <a:t>Yes. For both cardholder verification delegations and manager/approver delegations, the Alternate Delegate should be set to the P-Card Administrator, with "Use Default Alternate" unchecked.</a:t>
            </a:r>
            <a:endParaRPr lang="en-US" sz="1600">
              <a:latin typeface="+mj-lt"/>
            </a:endParaRPr>
          </a:p>
        </p:txBody>
      </p:sp>
      <p:cxnSp>
        <p:nvCxnSpPr>
          <p:cNvPr id="15" name="Straight Connector 14">
            <a:extLst>
              <a:ext uri="{FF2B5EF4-FFF2-40B4-BE49-F238E27FC236}">
                <a16:creationId xmlns:a16="http://schemas.microsoft.com/office/drawing/2014/main" id="{A4C1DCBB-B464-F09D-D829-669BAF92AFEB}"/>
              </a:ext>
            </a:extLst>
          </p:cNvPr>
          <p:cNvCxnSpPr>
            <a:cxnSpLocks/>
          </p:cNvCxnSpPr>
          <p:nvPr/>
        </p:nvCxnSpPr>
        <p:spPr>
          <a:xfrm flipV="1">
            <a:off x="809625" y="2809499"/>
            <a:ext cx="8677275" cy="48001"/>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01EA7E06-C979-0A97-58A1-48FE8DAB454D}"/>
              </a:ext>
            </a:extLst>
          </p:cNvPr>
          <p:cNvCxnSpPr>
            <a:cxnSpLocks/>
          </p:cNvCxnSpPr>
          <p:nvPr/>
        </p:nvCxnSpPr>
        <p:spPr>
          <a:xfrm flipV="1">
            <a:off x="809625" y="4687697"/>
            <a:ext cx="8572500" cy="84328"/>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pic>
        <p:nvPicPr>
          <p:cNvPr id="22" name="Graphic 21" descr="Paperclip outline">
            <a:extLst>
              <a:ext uri="{FF2B5EF4-FFF2-40B4-BE49-F238E27FC236}">
                <a16:creationId xmlns:a16="http://schemas.microsoft.com/office/drawing/2014/main" id="{0084FCCA-1F2D-8AD0-AC3B-876D87BABB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579287">
            <a:off x="650025" y="5087366"/>
            <a:ext cx="914400" cy="914400"/>
          </a:xfrm>
          <a:prstGeom prst="rect">
            <a:avLst/>
          </a:prstGeom>
        </p:spPr>
      </p:pic>
      <p:pic>
        <p:nvPicPr>
          <p:cNvPr id="24" name="Graphic 23" descr="Document outline">
            <a:extLst>
              <a:ext uri="{FF2B5EF4-FFF2-40B4-BE49-F238E27FC236}">
                <a16:creationId xmlns:a16="http://schemas.microsoft.com/office/drawing/2014/main" id="{25AF71C0-DFAE-CB96-D9A5-A9DB7515D50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33425" y="3348356"/>
            <a:ext cx="914400" cy="914400"/>
          </a:xfrm>
          <a:prstGeom prst="rect">
            <a:avLst/>
          </a:prstGeom>
        </p:spPr>
      </p:pic>
      <p:pic>
        <p:nvPicPr>
          <p:cNvPr id="28" name="Graphic 27" descr="Dollar outline">
            <a:extLst>
              <a:ext uri="{FF2B5EF4-FFF2-40B4-BE49-F238E27FC236}">
                <a16:creationId xmlns:a16="http://schemas.microsoft.com/office/drawing/2014/main" id="{737E8726-26CA-C8EC-9011-D870DB131A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50025" y="1680845"/>
            <a:ext cx="914400" cy="914400"/>
          </a:xfrm>
          <a:prstGeom prst="rect">
            <a:avLst/>
          </a:prstGeom>
        </p:spPr>
      </p:pic>
      <p:sp>
        <p:nvSpPr>
          <p:cNvPr id="29" name="Oval 28">
            <a:extLst>
              <a:ext uri="{FF2B5EF4-FFF2-40B4-BE49-F238E27FC236}">
                <a16:creationId xmlns:a16="http://schemas.microsoft.com/office/drawing/2014/main" id="{66501637-B8A6-EBBC-28B8-03A4F5E95680}"/>
              </a:ext>
            </a:extLst>
          </p:cNvPr>
          <p:cNvSpPr/>
          <p:nvPr/>
        </p:nvSpPr>
        <p:spPr>
          <a:xfrm>
            <a:off x="1274909" y="2358959"/>
            <a:ext cx="373800" cy="366654"/>
          </a:xfrm>
          <a:prstGeom prst="ellipse">
            <a:avLst/>
          </a:prstGeom>
          <a:solidFill>
            <a:schemeClr val="bg1"/>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Graphic 25" descr="Checkmark outline">
            <a:extLst>
              <a:ext uri="{FF2B5EF4-FFF2-40B4-BE49-F238E27FC236}">
                <a16:creationId xmlns:a16="http://schemas.microsoft.com/office/drawing/2014/main" id="{E2B8317D-2ADE-FC92-3127-0BEB38251FB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36664" y="2428779"/>
            <a:ext cx="250291" cy="250291"/>
          </a:xfrm>
          <a:prstGeom prst="rect">
            <a:avLst/>
          </a:prstGeom>
        </p:spPr>
      </p:pic>
      <p:cxnSp>
        <p:nvCxnSpPr>
          <p:cNvPr id="36" name="Straight Connector 35">
            <a:extLst>
              <a:ext uri="{FF2B5EF4-FFF2-40B4-BE49-F238E27FC236}">
                <a16:creationId xmlns:a16="http://schemas.microsoft.com/office/drawing/2014/main" id="{7460D260-BF21-2BE0-4331-C594327F3DDF}"/>
              </a:ext>
            </a:extLst>
          </p:cNvPr>
          <p:cNvCxnSpPr/>
          <p:nvPr/>
        </p:nvCxnSpPr>
        <p:spPr>
          <a:xfrm>
            <a:off x="1933575" y="1680845"/>
            <a:ext cx="0" cy="9982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B4348406-2222-D0C4-9A50-EE893D9973C6}"/>
              </a:ext>
            </a:extLst>
          </p:cNvPr>
          <p:cNvCxnSpPr/>
          <p:nvPr/>
        </p:nvCxnSpPr>
        <p:spPr>
          <a:xfrm>
            <a:off x="1933575" y="3463541"/>
            <a:ext cx="0" cy="9982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6346B62F-DD30-C4E9-48B7-877C3CF1778B}"/>
              </a:ext>
            </a:extLst>
          </p:cNvPr>
          <p:cNvCxnSpPr/>
          <p:nvPr/>
        </p:nvCxnSpPr>
        <p:spPr>
          <a:xfrm>
            <a:off x="1933575" y="5087366"/>
            <a:ext cx="0" cy="998225"/>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19984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953BB-ED92-F672-D688-89C6DD9E90D2}"/>
            </a:ext>
          </a:extLst>
        </p:cNvPr>
        <p:cNvGrpSpPr/>
        <p:nvPr/>
      </p:nvGrpSpPr>
      <p:grpSpPr>
        <a:xfrm>
          <a:off x="0" y="0"/>
          <a:ext cx="0" cy="0"/>
          <a:chOff x="0" y="0"/>
          <a:chExt cx="0" cy="0"/>
        </a:xfrm>
      </p:grpSpPr>
      <p:sp>
        <p:nvSpPr>
          <p:cNvPr id="63" name="Rectangle 62">
            <a:extLst>
              <a:ext uri="{FF2B5EF4-FFF2-40B4-BE49-F238E27FC236}">
                <a16:creationId xmlns:a16="http://schemas.microsoft.com/office/drawing/2014/main" id="{254CC94C-4180-69F6-C783-627F0D7C0FBA}"/>
              </a:ext>
            </a:extLst>
          </p:cNvPr>
          <p:cNvSpPr/>
          <p:nvPr/>
        </p:nvSpPr>
        <p:spPr>
          <a:xfrm>
            <a:off x="2511987" y="6042269"/>
            <a:ext cx="7721063" cy="593758"/>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9DD3AA36-3BE8-B228-CD84-B1998B9D9B74}"/>
              </a:ext>
            </a:extLst>
          </p:cNvPr>
          <p:cNvCxnSpPr>
            <a:cxnSpLocks/>
          </p:cNvCxnSpPr>
          <p:nvPr/>
        </p:nvCxnSpPr>
        <p:spPr>
          <a:xfrm flipH="1">
            <a:off x="6828024" y="3196388"/>
            <a:ext cx="32" cy="23760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03A863B7-7924-696E-31BA-D607F59880DE}"/>
              </a:ext>
            </a:extLst>
          </p:cNvPr>
          <p:cNvCxnSpPr>
            <a:cxnSpLocks/>
            <a:endCxn id="32" idx="0"/>
          </p:cNvCxnSpPr>
          <p:nvPr/>
        </p:nvCxnSpPr>
        <p:spPr>
          <a:xfrm flipH="1">
            <a:off x="7123151" y="3376483"/>
            <a:ext cx="32" cy="237602"/>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5C674942-28BC-4447-3474-86F660465C70}"/>
              </a:ext>
            </a:extLst>
          </p:cNvPr>
          <p:cNvCxnSpPr>
            <a:cxnSpLocks/>
            <a:endCxn id="30" idx="0"/>
          </p:cNvCxnSpPr>
          <p:nvPr/>
        </p:nvCxnSpPr>
        <p:spPr>
          <a:xfrm>
            <a:off x="6384321" y="3376483"/>
            <a:ext cx="0" cy="260309"/>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8" name="Oval 27">
            <a:extLst>
              <a:ext uri="{FF2B5EF4-FFF2-40B4-BE49-F238E27FC236}">
                <a16:creationId xmlns:a16="http://schemas.microsoft.com/office/drawing/2014/main" id="{6C7B57EF-7277-0DDC-816E-DBA2DFB94CA9}"/>
              </a:ext>
            </a:extLst>
          </p:cNvPr>
          <p:cNvSpPr/>
          <p:nvPr/>
        </p:nvSpPr>
        <p:spPr>
          <a:xfrm>
            <a:off x="6638190" y="2827664"/>
            <a:ext cx="379734" cy="379734"/>
          </a:xfrm>
          <a:prstGeom prst="ellipse">
            <a:avLst/>
          </a:prstGeom>
          <a:solidFill>
            <a:schemeClr val="bg1"/>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7AA3C7AA-957C-5D1A-0F64-A9ADF607C2ED}"/>
              </a:ext>
            </a:extLst>
          </p:cNvPr>
          <p:cNvSpPr>
            <a:spLocks noGrp="1"/>
          </p:cNvSpPr>
          <p:nvPr>
            <p:ph type="sldNum" sz="quarter" idx="12"/>
          </p:nvPr>
        </p:nvSpPr>
        <p:spPr/>
        <p:txBody>
          <a:bodyPr/>
          <a:lstStyle/>
          <a:p>
            <a:fld id="{C2D79FF0-D74A-F74D-8117-1921F616B44C}" type="slidenum">
              <a:rPr lang="en-US" smtClean="0"/>
              <a:t>32</a:t>
            </a:fld>
            <a:endParaRPr lang="en-US"/>
          </a:p>
        </p:txBody>
      </p:sp>
      <p:sp>
        <p:nvSpPr>
          <p:cNvPr id="3" name="Title 2">
            <a:extLst>
              <a:ext uri="{FF2B5EF4-FFF2-40B4-BE49-F238E27FC236}">
                <a16:creationId xmlns:a16="http://schemas.microsoft.com/office/drawing/2014/main" id="{AFF2A87B-C609-C367-240D-CED1AF829F7A}"/>
              </a:ext>
            </a:extLst>
          </p:cNvPr>
          <p:cNvSpPr>
            <a:spLocks noGrp="1"/>
          </p:cNvSpPr>
          <p:nvPr>
            <p:ph type="title"/>
          </p:nvPr>
        </p:nvSpPr>
        <p:spPr/>
        <p:txBody>
          <a:bodyPr>
            <a:normAutofit fontScale="90000"/>
          </a:bodyPr>
          <a:lstStyle/>
          <a:p>
            <a:br>
              <a:rPr lang="en-US">
                <a:ea typeface="Calibri" pitchFamily="34" charset="-122"/>
                <a:cs typeface="Calibri" pitchFamily="34" charset="-120"/>
              </a:rPr>
            </a:br>
            <a:r>
              <a:rPr lang="en-US">
                <a:ea typeface="Calibri" pitchFamily="34" charset="-122"/>
                <a:cs typeface="Calibri" pitchFamily="34" charset="-120"/>
              </a:rPr>
              <a:t>P-Card Hot Topics </a:t>
            </a:r>
            <a:br>
              <a:rPr lang="en-US"/>
            </a:br>
            <a:endParaRPr lang="en-US"/>
          </a:p>
        </p:txBody>
      </p:sp>
      <p:sp>
        <p:nvSpPr>
          <p:cNvPr id="6" name="Text 8">
            <a:extLst>
              <a:ext uri="{FF2B5EF4-FFF2-40B4-BE49-F238E27FC236}">
                <a16:creationId xmlns:a16="http://schemas.microsoft.com/office/drawing/2014/main" id="{5DEFDFAB-5947-E77A-093C-83B8952840D5}"/>
              </a:ext>
            </a:extLst>
          </p:cNvPr>
          <p:cNvSpPr/>
          <p:nvPr/>
        </p:nvSpPr>
        <p:spPr>
          <a:xfrm>
            <a:off x="1914525" y="1116107"/>
            <a:ext cx="9718032" cy="658368"/>
          </a:xfrm>
          <a:prstGeom prst="rect">
            <a:avLst/>
          </a:prstGeom>
          <a:noFill/>
          <a:ln/>
        </p:spPr>
        <p:txBody>
          <a:bodyPr wrap="square" lIns="0" tIns="0" rIns="0" bIns="0" rtlCol="0" anchor="t"/>
          <a:lstStyle/>
          <a:p>
            <a:pPr marL="0" indent="0">
              <a:buNone/>
            </a:pPr>
            <a:r>
              <a:rPr lang="en-US" sz="1600" b="1">
                <a:latin typeface="+mj-lt"/>
                <a:ea typeface="Calibri" pitchFamily="34" charset="-122"/>
                <a:cs typeface="Calibri" pitchFamily="34" charset="-120"/>
              </a:rPr>
              <a:t>Q:  Is the cardholder required to attach the finalized approved request to their P-Card reconciliation?</a:t>
            </a:r>
            <a:endParaRPr lang="en-US" sz="1600">
              <a:latin typeface="+mj-lt"/>
            </a:endParaRPr>
          </a:p>
        </p:txBody>
      </p:sp>
      <p:sp>
        <p:nvSpPr>
          <p:cNvPr id="8" name="Text 9">
            <a:extLst>
              <a:ext uri="{FF2B5EF4-FFF2-40B4-BE49-F238E27FC236}">
                <a16:creationId xmlns:a16="http://schemas.microsoft.com/office/drawing/2014/main" id="{F73A6F41-6CAD-1E08-4B8F-CF1F66572E83}"/>
              </a:ext>
            </a:extLst>
          </p:cNvPr>
          <p:cNvSpPr/>
          <p:nvPr/>
        </p:nvSpPr>
        <p:spPr>
          <a:xfrm>
            <a:off x="1914525" y="1625180"/>
            <a:ext cx="9718032" cy="877824"/>
          </a:xfrm>
          <a:prstGeom prst="rect">
            <a:avLst/>
          </a:prstGeom>
          <a:noFill/>
          <a:ln/>
        </p:spPr>
        <p:txBody>
          <a:bodyPr wrap="square" lIns="0" tIns="0" rIns="0" bIns="0" rtlCol="0" anchor="t"/>
          <a:lstStyle/>
          <a:p>
            <a:pPr marL="0" indent="0">
              <a:lnSpc>
                <a:spcPct val="112000"/>
              </a:lnSpc>
              <a:buNone/>
            </a:pPr>
            <a:r>
              <a:rPr lang="en-US" sz="1600" b="1">
                <a:latin typeface="+mj-lt"/>
                <a:ea typeface="Calibri" pitchFamily="34" charset="-122"/>
                <a:cs typeface="Calibri" pitchFamily="34" charset="-120"/>
              </a:rPr>
              <a:t>A:  </a:t>
            </a:r>
            <a:r>
              <a:rPr lang="en-US" sz="1600">
                <a:latin typeface="+mj-lt"/>
                <a:ea typeface="Calibri" pitchFamily="34" charset="-122"/>
                <a:cs typeface="Calibri" pitchFamily="34" charset="-120"/>
              </a:rPr>
              <a:t>They are required to reference the PCPA (P-Card Prior Approval Request) when doing verification, in the memo field. It's good practice to attach the request as well, but the memo field reference is what's required.</a:t>
            </a:r>
            <a:endParaRPr lang="en-US" sz="1600">
              <a:latin typeface="+mj-lt"/>
            </a:endParaRPr>
          </a:p>
        </p:txBody>
      </p:sp>
      <p:sp>
        <p:nvSpPr>
          <p:cNvPr id="12" name="Text 11">
            <a:extLst>
              <a:ext uri="{FF2B5EF4-FFF2-40B4-BE49-F238E27FC236}">
                <a16:creationId xmlns:a16="http://schemas.microsoft.com/office/drawing/2014/main" id="{FAF41C71-EF9A-8F4F-B16D-CB641F3AB82F}"/>
              </a:ext>
            </a:extLst>
          </p:cNvPr>
          <p:cNvSpPr/>
          <p:nvPr/>
        </p:nvSpPr>
        <p:spPr>
          <a:xfrm>
            <a:off x="4110370" y="2411541"/>
            <a:ext cx="3191731" cy="264523"/>
          </a:xfrm>
          <a:prstGeom prst="rect">
            <a:avLst/>
          </a:prstGeom>
          <a:noFill/>
          <a:ln/>
        </p:spPr>
        <p:txBody>
          <a:bodyPr wrap="square" lIns="0" tIns="0" rIns="0" bIns="0" rtlCol="0" anchor="t"/>
          <a:lstStyle/>
          <a:p>
            <a:pPr marL="0" marR="0">
              <a:spcAft>
                <a:spcPts val="400"/>
              </a:spcAft>
              <a:buNone/>
            </a:pPr>
            <a:r>
              <a:rPr lang="en-US" sz="1600" b="1">
                <a:effectLst/>
                <a:latin typeface="+mj-lt"/>
                <a:ea typeface="Times New Roman" panose="02020603050405020304" pitchFamily="18" charset="0"/>
              </a:rPr>
              <a:t>Delegation setup differs by role:</a:t>
            </a:r>
          </a:p>
        </p:txBody>
      </p:sp>
      <p:cxnSp>
        <p:nvCxnSpPr>
          <p:cNvPr id="13" name="Straight Connector 12">
            <a:extLst>
              <a:ext uri="{FF2B5EF4-FFF2-40B4-BE49-F238E27FC236}">
                <a16:creationId xmlns:a16="http://schemas.microsoft.com/office/drawing/2014/main" id="{8C6FF6E5-E2D5-0F4A-0024-66F04104BBC8}"/>
              </a:ext>
            </a:extLst>
          </p:cNvPr>
          <p:cNvCxnSpPr>
            <a:cxnSpLocks/>
          </p:cNvCxnSpPr>
          <p:nvPr/>
        </p:nvCxnSpPr>
        <p:spPr>
          <a:xfrm>
            <a:off x="443688" y="2291032"/>
            <a:ext cx="11118207" cy="1716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71EFF811-E154-5B47-5BAB-5EFD15C0EE4F}"/>
              </a:ext>
            </a:extLst>
          </p:cNvPr>
          <p:cNvSpPr txBox="1"/>
          <p:nvPr/>
        </p:nvSpPr>
        <p:spPr>
          <a:xfrm>
            <a:off x="1501016" y="3074293"/>
            <a:ext cx="1409700" cy="369332"/>
          </a:xfrm>
          <a:prstGeom prst="rect">
            <a:avLst/>
          </a:prstGeom>
          <a:noFill/>
        </p:spPr>
        <p:txBody>
          <a:bodyPr wrap="square" rtlCol="0">
            <a:spAutoFit/>
          </a:bodyPr>
          <a:lstStyle/>
          <a:p>
            <a:r>
              <a:rPr lang="en-US" b="1"/>
              <a:t>Cardholder</a:t>
            </a:r>
          </a:p>
        </p:txBody>
      </p:sp>
      <p:sp>
        <p:nvSpPr>
          <p:cNvPr id="18" name="TextBox 17">
            <a:extLst>
              <a:ext uri="{FF2B5EF4-FFF2-40B4-BE49-F238E27FC236}">
                <a16:creationId xmlns:a16="http://schemas.microsoft.com/office/drawing/2014/main" id="{772464E7-D0A6-EE47-44CC-C162C89DBF4C}"/>
              </a:ext>
            </a:extLst>
          </p:cNvPr>
          <p:cNvSpPr txBox="1"/>
          <p:nvPr/>
        </p:nvSpPr>
        <p:spPr>
          <a:xfrm>
            <a:off x="7331924" y="2967845"/>
            <a:ext cx="2657476" cy="369332"/>
          </a:xfrm>
          <a:prstGeom prst="rect">
            <a:avLst/>
          </a:prstGeom>
          <a:noFill/>
        </p:spPr>
        <p:txBody>
          <a:bodyPr wrap="square" rtlCol="0">
            <a:spAutoFit/>
          </a:bodyPr>
          <a:lstStyle/>
          <a:p>
            <a:r>
              <a:rPr lang="en-US" b="1"/>
              <a:t>Managers / Approvers</a:t>
            </a:r>
          </a:p>
        </p:txBody>
      </p:sp>
      <p:pic>
        <p:nvPicPr>
          <p:cNvPr id="20" name="Graphic 19" descr="User with solid fill">
            <a:extLst>
              <a:ext uri="{FF2B5EF4-FFF2-40B4-BE49-F238E27FC236}">
                <a16:creationId xmlns:a16="http://schemas.microsoft.com/office/drawing/2014/main" id="{D4591AC8-30D5-84FE-5664-3B210E7021A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22230" y="2631367"/>
            <a:ext cx="914400" cy="914400"/>
          </a:xfrm>
          <a:prstGeom prst="rect">
            <a:avLst/>
          </a:prstGeom>
        </p:spPr>
      </p:pic>
      <p:pic>
        <p:nvPicPr>
          <p:cNvPr id="26" name="Graphic 25" descr="User with solid fill">
            <a:extLst>
              <a:ext uri="{FF2B5EF4-FFF2-40B4-BE49-F238E27FC236}">
                <a16:creationId xmlns:a16="http://schemas.microsoft.com/office/drawing/2014/main" id="{79A333CB-FBF3-54CB-3402-BC8122B8E7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70635" y="2866341"/>
            <a:ext cx="314843" cy="314843"/>
          </a:xfrm>
          <a:prstGeom prst="rect">
            <a:avLst/>
          </a:prstGeom>
        </p:spPr>
      </p:pic>
      <p:sp>
        <p:nvSpPr>
          <p:cNvPr id="30" name="Oval 29">
            <a:extLst>
              <a:ext uri="{FF2B5EF4-FFF2-40B4-BE49-F238E27FC236}">
                <a16:creationId xmlns:a16="http://schemas.microsoft.com/office/drawing/2014/main" id="{4C15DE9C-A6A6-F797-44ED-8D5DA1360D6C}"/>
              </a:ext>
            </a:extLst>
          </p:cNvPr>
          <p:cNvSpPr/>
          <p:nvPr/>
        </p:nvSpPr>
        <p:spPr>
          <a:xfrm>
            <a:off x="6265116" y="3719044"/>
            <a:ext cx="379734" cy="379734"/>
          </a:xfrm>
          <a:prstGeom prst="ellipse">
            <a:avLst/>
          </a:prstGeom>
          <a:solidFill>
            <a:schemeClr val="bg1"/>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584D0A39-BA10-F66C-B4CB-E6B63F6A2625}"/>
              </a:ext>
            </a:extLst>
          </p:cNvPr>
          <p:cNvSpPr/>
          <p:nvPr/>
        </p:nvSpPr>
        <p:spPr>
          <a:xfrm>
            <a:off x="1200204" y="3399770"/>
            <a:ext cx="373800" cy="366654"/>
          </a:xfrm>
          <a:prstGeom prst="ellipse">
            <a:avLst/>
          </a:prstGeom>
          <a:solidFill>
            <a:schemeClr val="bg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90E15671-35C8-3031-9F9E-FDA481CB8B5D}"/>
              </a:ext>
            </a:extLst>
          </p:cNvPr>
          <p:cNvSpPr/>
          <p:nvPr/>
        </p:nvSpPr>
        <p:spPr>
          <a:xfrm>
            <a:off x="7003946" y="3696337"/>
            <a:ext cx="379734" cy="379734"/>
          </a:xfrm>
          <a:prstGeom prst="ellipse">
            <a:avLst/>
          </a:prstGeom>
          <a:solidFill>
            <a:schemeClr val="bg1"/>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Graphic 35" descr="Add outline">
            <a:extLst>
              <a:ext uri="{FF2B5EF4-FFF2-40B4-BE49-F238E27FC236}">
                <a16:creationId xmlns:a16="http://schemas.microsoft.com/office/drawing/2014/main" id="{886E3FFE-9EDE-B601-7C2D-42139F53BBD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055699" y="3770797"/>
            <a:ext cx="276225" cy="276225"/>
          </a:xfrm>
          <a:prstGeom prst="rect">
            <a:avLst/>
          </a:prstGeom>
        </p:spPr>
      </p:pic>
      <p:pic>
        <p:nvPicPr>
          <p:cNvPr id="38" name="Graphic 37" descr="Checkmark outline">
            <a:extLst>
              <a:ext uri="{FF2B5EF4-FFF2-40B4-BE49-F238E27FC236}">
                <a16:creationId xmlns:a16="http://schemas.microsoft.com/office/drawing/2014/main" id="{FCB678FD-8DA3-5345-F414-9A9D6553E12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16870" y="3770798"/>
            <a:ext cx="276225" cy="276225"/>
          </a:xfrm>
          <a:prstGeom prst="rect">
            <a:avLst/>
          </a:prstGeom>
        </p:spPr>
      </p:pic>
      <p:cxnSp>
        <p:nvCxnSpPr>
          <p:cNvPr id="44" name="Straight Connector 43">
            <a:extLst>
              <a:ext uri="{FF2B5EF4-FFF2-40B4-BE49-F238E27FC236}">
                <a16:creationId xmlns:a16="http://schemas.microsoft.com/office/drawing/2014/main" id="{E27FB3C7-CBFD-258A-4E52-480A1AADC1C5}"/>
              </a:ext>
            </a:extLst>
          </p:cNvPr>
          <p:cNvCxnSpPr>
            <a:cxnSpLocks/>
          </p:cNvCxnSpPr>
          <p:nvPr/>
        </p:nvCxnSpPr>
        <p:spPr>
          <a:xfrm flipH="1">
            <a:off x="6456822" y="3456922"/>
            <a:ext cx="742534" cy="3626"/>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2" name="Oval 21">
            <a:extLst>
              <a:ext uri="{FF2B5EF4-FFF2-40B4-BE49-F238E27FC236}">
                <a16:creationId xmlns:a16="http://schemas.microsoft.com/office/drawing/2014/main" id="{CD43B043-0323-6E5A-7A51-5B22B7DCBDAF}"/>
              </a:ext>
            </a:extLst>
          </p:cNvPr>
          <p:cNvSpPr/>
          <p:nvPr/>
        </p:nvSpPr>
        <p:spPr>
          <a:xfrm>
            <a:off x="1030422" y="3269353"/>
            <a:ext cx="373800" cy="366654"/>
          </a:xfrm>
          <a:prstGeom prst="ellipse">
            <a:avLst/>
          </a:prstGeom>
          <a:solidFill>
            <a:schemeClr val="bg1"/>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Checkmark outline">
            <a:extLst>
              <a:ext uri="{FF2B5EF4-FFF2-40B4-BE49-F238E27FC236}">
                <a16:creationId xmlns:a16="http://schemas.microsoft.com/office/drawing/2014/main" id="{78187219-4CAC-8C4B-A73E-EF74E6F703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7053" y="3327534"/>
            <a:ext cx="250291" cy="250291"/>
          </a:xfrm>
          <a:prstGeom prst="rect">
            <a:avLst/>
          </a:prstGeom>
        </p:spPr>
      </p:pic>
      <p:sp>
        <p:nvSpPr>
          <p:cNvPr id="56" name="TextBox 55">
            <a:extLst>
              <a:ext uri="{FF2B5EF4-FFF2-40B4-BE49-F238E27FC236}">
                <a16:creationId xmlns:a16="http://schemas.microsoft.com/office/drawing/2014/main" id="{5ABAF192-CCB0-3D8A-DFEB-10866292D07D}"/>
              </a:ext>
            </a:extLst>
          </p:cNvPr>
          <p:cNvSpPr txBox="1"/>
          <p:nvPr/>
        </p:nvSpPr>
        <p:spPr>
          <a:xfrm>
            <a:off x="1527426" y="3523811"/>
            <a:ext cx="4108148" cy="2308324"/>
          </a:xfrm>
          <a:prstGeom prst="rect">
            <a:avLst/>
          </a:prstGeom>
          <a:noFill/>
        </p:spPr>
        <p:txBody>
          <a:bodyPr wrap="square" rtlCol="0">
            <a:spAutoFit/>
          </a:bodyPr>
          <a:lstStyle/>
          <a:p>
            <a:pPr marL="285750" indent="-285750">
              <a:buClr>
                <a:schemeClr val="accent3">
                  <a:lumMod val="50000"/>
                </a:schemeClr>
              </a:buClr>
              <a:buFont typeface="Arial" panose="020B0604020202020204" pitchFamily="34" charset="0"/>
              <a:buChar char="•"/>
            </a:pPr>
            <a:r>
              <a:rPr lang="en-US" sz="1600">
                <a:latin typeface="+mj-lt"/>
              </a:rPr>
              <a:t>Delegate Verification only.</a:t>
            </a:r>
          </a:p>
          <a:p>
            <a:pPr marL="285750" indent="-285750">
              <a:buClr>
                <a:schemeClr val="accent3">
                  <a:lumMod val="50000"/>
                </a:schemeClr>
              </a:buClr>
              <a:buFont typeface="Arial" panose="020B0604020202020204" pitchFamily="34" charset="0"/>
              <a:buChar char="•"/>
            </a:pPr>
            <a:endParaRPr lang="en-US" sz="1600">
              <a:latin typeface="+mj-lt"/>
            </a:endParaRPr>
          </a:p>
          <a:p>
            <a:pPr marL="285750" indent="-285750">
              <a:buClr>
                <a:schemeClr val="accent3">
                  <a:lumMod val="50000"/>
                </a:schemeClr>
              </a:buClr>
              <a:buFont typeface="Arial" panose="020B0604020202020204" pitchFamily="34" charset="0"/>
              <a:buChar char="•"/>
            </a:pPr>
            <a:r>
              <a:rPr lang="en-US" sz="1600">
                <a:latin typeface="+mj-lt"/>
                <a:ea typeface="Times New Roman" panose="02020603050405020304" pitchFamily="18" charset="0"/>
              </a:rPr>
              <a:t>Select "Start On My Behalf" for the business process "Procurement Card Transaction Verification</a:t>
            </a:r>
          </a:p>
          <a:p>
            <a:pPr marL="285750" indent="-285750">
              <a:buClr>
                <a:schemeClr val="accent3">
                  <a:lumMod val="50000"/>
                </a:schemeClr>
              </a:buClr>
              <a:buFont typeface="Arial" panose="020B0604020202020204" pitchFamily="34" charset="0"/>
              <a:buChar char="•"/>
            </a:pPr>
            <a:endParaRPr lang="en-US" sz="1600">
              <a:latin typeface="+mj-lt"/>
            </a:endParaRPr>
          </a:p>
          <a:p>
            <a:pPr marL="285750" indent="-285750">
              <a:buClr>
                <a:schemeClr val="accent3">
                  <a:lumMod val="50000"/>
                </a:schemeClr>
              </a:buClr>
              <a:buFont typeface="Arial" panose="020B0604020202020204" pitchFamily="34" charset="0"/>
              <a:buChar char="•"/>
            </a:pPr>
            <a:r>
              <a:rPr lang="en-US" sz="1600">
                <a:latin typeface="+mj-lt"/>
              </a:rPr>
              <a:t>Do not delegate request initiation; anyone may create a P-Card Prior Approval Request. </a:t>
            </a:r>
          </a:p>
        </p:txBody>
      </p:sp>
      <p:sp>
        <p:nvSpPr>
          <p:cNvPr id="58" name="TextBox 57">
            <a:extLst>
              <a:ext uri="{FF2B5EF4-FFF2-40B4-BE49-F238E27FC236}">
                <a16:creationId xmlns:a16="http://schemas.microsoft.com/office/drawing/2014/main" id="{EC14F610-D610-85FE-C185-DE6395C4AFBB}"/>
              </a:ext>
            </a:extLst>
          </p:cNvPr>
          <p:cNvSpPr txBox="1"/>
          <p:nvPr/>
        </p:nvSpPr>
        <p:spPr>
          <a:xfrm>
            <a:off x="7453747" y="3513009"/>
            <a:ext cx="4108148" cy="2062103"/>
          </a:xfrm>
          <a:prstGeom prst="rect">
            <a:avLst/>
          </a:prstGeom>
          <a:noFill/>
        </p:spPr>
        <p:txBody>
          <a:bodyPr wrap="square" rtlCol="0">
            <a:spAutoFit/>
          </a:bodyPr>
          <a:lstStyle/>
          <a:p>
            <a:r>
              <a:rPr lang="en-US" sz="1600"/>
              <a:t>Create two separate delegation rows: </a:t>
            </a:r>
          </a:p>
          <a:p>
            <a:pPr marL="285750" indent="-285750">
              <a:buFont typeface="Arial" panose="020B0604020202020204" pitchFamily="34" charset="0"/>
              <a:buChar char="•"/>
            </a:pPr>
            <a:endParaRPr lang="en-US" sz="1600"/>
          </a:p>
          <a:p>
            <a:pPr marL="342900" indent="-342900">
              <a:buClr>
                <a:schemeClr val="accent3">
                  <a:lumMod val="50000"/>
                </a:schemeClr>
              </a:buClr>
              <a:buFont typeface="+mj-lt"/>
              <a:buAutoNum type="arabicPeriod"/>
            </a:pPr>
            <a:r>
              <a:rPr lang="en-US" sz="1600">
                <a:latin typeface="+mj-lt"/>
                <a:ea typeface="Times New Roman" panose="02020603050405020304" pitchFamily="18" charset="0"/>
              </a:rPr>
              <a:t>Prior Approval Requests – Do My Task On My Behalf</a:t>
            </a:r>
          </a:p>
          <a:p>
            <a:pPr marL="342900" indent="-342900">
              <a:buClr>
                <a:schemeClr val="accent3">
                  <a:lumMod val="50000"/>
                </a:schemeClr>
              </a:buClr>
              <a:buFont typeface="+mj-lt"/>
              <a:buAutoNum type="arabicPeriod"/>
            </a:pPr>
            <a:endParaRPr lang="en-US" sz="1600">
              <a:latin typeface="+mj-lt"/>
            </a:endParaRPr>
          </a:p>
          <a:p>
            <a:pPr marL="342900" indent="-342900">
              <a:buClr>
                <a:schemeClr val="accent3">
                  <a:lumMod val="50000"/>
                </a:schemeClr>
              </a:buClr>
              <a:buFont typeface="+mj-lt"/>
              <a:buAutoNum type="arabicPeriod"/>
            </a:pPr>
            <a:r>
              <a:rPr lang="en-US" sz="1600">
                <a:latin typeface="+mj-lt"/>
              </a:rPr>
              <a:t>Verification – Do My Task on My Behalf</a:t>
            </a:r>
          </a:p>
          <a:p>
            <a:endParaRPr lang="en-US" sz="1600">
              <a:latin typeface="+mj-lt"/>
            </a:endParaRPr>
          </a:p>
          <a:p>
            <a:r>
              <a:rPr lang="en-US" sz="1600">
                <a:latin typeface="+mj-lt"/>
              </a:rPr>
              <a:t>Submit both rows for complete coverage.</a:t>
            </a:r>
          </a:p>
        </p:txBody>
      </p:sp>
      <p:cxnSp>
        <p:nvCxnSpPr>
          <p:cNvPr id="60" name="Straight Connector 59">
            <a:extLst>
              <a:ext uri="{FF2B5EF4-FFF2-40B4-BE49-F238E27FC236}">
                <a16:creationId xmlns:a16="http://schemas.microsoft.com/office/drawing/2014/main" id="{3A79A1DF-530F-E255-0169-245F08B00B75}"/>
              </a:ext>
            </a:extLst>
          </p:cNvPr>
          <p:cNvCxnSpPr>
            <a:cxnSpLocks/>
          </p:cNvCxnSpPr>
          <p:nvPr/>
        </p:nvCxnSpPr>
        <p:spPr>
          <a:xfrm>
            <a:off x="5706236" y="2909916"/>
            <a:ext cx="0" cy="2905257"/>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A9B6998C-A70D-5990-7AAE-4A7904469E62}"/>
              </a:ext>
            </a:extLst>
          </p:cNvPr>
          <p:cNvSpPr txBox="1"/>
          <p:nvPr/>
        </p:nvSpPr>
        <p:spPr>
          <a:xfrm>
            <a:off x="2539884" y="6025307"/>
            <a:ext cx="7721073" cy="646331"/>
          </a:xfrm>
          <a:prstGeom prst="rect">
            <a:avLst/>
          </a:prstGeom>
          <a:noFill/>
        </p:spPr>
        <p:txBody>
          <a:bodyPr wrap="square" rtlCol="0">
            <a:spAutoFit/>
          </a:bodyPr>
          <a:lstStyle/>
          <a:p>
            <a:r>
              <a:rPr lang="en-US"/>
              <a:t>Set the Alternate Delegate to the P-Card Administrator, leave Use Default Alternate unchecked, and enter an end date. </a:t>
            </a:r>
          </a:p>
        </p:txBody>
      </p:sp>
    </p:spTree>
    <p:extLst>
      <p:ext uri="{BB962C8B-B14F-4D97-AF65-F5344CB8AC3E}">
        <p14:creationId xmlns:p14="http://schemas.microsoft.com/office/powerpoint/2010/main" val="27160419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F3C100-500B-B8F4-C688-68FEDC34111A}"/>
              </a:ext>
            </a:extLst>
          </p:cNvPr>
          <p:cNvSpPr>
            <a:spLocks noGrp="1"/>
          </p:cNvSpPr>
          <p:nvPr>
            <p:ph type="ctrTitle"/>
          </p:nvPr>
        </p:nvSpPr>
        <p:spPr/>
        <p:txBody>
          <a:bodyPr/>
          <a:lstStyle/>
          <a:p>
            <a:r>
              <a:rPr lang="en-US">
                <a:cs typeface="Arial"/>
              </a:rPr>
              <a:t>Reminders</a:t>
            </a:r>
            <a:endParaRPr lang="en-US"/>
          </a:p>
        </p:txBody>
      </p:sp>
      <p:sp>
        <p:nvSpPr>
          <p:cNvPr id="4" name="Content Placeholder 3">
            <a:extLst>
              <a:ext uri="{FF2B5EF4-FFF2-40B4-BE49-F238E27FC236}">
                <a16:creationId xmlns:a16="http://schemas.microsoft.com/office/drawing/2014/main" id="{F2A282CD-99E2-487C-9F7F-1BE35E8E3C0D}"/>
              </a:ext>
            </a:extLst>
          </p:cNvPr>
          <p:cNvSpPr>
            <a:spLocks noGrp="1"/>
          </p:cNvSpPr>
          <p:nvPr>
            <p:ph type="subTitle" idx="1"/>
          </p:nvPr>
        </p:nvSpPr>
        <p:spPr/>
        <p:txBody>
          <a:bodyPr/>
          <a:lstStyle/>
          <a:p>
            <a:r>
              <a:rPr lang="en-US"/>
              <a:t>Mary Chapman</a:t>
            </a:r>
          </a:p>
        </p:txBody>
      </p:sp>
      <p:sp>
        <p:nvSpPr>
          <p:cNvPr id="2" name="Slide Number Placeholder 1">
            <a:extLst>
              <a:ext uri="{FF2B5EF4-FFF2-40B4-BE49-F238E27FC236}">
                <a16:creationId xmlns:a16="http://schemas.microsoft.com/office/drawing/2014/main" id="{3ACBD1ED-EB9E-7F62-6F80-4E07D92AA033}"/>
              </a:ext>
            </a:extLst>
          </p:cNvPr>
          <p:cNvSpPr>
            <a:spLocks noGrp="1"/>
          </p:cNvSpPr>
          <p:nvPr>
            <p:ph type="sldNum" sz="quarter" idx="12"/>
          </p:nvPr>
        </p:nvSpPr>
        <p:spPr/>
        <p:txBody>
          <a:bodyPr/>
          <a:lstStyle/>
          <a:p>
            <a:fld id="{C2D79FF0-D74A-F74D-8117-1921F616B44C}" type="slidenum">
              <a:rPr lang="en-US" smtClean="0"/>
              <a:t>33</a:t>
            </a:fld>
            <a:endParaRPr lang="en-US"/>
          </a:p>
        </p:txBody>
      </p:sp>
    </p:spTree>
    <p:extLst>
      <p:ext uri="{BB962C8B-B14F-4D97-AF65-F5344CB8AC3E}">
        <p14:creationId xmlns:p14="http://schemas.microsoft.com/office/powerpoint/2010/main" val="62116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DEF2938-62B7-560C-CB1C-317A6BBEF232}"/>
              </a:ext>
            </a:extLst>
          </p:cNvPr>
          <p:cNvSpPr>
            <a:spLocks noGrp="1"/>
          </p:cNvSpPr>
          <p:nvPr>
            <p:ph type="sldNum" sz="quarter" idx="12"/>
          </p:nvPr>
        </p:nvSpPr>
        <p:spPr/>
        <p:txBody>
          <a:bodyPr/>
          <a:lstStyle/>
          <a:p>
            <a:fld id="{B5F918D8-A47D-3F45-B82F-BB2F046E894D}" type="slidenum">
              <a:rPr lang="en-US" smtClean="0"/>
              <a:t>34</a:t>
            </a:fld>
            <a:endParaRPr lang="en-US"/>
          </a:p>
        </p:txBody>
      </p:sp>
      <p:sp>
        <p:nvSpPr>
          <p:cNvPr id="5" name="Title 4">
            <a:extLst>
              <a:ext uri="{FF2B5EF4-FFF2-40B4-BE49-F238E27FC236}">
                <a16:creationId xmlns:a16="http://schemas.microsoft.com/office/drawing/2014/main" id="{922441D6-5B3F-DD27-6375-C407D79CBE92}"/>
              </a:ext>
            </a:extLst>
          </p:cNvPr>
          <p:cNvSpPr>
            <a:spLocks noGrp="1"/>
          </p:cNvSpPr>
          <p:nvPr>
            <p:ph type="title"/>
          </p:nvPr>
        </p:nvSpPr>
        <p:spPr/>
        <p:txBody>
          <a:bodyPr/>
          <a:lstStyle/>
          <a:p>
            <a:r>
              <a:rPr lang="en-US"/>
              <a:t>Save the Date</a:t>
            </a:r>
          </a:p>
        </p:txBody>
      </p:sp>
      <p:sp>
        <p:nvSpPr>
          <p:cNvPr id="6" name="Content Placeholder 5">
            <a:extLst>
              <a:ext uri="{FF2B5EF4-FFF2-40B4-BE49-F238E27FC236}">
                <a16:creationId xmlns:a16="http://schemas.microsoft.com/office/drawing/2014/main" id="{9BA3A45A-4671-1C2C-CC3C-0BDD0063D01F}"/>
              </a:ext>
            </a:extLst>
          </p:cNvPr>
          <p:cNvSpPr>
            <a:spLocks noGrp="1"/>
          </p:cNvSpPr>
          <p:nvPr>
            <p:ph idx="1"/>
          </p:nvPr>
        </p:nvSpPr>
        <p:spPr/>
        <p:txBody>
          <a:bodyPr/>
          <a:lstStyle/>
          <a:p>
            <a:r>
              <a:rPr lang="en-US"/>
              <a:t>Upcoming procurement events </a:t>
            </a:r>
          </a:p>
        </p:txBody>
      </p:sp>
      <p:sp>
        <p:nvSpPr>
          <p:cNvPr id="7" name="TextBox 6">
            <a:extLst>
              <a:ext uri="{FF2B5EF4-FFF2-40B4-BE49-F238E27FC236}">
                <a16:creationId xmlns:a16="http://schemas.microsoft.com/office/drawing/2014/main" id="{6DFF022D-987B-09C1-F339-C1752E93422B}"/>
              </a:ext>
            </a:extLst>
          </p:cNvPr>
          <p:cNvSpPr txBox="1"/>
          <p:nvPr/>
        </p:nvSpPr>
        <p:spPr>
          <a:xfrm>
            <a:off x="1667730" y="2568628"/>
            <a:ext cx="4604644" cy="1923604"/>
          </a:xfrm>
          <a:prstGeom prst="rect">
            <a:avLst/>
          </a:prstGeom>
          <a:noFill/>
        </p:spPr>
        <p:txBody>
          <a:bodyPr wrap="square" rtlCol="0">
            <a:spAutoFit/>
          </a:bodyPr>
          <a:lstStyle/>
          <a:p>
            <a:pPr>
              <a:spcBef>
                <a:spcPts val="600"/>
              </a:spcBef>
            </a:pPr>
            <a:r>
              <a:rPr lang="en-US" sz="2800" b="1">
                <a:solidFill>
                  <a:schemeClr val="accent2"/>
                </a:solidFill>
              </a:rPr>
              <a:t>GFMC</a:t>
            </a:r>
            <a:r>
              <a:rPr lang="en-US"/>
              <a:t> </a:t>
            </a:r>
          </a:p>
          <a:p>
            <a:pPr>
              <a:spcBef>
                <a:spcPts val="600"/>
              </a:spcBef>
            </a:pPr>
            <a:r>
              <a:rPr lang="en-US" sz="3200" b="1">
                <a:solidFill>
                  <a:schemeClr val="accent1">
                    <a:lumMod val="75000"/>
                  </a:schemeClr>
                </a:solidFill>
              </a:rPr>
              <a:t>September 20-23</a:t>
            </a:r>
          </a:p>
          <a:p>
            <a:pPr>
              <a:spcBef>
                <a:spcPts val="600"/>
              </a:spcBef>
            </a:pPr>
            <a:r>
              <a:rPr lang="en-US" sz="2400"/>
              <a:t>Sunday – Wednesday</a:t>
            </a:r>
          </a:p>
          <a:p>
            <a:pPr>
              <a:spcBef>
                <a:spcPts val="600"/>
              </a:spcBef>
            </a:pPr>
            <a:r>
              <a:rPr lang="en-US" sz="2000">
                <a:solidFill>
                  <a:schemeClr val="accent2"/>
                </a:solidFill>
              </a:rPr>
              <a:t>Georgia Fiscal Management Council</a:t>
            </a:r>
          </a:p>
        </p:txBody>
      </p:sp>
      <p:sp>
        <p:nvSpPr>
          <p:cNvPr id="9" name="TextBox 8">
            <a:extLst>
              <a:ext uri="{FF2B5EF4-FFF2-40B4-BE49-F238E27FC236}">
                <a16:creationId xmlns:a16="http://schemas.microsoft.com/office/drawing/2014/main" id="{6CB805E3-51BA-79B2-3911-AD58F2B861AF}"/>
              </a:ext>
            </a:extLst>
          </p:cNvPr>
          <p:cNvSpPr txBox="1"/>
          <p:nvPr/>
        </p:nvSpPr>
        <p:spPr>
          <a:xfrm>
            <a:off x="7791843" y="2579589"/>
            <a:ext cx="4222679" cy="1923604"/>
          </a:xfrm>
          <a:prstGeom prst="rect">
            <a:avLst/>
          </a:prstGeom>
          <a:noFill/>
        </p:spPr>
        <p:txBody>
          <a:bodyPr wrap="square" rtlCol="0">
            <a:spAutoFit/>
          </a:bodyPr>
          <a:lstStyle/>
          <a:p>
            <a:pPr>
              <a:spcBef>
                <a:spcPts val="600"/>
              </a:spcBef>
            </a:pPr>
            <a:r>
              <a:rPr lang="en-US" sz="2800" b="1">
                <a:solidFill>
                  <a:schemeClr val="accent2"/>
                </a:solidFill>
              </a:rPr>
              <a:t>Procurement Huddle </a:t>
            </a:r>
          </a:p>
          <a:p>
            <a:pPr>
              <a:spcBef>
                <a:spcPts val="600"/>
              </a:spcBef>
            </a:pPr>
            <a:r>
              <a:rPr lang="en-US" sz="3200" b="1">
                <a:solidFill>
                  <a:schemeClr val="accent1">
                    <a:lumMod val="75000"/>
                  </a:schemeClr>
                </a:solidFill>
              </a:rPr>
              <a:t>September 30</a:t>
            </a:r>
          </a:p>
          <a:p>
            <a:pPr>
              <a:spcBef>
                <a:spcPts val="600"/>
              </a:spcBef>
            </a:pPr>
            <a:r>
              <a:rPr lang="en-US" sz="2400"/>
              <a:t>1:00 – 2:00 PM</a:t>
            </a:r>
          </a:p>
          <a:p>
            <a:pPr>
              <a:spcBef>
                <a:spcPts val="600"/>
              </a:spcBef>
            </a:pPr>
            <a:r>
              <a:rPr lang="en-US" sz="2000">
                <a:solidFill>
                  <a:schemeClr val="accent2"/>
                </a:solidFill>
              </a:rPr>
              <a:t>Wednesday</a:t>
            </a:r>
            <a:endParaRPr lang="en-US">
              <a:solidFill>
                <a:schemeClr val="accent2"/>
              </a:solidFill>
            </a:endParaRPr>
          </a:p>
        </p:txBody>
      </p:sp>
      <p:pic>
        <p:nvPicPr>
          <p:cNvPr id="11" name="Graphic 10" descr="Users outline">
            <a:extLst>
              <a:ext uri="{FF2B5EF4-FFF2-40B4-BE49-F238E27FC236}">
                <a16:creationId xmlns:a16="http://schemas.microsoft.com/office/drawing/2014/main" id="{6B714620-E432-BAEB-580C-AFA6983309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59255" y="2634243"/>
            <a:ext cx="1145706" cy="1145706"/>
          </a:xfrm>
          <a:prstGeom prst="rect">
            <a:avLst/>
          </a:prstGeom>
        </p:spPr>
      </p:pic>
      <p:pic>
        <p:nvPicPr>
          <p:cNvPr id="13" name="Graphic 12" descr="Daily calendar outline">
            <a:extLst>
              <a:ext uri="{FF2B5EF4-FFF2-40B4-BE49-F238E27FC236}">
                <a16:creationId xmlns:a16="http://schemas.microsoft.com/office/drawing/2014/main" id="{0D3A0E99-1F20-ADEB-44D4-3DC4798B8D0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6206" y="2576334"/>
            <a:ext cx="1261524" cy="1261524"/>
          </a:xfrm>
          <a:prstGeom prst="rect">
            <a:avLst/>
          </a:prstGeom>
        </p:spPr>
      </p:pic>
      <p:sp>
        <p:nvSpPr>
          <p:cNvPr id="14" name="Rectangle 13">
            <a:extLst>
              <a:ext uri="{FF2B5EF4-FFF2-40B4-BE49-F238E27FC236}">
                <a16:creationId xmlns:a16="http://schemas.microsoft.com/office/drawing/2014/main" id="{DBA1FCF2-8FA7-C749-5E4F-38280BA033EA}"/>
              </a:ext>
            </a:extLst>
          </p:cNvPr>
          <p:cNvSpPr/>
          <p:nvPr/>
        </p:nvSpPr>
        <p:spPr>
          <a:xfrm>
            <a:off x="719957" y="3428997"/>
            <a:ext cx="204718" cy="918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6A90D8B-4942-9C6B-F5CE-A03CD0BD962F}"/>
              </a:ext>
            </a:extLst>
          </p:cNvPr>
          <p:cNvSpPr/>
          <p:nvPr/>
        </p:nvSpPr>
        <p:spPr>
          <a:xfrm>
            <a:off x="937921" y="3428998"/>
            <a:ext cx="204718" cy="9185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C37DD2D-7F0E-248A-1491-C822939FE551}"/>
              </a:ext>
            </a:extLst>
          </p:cNvPr>
          <p:cNvSpPr/>
          <p:nvPr/>
        </p:nvSpPr>
        <p:spPr>
          <a:xfrm>
            <a:off x="1155885" y="3428997"/>
            <a:ext cx="198095" cy="9185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716ACD7F-67E6-BC16-9DA4-35E82EB8873C}"/>
              </a:ext>
            </a:extLst>
          </p:cNvPr>
          <p:cNvCxnSpPr/>
          <p:nvPr/>
        </p:nvCxnSpPr>
        <p:spPr>
          <a:xfrm>
            <a:off x="6272374" y="1930957"/>
            <a:ext cx="0" cy="3476846"/>
          </a:xfrm>
          <a:prstGeom prst="line">
            <a:avLst/>
          </a:prstGeom>
          <a:ln w="12700">
            <a:solidFill>
              <a:schemeClr val="bg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57845558"/>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E03DC25B-63DA-5BBA-4F9F-7A49C83DD6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F918D8-A47D-3F45-B82F-BB2F046E894D}" type="slidenum">
              <a:rPr kumimoji="0" lang="en-US" sz="1200" b="0" i="0" u="none" strike="noStrike" kern="1200" cap="none" spc="0" normalizeH="0" baseline="0" noProof="0" smtClean="0">
                <a:ln>
                  <a:noFill/>
                </a:ln>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D09FF7E-553B-47E5-F59A-628335E737C6}"/>
              </a:ext>
            </a:extLst>
          </p:cNvPr>
          <p:cNvSpPr>
            <a:spLocks noGrp="1"/>
          </p:cNvSpPr>
          <p:nvPr>
            <p:ph type="title"/>
          </p:nvPr>
        </p:nvSpPr>
        <p:spPr/>
        <p:txBody>
          <a:bodyPr anchor="ctr">
            <a:noAutofit/>
          </a:bodyPr>
          <a:lstStyle/>
          <a:p>
            <a:r>
              <a:rPr lang="en-US">
                <a:cs typeface="Arial"/>
              </a:rPr>
              <a:t>GA@WORK stay in the know!</a:t>
            </a:r>
            <a:endParaRPr lang="en-US"/>
          </a:p>
        </p:txBody>
      </p:sp>
      <p:cxnSp>
        <p:nvCxnSpPr>
          <p:cNvPr id="18" name="Straight Connector 17">
            <a:extLst>
              <a:ext uri="{FF2B5EF4-FFF2-40B4-BE49-F238E27FC236}">
                <a16:creationId xmlns:a16="http://schemas.microsoft.com/office/drawing/2014/main" id="{96830224-749A-7B69-B7F9-1F24497D04FF}"/>
              </a:ext>
              <a:ext uri="{C183D7F6-B498-43B3-948B-1728B52AA6E4}">
                <adec:decorative xmlns:adec="http://schemas.microsoft.com/office/drawing/2017/decorative" val="1"/>
              </a:ext>
            </a:extLst>
          </p:cNvPr>
          <p:cNvCxnSpPr>
            <a:cxnSpLocks/>
          </p:cNvCxnSpPr>
          <p:nvPr/>
        </p:nvCxnSpPr>
        <p:spPr>
          <a:xfrm>
            <a:off x="6172675" y="2267119"/>
            <a:ext cx="0" cy="2643808"/>
          </a:xfrm>
          <a:prstGeom prst="line">
            <a:avLst/>
          </a:prstGeom>
        </p:spPr>
        <p:style>
          <a:lnRef idx="1">
            <a:schemeClr val="dk1"/>
          </a:lnRef>
          <a:fillRef idx="0">
            <a:schemeClr val="dk1"/>
          </a:fillRef>
          <a:effectRef idx="0">
            <a:schemeClr val="dk1"/>
          </a:effectRef>
          <a:fontRef idx="minor">
            <a:schemeClr val="tx1"/>
          </a:fontRef>
        </p:style>
      </p:cxnSp>
      <p:grpSp>
        <p:nvGrpSpPr>
          <p:cNvPr id="25" name="Group 24">
            <a:extLst>
              <a:ext uri="{FF2B5EF4-FFF2-40B4-BE49-F238E27FC236}">
                <a16:creationId xmlns:a16="http://schemas.microsoft.com/office/drawing/2014/main" id="{824230F0-D5C3-63AA-5A2B-A27DB5DE7481}"/>
              </a:ext>
            </a:extLst>
          </p:cNvPr>
          <p:cNvGrpSpPr/>
          <p:nvPr/>
        </p:nvGrpSpPr>
        <p:grpSpPr>
          <a:xfrm>
            <a:off x="1595466" y="2267118"/>
            <a:ext cx="3597009" cy="2362433"/>
            <a:chOff x="2549675" y="2295938"/>
            <a:chExt cx="3597009" cy="2362433"/>
          </a:xfrm>
        </p:grpSpPr>
        <p:pic>
          <p:nvPicPr>
            <p:cNvPr id="10" name="Graphic 9" descr="Internet with solid fill">
              <a:extLst>
                <a:ext uri="{FF2B5EF4-FFF2-40B4-BE49-F238E27FC236}">
                  <a16:creationId xmlns:a16="http://schemas.microsoft.com/office/drawing/2014/main" id="{23B814B4-36B8-BBC4-BB09-9B6D5B69FB3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98852" y="2295938"/>
              <a:ext cx="898653" cy="914400"/>
            </a:xfrm>
            <a:prstGeom prst="rect">
              <a:avLst/>
            </a:prstGeom>
          </p:spPr>
        </p:pic>
        <p:sp>
          <p:nvSpPr>
            <p:cNvPr id="20" name="TextBox 19">
              <a:extLst>
                <a:ext uri="{FF2B5EF4-FFF2-40B4-BE49-F238E27FC236}">
                  <a16:creationId xmlns:a16="http://schemas.microsoft.com/office/drawing/2014/main" id="{778C418D-53A8-9F35-857B-B07EF1CC854A}"/>
                </a:ext>
              </a:extLst>
            </p:cNvPr>
            <p:cNvSpPr txBox="1"/>
            <p:nvPr/>
          </p:nvSpPr>
          <p:spPr>
            <a:xfrm>
              <a:off x="2549675" y="3365709"/>
              <a:ext cx="3597009" cy="1292662"/>
            </a:xfrm>
            <a:prstGeom prst="rect">
              <a:avLst/>
            </a:prstGeom>
            <a:noFill/>
          </p:spPr>
          <p:txBody>
            <a:bodyPr wrap="square" rtlCol="0">
              <a:spAutoFit/>
            </a:bodyPr>
            <a:lstStyle/>
            <a:p>
              <a:pPr lvl="0" algn="ctr">
                <a:defRPr/>
              </a:pPr>
              <a:r>
                <a:rPr kumimoji="0" lang="en-US" sz="1500" b="0" i="0" u="none" strike="noStrike" kern="1200" cap="none" spc="0" normalizeH="0" baseline="0" noProof="0">
                  <a:ln>
                    <a:noFill/>
                  </a:ln>
                  <a:solidFill>
                    <a:prstClr val="black"/>
                  </a:solidFill>
                  <a:effectLst/>
                  <a:uLnTx/>
                  <a:uFillTx/>
                  <a:latin typeface="Arial" panose="020B0604020202020204"/>
                  <a:ea typeface="+mn-ea"/>
                  <a:cs typeface="Arial" panose="020B0604020202020204"/>
                </a:rPr>
                <a:t>Check out the </a:t>
              </a:r>
              <a:br>
                <a:rPr kumimoji="0" lang="en-US" sz="1500" b="0" i="0" u="none" strike="noStrike" kern="1200" cap="none" spc="0" normalizeH="0" baseline="0" noProof="0">
                  <a:ln>
                    <a:noFill/>
                  </a:ln>
                  <a:solidFill>
                    <a:prstClr val="black"/>
                  </a:solidFill>
                  <a:effectLst/>
                  <a:uLnTx/>
                  <a:uFillTx/>
                  <a:latin typeface="Arial" panose="020B0604020202020204"/>
                  <a:cs typeface="Arial" panose="020B0604020202020204"/>
                </a:rPr>
              </a:br>
              <a:r>
                <a:rPr kumimoji="0" lang="en-US" sz="1500" b="0" i="0" u="none" strike="noStrike" kern="1200" cap="none" spc="0" normalizeH="0" baseline="0" noProof="0">
                  <a:ln>
                    <a:noFill/>
                  </a:ln>
                  <a:solidFill>
                    <a:prstClr val="black"/>
                  </a:solidFill>
                  <a:effectLst/>
                  <a:uLnTx/>
                  <a:uFillTx/>
                  <a:latin typeface="Arial" panose="020B0604020202020204"/>
                  <a:cs typeface="Arial" panose="020B0604020202020204"/>
                </a:rPr>
                <a:t>GA@WORK </a:t>
              </a:r>
              <a:r>
                <a:rPr kumimoji="0" lang="en-US" sz="1500" b="0" i="0" u="none" strike="noStrike" kern="1200" cap="none" spc="0" normalizeH="0" baseline="0" noProof="0">
                  <a:ln>
                    <a:noFill/>
                  </a:ln>
                  <a:solidFill>
                    <a:prstClr val="black"/>
                  </a:solidFill>
                  <a:effectLst/>
                  <a:uLnTx/>
                  <a:uFillTx/>
                  <a:latin typeface="Arial" panose="020B0604020202020204"/>
                  <a:ea typeface="+mn-ea"/>
                  <a:cs typeface="Arial" panose="020B0604020202020204"/>
                </a:rPr>
                <a:t>Procurement website: </a:t>
              </a:r>
            </a:p>
            <a:p>
              <a:pPr lvl="0" algn="ctr">
                <a:defRPr/>
              </a:pPr>
              <a:r>
                <a:rPr lang="en-US" sz="1600">
                  <a:hlinkClick r:id="rId5"/>
                </a:rPr>
                <a:t>GA@WORK Procurement | Georgia Department of Administrative Services - DOAS</a:t>
              </a:r>
              <a:endParaRPr kumimoji="0" lang="en-US" sz="15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15" name="Group 14">
            <a:extLst>
              <a:ext uri="{FF2B5EF4-FFF2-40B4-BE49-F238E27FC236}">
                <a16:creationId xmlns:a16="http://schemas.microsoft.com/office/drawing/2014/main" id="{8B095415-5642-4220-9288-69D36EA53AF4}"/>
              </a:ext>
            </a:extLst>
          </p:cNvPr>
          <p:cNvGrpSpPr/>
          <p:nvPr/>
        </p:nvGrpSpPr>
        <p:grpSpPr>
          <a:xfrm>
            <a:off x="7152876" y="2400301"/>
            <a:ext cx="3108081" cy="2907429"/>
            <a:chOff x="9645337" y="2560862"/>
            <a:chExt cx="2224194" cy="2907429"/>
          </a:xfrm>
        </p:grpSpPr>
        <p:sp>
          <p:nvSpPr>
            <p:cNvPr id="6" name="TextBox 5">
              <a:extLst>
                <a:ext uri="{FF2B5EF4-FFF2-40B4-BE49-F238E27FC236}">
                  <a16:creationId xmlns:a16="http://schemas.microsoft.com/office/drawing/2014/main" id="{A5C28605-79E8-AC02-0A41-AA0BBFD31274}"/>
                </a:ext>
              </a:extLst>
            </p:cNvPr>
            <p:cNvSpPr txBox="1"/>
            <p:nvPr/>
          </p:nvSpPr>
          <p:spPr>
            <a:xfrm>
              <a:off x="9645337" y="3529299"/>
              <a:ext cx="2224194"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Arial" panose="020B0604020202020204"/>
                  <a:ea typeface="+mn-ea"/>
                  <a:cs typeface="Arial" panose="020B0604020202020204"/>
                </a:rPr>
                <a:t>Follow us on LinkedIn: </a:t>
              </a:r>
              <a:br>
                <a:rPr kumimoji="0" lang="en-US" sz="1500" b="0" i="0" u="none" strike="noStrike" kern="1200" cap="none" spc="0" normalizeH="0" baseline="0" noProof="0">
                  <a:ln>
                    <a:noFill/>
                  </a:ln>
                  <a:solidFill>
                    <a:prstClr val="black"/>
                  </a:solidFill>
                  <a:effectLst/>
                  <a:uLnTx/>
                  <a:uFillTx/>
                  <a:latin typeface="Arial" panose="020B0604020202020204"/>
                  <a:ea typeface="+mn-ea"/>
                  <a:cs typeface="Arial" panose="020B0604020202020204"/>
                </a:rPr>
              </a:br>
              <a:r>
                <a:rPr lang="en-US" sz="1500">
                  <a:solidFill>
                    <a:prstClr val="black"/>
                  </a:solidFill>
                  <a:cs typeface="Arial" panose="020B0604020202020204"/>
                </a:rPr>
                <a:t>@ </a:t>
              </a:r>
              <a:r>
                <a:rPr lang="en-US" sz="1500" b="1" i="0">
                  <a:effectLst/>
                  <a:highlight>
                    <a:srgbClr val="FFFFFF"/>
                  </a:highlight>
                </a:rPr>
                <a:t>GA State Accounting Office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1" u="none" strike="noStrike" kern="1200" cap="none" spc="0" normalizeH="0" baseline="0" noProof="0">
                <a:ln>
                  <a:noFill/>
                </a:ln>
                <a:solidFill>
                  <a:prstClr val="black"/>
                </a:solidFill>
                <a:highlight>
                  <a:srgbClr val="FFFFFF"/>
                </a:highlight>
                <a:uLnTx/>
                <a:uFillTx/>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b="1" i="0">
                  <a:solidFill>
                    <a:prstClr val="black"/>
                  </a:solidFill>
                  <a:effectLst/>
                  <a:highlight>
                    <a:srgbClr val="FFFFFF"/>
                  </a:highlight>
                  <a:cs typeface="Arial" panose="020B0604020202020204"/>
                </a:rPr>
                <a:t>@ Georgia DOAS State Purchasing Division</a:t>
              </a:r>
              <a:endParaRPr kumimoji="0" lang="en-US" sz="1500" b="0" i="0" u="none" strike="noStrike" kern="1200" cap="none" spc="0" normalizeH="0" baseline="0" noProof="0">
                <a:ln>
                  <a:noFill/>
                </a:ln>
                <a:solidFill>
                  <a:prstClr val="black"/>
                </a:solidFill>
                <a:effectLst/>
                <a:uLnTx/>
                <a:uFillTx/>
                <a:ea typeface="+mn-ea"/>
                <a:cs typeface="Arial" panose="020B0604020202020204"/>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00" b="0" i="0" u="none" strike="noStrike" kern="1200" cap="none" spc="0" normalizeH="0" baseline="0" noProof="0">
                <a:ln>
                  <a:noFill/>
                </a:ln>
                <a:solidFill>
                  <a:prstClr val="black"/>
                </a:solidFill>
                <a:effectLst/>
                <a:uLnTx/>
                <a:uFillTx/>
                <a:latin typeface="Arial" panose="020B0604020202020204"/>
                <a:ea typeface="+mn-ea"/>
                <a:cs typeface="+mn-cs"/>
              </a:endParaRPr>
            </a:p>
          </p:txBody>
        </p:sp>
        <p:pic>
          <p:nvPicPr>
            <p:cNvPr id="11" name="Picture 10" descr="A blue square with white letters&#10;&#10;Description automatically generated">
              <a:extLst>
                <a:ext uri="{FF2B5EF4-FFF2-40B4-BE49-F238E27FC236}">
                  <a16:creationId xmlns:a16="http://schemas.microsoft.com/office/drawing/2014/main" id="{4EEED835-22E5-CF7D-362A-9F4FFABD1D42}"/>
                </a:ext>
              </a:extLst>
            </p:cNvPr>
            <p:cNvPicPr>
              <a:picLocks noChangeAspect="1"/>
            </p:cNvPicPr>
            <p:nvPr/>
          </p:nvPicPr>
          <p:blipFill>
            <a:blip r:embed="rId6"/>
            <a:stretch>
              <a:fillRect/>
            </a:stretch>
          </p:blipFill>
          <p:spPr>
            <a:xfrm>
              <a:off x="10409644" y="2560862"/>
              <a:ext cx="479325" cy="563680"/>
            </a:xfrm>
            <a:prstGeom prst="rect">
              <a:avLst/>
            </a:prstGeom>
          </p:spPr>
        </p:pic>
      </p:grpSp>
    </p:spTree>
    <p:extLst>
      <p:ext uri="{BB962C8B-B14F-4D97-AF65-F5344CB8AC3E}">
        <p14:creationId xmlns:p14="http://schemas.microsoft.com/office/powerpoint/2010/main" val="1363810844"/>
      </p:ext>
    </p:extLst>
  </p:cSld>
  <p:clrMapOvr>
    <a:masterClrMapping/>
  </p:clrMapOvr>
  <p:extLst>
    <p:ext uri="{6950BFC3-D8DA-4A85-94F7-54DA5524770B}">
      <p188:commentRel xmlns:p188="http://schemas.microsoft.com/office/powerpoint/2018/8/main" r:id="rId3"/>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27D687-B3F9-2618-FD9E-CB00F7AC2AC3}"/>
              </a:ext>
            </a:extLst>
          </p:cNvPr>
          <p:cNvSpPr>
            <a:spLocks noGrp="1"/>
          </p:cNvSpPr>
          <p:nvPr>
            <p:ph type="title"/>
          </p:nvPr>
        </p:nvSpPr>
        <p:spPr>
          <a:xfrm>
            <a:off x="609600" y="274638"/>
            <a:ext cx="10972800" cy="829005"/>
          </a:xfrm>
        </p:spPr>
        <p:txBody>
          <a:bodyPr>
            <a:normAutofit/>
          </a:bodyPr>
          <a:lstStyle/>
          <a:p>
            <a:r>
              <a:rPr lang="en-US" sz="4400">
                <a:solidFill>
                  <a:srgbClr val="000000"/>
                </a:solidFill>
                <a:cs typeface="Arial"/>
              </a:rPr>
              <a:t>SPD stay in the know!</a:t>
            </a:r>
            <a:endParaRPr lang="en-US" sz="4400">
              <a:solidFill>
                <a:srgbClr val="000000"/>
              </a:solidFill>
            </a:endParaRPr>
          </a:p>
        </p:txBody>
      </p:sp>
      <p:sp>
        <p:nvSpPr>
          <p:cNvPr id="2" name="Slide Number Placeholder 1">
            <a:extLst>
              <a:ext uri="{FF2B5EF4-FFF2-40B4-BE49-F238E27FC236}">
                <a16:creationId xmlns:a16="http://schemas.microsoft.com/office/drawing/2014/main" id="{59CAEE82-E74C-5EE2-F684-293880A7BDCA}"/>
              </a:ext>
            </a:extLst>
          </p:cNvPr>
          <p:cNvSpPr>
            <a:spLocks noGrp="1"/>
          </p:cNvSpPr>
          <p:nvPr>
            <p:ph type="sldNum" sz="quarter" idx="12"/>
          </p:nvPr>
        </p:nvSpPr>
        <p:spPr/>
        <p:txBody>
          <a:bodyPr/>
          <a:lstStyle/>
          <a:p>
            <a:fld id="{C2D79FF0-D74A-F74D-8117-1921F616B44C}" type="slidenum">
              <a:rPr lang="en-US" sz="1200" smtClean="0">
                <a:solidFill>
                  <a:schemeClr val="tx1"/>
                </a:solidFill>
              </a:rPr>
              <a:t>36</a:t>
            </a:fld>
            <a:endParaRPr lang="en-US">
              <a:solidFill>
                <a:schemeClr val="tx1"/>
              </a:solidFill>
            </a:endParaRPr>
          </a:p>
        </p:txBody>
      </p:sp>
      <p:graphicFrame>
        <p:nvGraphicFramePr>
          <p:cNvPr id="6" name="Table 5">
            <a:extLst>
              <a:ext uri="{FF2B5EF4-FFF2-40B4-BE49-F238E27FC236}">
                <a16:creationId xmlns:a16="http://schemas.microsoft.com/office/drawing/2014/main" id="{7E867E09-9A21-003D-C03D-544D5164B5C9}"/>
              </a:ext>
            </a:extLst>
          </p:cNvPr>
          <p:cNvGraphicFramePr>
            <a:graphicFrameLocks noGrp="1"/>
          </p:cNvGraphicFramePr>
          <p:nvPr>
            <p:extLst>
              <p:ext uri="{D42A27DB-BD31-4B8C-83A1-F6EECF244321}">
                <p14:modId xmlns:p14="http://schemas.microsoft.com/office/powerpoint/2010/main" val="4249226702"/>
              </p:ext>
            </p:extLst>
          </p:nvPr>
        </p:nvGraphicFramePr>
        <p:xfrm>
          <a:off x="622570" y="1717059"/>
          <a:ext cx="11100122" cy="4346004"/>
        </p:xfrm>
        <a:graphic>
          <a:graphicData uri="http://schemas.openxmlformats.org/drawingml/2006/table">
            <a:tbl>
              <a:tblPr firstRow="1" bandRow="1">
                <a:tableStyleId>{5FD0F851-EC5A-4D38-B0AD-8093EC10F338}</a:tableStyleId>
              </a:tblPr>
              <a:tblGrid>
                <a:gridCol w="3657600">
                  <a:extLst>
                    <a:ext uri="{9D8B030D-6E8A-4147-A177-3AD203B41FA5}">
                      <a16:colId xmlns:a16="http://schemas.microsoft.com/office/drawing/2014/main" val="1428662620"/>
                    </a:ext>
                  </a:extLst>
                </a:gridCol>
                <a:gridCol w="7442522">
                  <a:extLst>
                    <a:ext uri="{9D8B030D-6E8A-4147-A177-3AD203B41FA5}">
                      <a16:colId xmlns:a16="http://schemas.microsoft.com/office/drawing/2014/main" val="1635596937"/>
                    </a:ext>
                  </a:extLst>
                </a:gridCol>
              </a:tblGrid>
              <a:tr h="824504">
                <a:tc>
                  <a:txBody>
                    <a:bodyPr/>
                    <a:lstStyle/>
                    <a:p>
                      <a:r>
                        <a:rPr lang="en-US" sz="1800" b="0">
                          <a:latin typeface="Arial" panose="020B0604020202020204" pitchFamily="34" charset="0"/>
                          <a:cs typeface="Arial" panose="020B0604020202020204" pitchFamily="34" charset="0"/>
                          <a:hlinkClick r:id="rId4"/>
                        </a:rPr>
                        <a:t>procurementhelp@doas.ga.gov</a:t>
                      </a:r>
                      <a:endParaRPr lang="en-US" sz="18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r>
                        <a:rPr lang="en-US" sz="1800" b="0">
                          <a:latin typeface="Arial" panose="020B0604020202020204" pitchFamily="34" charset="0"/>
                          <a:cs typeface="Arial" panose="020B0604020202020204" pitchFamily="34" charset="0"/>
                        </a:rPr>
                        <a:t>Technical issues with the Georgia Procurement Registry, JAGGAER Sourcing Director or Team Georgia Marketplace™</a:t>
                      </a: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517392"/>
                  </a:ext>
                </a:extLst>
              </a:tr>
              <a:tr h="768993">
                <a:tc>
                  <a:txBody>
                    <a:bodyPr/>
                    <a:lstStyle/>
                    <a:p>
                      <a:r>
                        <a:rPr lang="en-US" sz="1800" b="0">
                          <a:latin typeface="Arial" panose="020B0604020202020204" pitchFamily="34" charset="0"/>
                          <a:cs typeface="Arial" panose="020B0604020202020204" pitchFamily="34" charset="0"/>
                          <a:hlinkClick r:id="rId5"/>
                        </a:rPr>
                        <a:t>spdpolicy@doas.ga.gov</a:t>
                      </a:r>
                      <a:endParaRPr lang="en-US" sz="18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a:latin typeface="Arial" panose="020B0604020202020204" pitchFamily="34" charset="0"/>
                          <a:cs typeface="Arial" panose="020B0604020202020204" pitchFamily="34" charset="0"/>
                        </a:rPr>
                        <a:t>Questions regarding the Georgia Procurement Manual, special approvals, etc.</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48415209"/>
                  </a:ext>
                </a:extLst>
              </a:tr>
              <a:tr h="768993">
                <a:tc>
                  <a:txBody>
                    <a:bodyPr/>
                    <a:lstStyle/>
                    <a:p>
                      <a:r>
                        <a:rPr lang="en-US" sz="1800" b="0">
                          <a:latin typeface="Arial" panose="020B0604020202020204" pitchFamily="34" charset="0"/>
                          <a:cs typeface="Arial" panose="020B0604020202020204" pitchFamily="34" charset="0"/>
                          <a:hlinkClick r:id="rId6"/>
                        </a:rPr>
                        <a:t>cardprograms@doas.ga.gov</a:t>
                      </a:r>
                      <a:endParaRPr lang="en-US" sz="18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a:latin typeface="Arial" panose="020B0604020202020204" pitchFamily="34" charset="0"/>
                          <a:cs typeface="Arial" panose="020B0604020202020204" pitchFamily="34" charset="0"/>
                        </a:rPr>
                        <a:t>Questions regarding the Statewide Purchasing Card (PCard) program, plan amendments, and special approvals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1147729"/>
                  </a:ext>
                </a:extLst>
              </a:tr>
              <a:tr h="768993">
                <a:tc>
                  <a:txBody>
                    <a:bodyPr/>
                    <a:lstStyle/>
                    <a:p>
                      <a:r>
                        <a:rPr lang="en-US" sz="1800" b="0">
                          <a:latin typeface="Arial" panose="020B0604020202020204" pitchFamily="34" charset="0"/>
                          <a:cs typeface="Arial" panose="020B0604020202020204" pitchFamily="34" charset="0"/>
                          <a:hlinkClick r:id="rId7"/>
                        </a:rPr>
                        <a:t>Georgia.learning@doas.ga.gov</a:t>
                      </a:r>
                      <a:endParaRPr lang="en-US" sz="18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a:latin typeface="Arial" panose="020B0604020202020204" pitchFamily="34" charset="0"/>
                          <a:cs typeface="Arial" panose="020B0604020202020204" pitchFamily="34" charset="0"/>
                        </a:rPr>
                        <a:t>Questions about training, requests for access, issues with Learning Management System (LMS)</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4931590"/>
                  </a:ext>
                </a:extLst>
              </a:tr>
              <a:tr h="445528">
                <a:tc>
                  <a:txBody>
                    <a:bodyPr/>
                    <a:lstStyle/>
                    <a:p>
                      <a:r>
                        <a:rPr lang="en-US" sz="1800" b="0">
                          <a:latin typeface="Arial" panose="020B0604020202020204" pitchFamily="34" charset="0"/>
                          <a:cs typeface="Arial" panose="020B0604020202020204" pitchFamily="34" charset="0"/>
                          <a:hlinkClick r:id="rId8"/>
                        </a:rPr>
                        <a:t>Doas.audits@doas.ga.gov</a:t>
                      </a:r>
                      <a:endParaRPr lang="en-US" sz="18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b="0">
                          <a:latin typeface="Arial" panose="020B0604020202020204" pitchFamily="34" charset="0"/>
                          <a:cs typeface="Arial" panose="020B0604020202020204" pitchFamily="34" charset="0"/>
                        </a:rPr>
                        <a:t>Questions about audits, etc.</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4105059"/>
                  </a:ext>
                </a:extLst>
              </a:tr>
              <a:tr h="768993">
                <a:tc>
                  <a:txBody>
                    <a:bodyPr/>
                    <a:lstStyle/>
                    <a:p>
                      <a:r>
                        <a:rPr lang="en-US" sz="1800" b="0">
                          <a:latin typeface="Arial" panose="020B0604020202020204" pitchFamily="34" charset="0"/>
                          <a:cs typeface="Arial" panose="020B0604020202020204" pitchFamily="34" charset="0"/>
                          <a:hlinkClick r:id="rId9"/>
                        </a:rPr>
                        <a:t>Agency.sourcing@doas.ga.gov</a:t>
                      </a:r>
                      <a:endParaRPr lang="en-US" sz="1800" b="0">
                        <a:latin typeface="Arial" panose="020B0604020202020204" pitchFamily="34" charset="0"/>
                        <a:cs typeface="Arial" panose="020B0604020202020204" pitchFamily="34"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1800" b="0">
                          <a:latin typeface="Arial" panose="020B0604020202020204" pitchFamily="34" charset="0"/>
                          <a:cs typeface="Arial" panose="020B0604020202020204" pitchFamily="34" charset="0"/>
                        </a:rPr>
                        <a:t>Requests for assistance with solicitations, requests to exceed DPA, approval of sole sources more than $500,000, etc.</a:t>
                      </a: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869994771"/>
                  </a:ext>
                </a:extLst>
              </a:tr>
            </a:tbl>
          </a:graphicData>
        </a:graphic>
      </p:graphicFrame>
      <p:sp>
        <p:nvSpPr>
          <p:cNvPr id="9" name="TextBox 8">
            <a:extLst>
              <a:ext uri="{FF2B5EF4-FFF2-40B4-BE49-F238E27FC236}">
                <a16:creationId xmlns:a16="http://schemas.microsoft.com/office/drawing/2014/main" id="{FF86BC15-2CB8-5833-04A5-500F4587C4C5}"/>
              </a:ext>
            </a:extLst>
          </p:cNvPr>
          <p:cNvSpPr txBox="1"/>
          <p:nvPr/>
        </p:nvSpPr>
        <p:spPr>
          <a:xfrm>
            <a:off x="622570" y="1225685"/>
            <a:ext cx="10719881" cy="369332"/>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Please use the following mailboxes to submit questions and requests:</a:t>
            </a:r>
          </a:p>
        </p:txBody>
      </p:sp>
    </p:spTree>
    <p:custDataLst>
      <p:tags r:id="rId1"/>
    </p:custDataLst>
    <p:extLst>
      <p:ext uri="{BB962C8B-B14F-4D97-AF65-F5344CB8AC3E}">
        <p14:creationId xmlns:p14="http://schemas.microsoft.com/office/powerpoint/2010/main" val="33775498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B96309-2049-BCD7-9DDE-65D00A2CAA43}"/>
              </a:ext>
            </a:extLst>
          </p:cNvPr>
          <p:cNvSpPr>
            <a:spLocks noGrp="1"/>
          </p:cNvSpPr>
          <p:nvPr>
            <p:ph type="sldNum" sz="quarter" idx="12"/>
          </p:nvPr>
        </p:nvSpPr>
        <p:spPr/>
        <p:txBody>
          <a:bodyPr/>
          <a:lstStyle/>
          <a:p>
            <a:fld id="{C2D79FF0-D74A-F74D-8117-1921F616B44C}" type="slidenum">
              <a:rPr lang="en-US" smtClean="0"/>
              <a:pPr/>
              <a:t>37</a:t>
            </a:fld>
            <a:endParaRPr lang="en-US"/>
          </a:p>
        </p:txBody>
      </p:sp>
    </p:spTree>
    <p:custDataLst>
      <p:tags r:id="rId1"/>
    </p:custDataLst>
    <p:extLst>
      <p:ext uri="{BB962C8B-B14F-4D97-AF65-F5344CB8AC3E}">
        <p14:creationId xmlns:p14="http://schemas.microsoft.com/office/powerpoint/2010/main" val="32525356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 name="ARTICULATE_PROJECT_OPEN" val="0"/>
  <p:tag name="ARTICULATE_SLIDE_COUNT" val="3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GA@WORK">
      <a:dk1>
        <a:srgbClr val="000000"/>
      </a:dk1>
      <a:lt1>
        <a:srgbClr val="FFFFFF"/>
      </a:lt1>
      <a:dk2>
        <a:srgbClr val="0E2841"/>
      </a:dk2>
      <a:lt2>
        <a:srgbClr val="E8E8E8"/>
      </a:lt2>
      <a:accent1>
        <a:srgbClr val="F7921E"/>
      </a:accent1>
      <a:accent2>
        <a:srgbClr val="235789"/>
      </a:accent2>
      <a:accent3>
        <a:srgbClr val="F3B700"/>
      </a:accent3>
      <a:accent4>
        <a:srgbClr val="7FA267"/>
      </a:accent4>
      <a:accent5>
        <a:srgbClr val="A72608"/>
      </a:accent5>
      <a:accent6>
        <a:srgbClr val="90C3C8"/>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GA@WORK">
  <a:themeElements>
    <a:clrScheme name="GA@WORK">
      <a:dk1>
        <a:srgbClr val="000000"/>
      </a:dk1>
      <a:lt1>
        <a:srgbClr val="FFFFFF"/>
      </a:lt1>
      <a:dk2>
        <a:srgbClr val="0E2841"/>
      </a:dk2>
      <a:lt2>
        <a:srgbClr val="E8E8E8"/>
      </a:lt2>
      <a:accent1>
        <a:srgbClr val="F7921E"/>
      </a:accent1>
      <a:accent2>
        <a:srgbClr val="235789"/>
      </a:accent2>
      <a:accent3>
        <a:srgbClr val="F3B700"/>
      </a:accent3>
      <a:accent4>
        <a:srgbClr val="7FA267"/>
      </a:accent4>
      <a:accent5>
        <a:srgbClr val="A72608"/>
      </a:accent5>
      <a:accent6>
        <a:srgbClr val="90C3C8"/>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WORK" id="{29A11AFE-14DD-4AAB-97F3-11C6B8AE39DA}" vid="{7AD285C0-C81D-4EB5-866C-17B50AED7C66}"/>
    </a:ext>
  </a:extLst>
</a:theme>
</file>

<file path=ppt/theme/theme4.xml><?xml version="1.0" encoding="utf-8"?>
<a:theme xmlns:a="http://schemas.openxmlformats.org/drawingml/2006/main" name="1_GA@WORK">
  <a:themeElements>
    <a:clrScheme name="GA@WORK">
      <a:dk1>
        <a:srgbClr val="000000"/>
      </a:dk1>
      <a:lt1>
        <a:srgbClr val="FFFFFF"/>
      </a:lt1>
      <a:dk2>
        <a:srgbClr val="0E2841"/>
      </a:dk2>
      <a:lt2>
        <a:srgbClr val="E8E8E8"/>
      </a:lt2>
      <a:accent1>
        <a:srgbClr val="F7921E"/>
      </a:accent1>
      <a:accent2>
        <a:srgbClr val="235789"/>
      </a:accent2>
      <a:accent3>
        <a:srgbClr val="F3B700"/>
      </a:accent3>
      <a:accent4>
        <a:srgbClr val="7FA267"/>
      </a:accent4>
      <a:accent5>
        <a:srgbClr val="A72608"/>
      </a:accent5>
      <a:accent6>
        <a:srgbClr val="90C3C8"/>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A@WORK" id="{29A11AFE-14DD-4AAB-97F3-11C6B8AE39DA}" vid="{7AD285C0-C81D-4EB5-866C-17B50AED7C66}"/>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B15D2F1BA662A4E8ED0F88B54A044A4" ma:contentTypeVersion="12" ma:contentTypeDescription="Create a new document." ma:contentTypeScope="" ma:versionID="7499202d2fd49065de76883d61b0b382">
  <xsd:schema xmlns:xsd="http://www.w3.org/2001/XMLSchema" xmlns:xs="http://www.w3.org/2001/XMLSchema" xmlns:p="http://schemas.microsoft.com/office/2006/metadata/properties" xmlns:ns2="81749f6d-475c-4074-b575-aff27e1b3a83" xmlns:ns3="8d5ae7cb-5eaa-45bd-87a9-9ecdfd4d7a10" targetNamespace="http://schemas.microsoft.com/office/2006/metadata/properties" ma:root="true" ma:fieldsID="5765a1746a8be06880d393fbbc16d151" ns2:_="" ns3:_="">
    <xsd:import namespace="81749f6d-475c-4074-b575-aff27e1b3a83"/>
    <xsd:import namespace="8d5ae7cb-5eaa-45bd-87a9-9ecdfd4d7a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749f6d-475c-4074-b575-aff27e1b3a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0d1b9b15-6ca2-435f-87bd-c880ab91165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d5ae7cb-5eaa-45bd-87a9-9ecdfd4d7a1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7b3830a-905b-4cd3-90a5-cc2916807d11}" ma:internalName="TaxCatchAll" ma:showField="CatchAllData" ma:web="8d5ae7cb-5eaa-45bd-87a9-9ecdfd4d7a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1749f6d-475c-4074-b575-aff27e1b3a83">
      <Terms xmlns="http://schemas.microsoft.com/office/infopath/2007/PartnerControls"/>
    </lcf76f155ced4ddcb4097134ff3c332f>
    <TaxCatchAll xmlns="8d5ae7cb-5eaa-45bd-87a9-9ecdfd4d7a10" xsi:nil="true"/>
  </documentManagement>
</p:properties>
</file>

<file path=customXml/itemProps1.xml><?xml version="1.0" encoding="utf-8"?>
<ds:datastoreItem xmlns:ds="http://schemas.openxmlformats.org/officeDocument/2006/customXml" ds:itemID="{949F3CD8-9E86-4680-991A-B7D1C9E316E5}">
  <ds:schemaRefs>
    <ds:schemaRef ds:uri="81749f6d-475c-4074-b575-aff27e1b3a83"/>
    <ds:schemaRef ds:uri="8d5ae7cb-5eaa-45bd-87a9-9ecdfd4d7a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35681F5-C115-4AF2-B9FC-3838580D9A07}">
  <ds:schemaRefs>
    <ds:schemaRef ds:uri="http://schemas.microsoft.com/sharepoint/v3/contenttype/forms"/>
  </ds:schemaRefs>
</ds:datastoreItem>
</file>

<file path=customXml/itemProps3.xml><?xml version="1.0" encoding="utf-8"?>
<ds:datastoreItem xmlns:ds="http://schemas.openxmlformats.org/officeDocument/2006/customXml" ds:itemID="{2633A324-45EF-4C9C-9113-19ACD26DF0C6}">
  <ds:schemaRefs>
    <ds:schemaRef ds:uri="http://purl.org/dc/terms/"/>
    <ds:schemaRef ds:uri="http://schemas.openxmlformats.org/package/2006/metadata/core-properties"/>
    <ds:schemaRef ds:uri="http://purl.org/dc/elements/1.1/"/>
    <ds:schemaRef ds:uri="81749f6d-475c-4074-b575-aff27e1b3a83"/>
    <ds:schemaRef ds:uri="http://schemas.microsoft.com/office/2006/documentManagement/types"/>
    <ds:schemaRef ds:uri="http://schemas.microsoft.com/office/infopath/2007/PartnerControls"/>
    <ds:schemaRef ds:uri="8d5ae7cb-5eaa-45bd-87a9-9ecdfd4d7a10"/>
    <ds:schemaRef ds:uri="http://schemas.microsoft.com/office/2006/metadata/properties"/>
    <ds:schemaRef ds:uri="http://www.w3.org/XML/1998/namespace"/>
    <ds:schemaRef ds:uri="http://purl.org/dc/dcmitype/"/>
  </ds:schemaRefs>
</ds:datastoreItem>
</file>

<file path=docMetadata/LabelInfo.xml><?xml version="1.0" encoding="utf-8"?>
<clbl:labelList xmlns:clbl="http://schemas.microsoft.com/office/2020/mipLabelMetadata">
  <clbl:label id="{512da10d-071b-4b94-8abc-9ec4044d1516}" enabled="0" method="" siteId="{512da10d-071b-4b94-8abc-9ec4044d1516}" removed="1"/>
</clbl:labelList>
</file>

<file path=docProps/app.xml><?xml version="1.0" encoding="utf-8"?>
<Properties xmlns="http://schemas.openxmlformats.org/officeDocument/2006/extended-properties" xmlns:vt="http://schemas.openxmlformats.org/officeDocument/2006/docPropsVTypes">
  <TotalTime>0</TotalTime>
  <Words>3261</Words>
  <Application>Microsoft Office PowerPoint</Application>
  <PresentationFormat>Widescreen</PresentationFormat>
  <Paragraphs>505</Paragraphs>
  <Slides>37</Slides>
  <Notes>26</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37</vt:i4>
      </vt:variant>
    </vt:vector>
  </HeadingPairs>
  <TitlesOfParts>
    <vt:vector size="50" baseType="lpstr">
      <vt:lpstr>Aptos</vt:lpstr>
      <vt:lpstr>Aptos Narrow</vt:lpstr>
      <vt:lpstr>Arial</vt:lpstr>
      <vt:lpstr>Calibri</vt:lpstr>
      <vt:lpstr>Helvetica</vt:lpstr>
      <vt:lpstr>Lucida Grande</vt:lpstr>
      <vt:lpstr>Open Sans</vt:lpstr>
      <vt:lpstr>Wingdings</vt:lpstr>
      <vt:lpstr>Wingdings 2</vt:lpstr>
      <vt:lpstr>4_Office Theme</vt:lpstr>
      <vt:lpstr>Office Theme</vt:lpstr>
      <vt:lpstr>GA@WORK</vt:lpstr>
      <vt:lpstr>1_GA@WORK</vt:lpstr>
      <vt:lpstr>Procurement Huddle</vt:lpstr>
      <vt:lpstr>Presenters and Support Team</vt:lpstr>
      <vt:lpstr>Agenda</vt:lpstr>
      <vt:lpstr>How are we doing? </vt:lpstr>
      <vt:lpstr>REMINDER: Get help with GA@WORK</vt:lpstr>
      <vt:lpstr>System Metrics​</vt:lpstr>
      <vt:lpstr>System Activity </vt:lpstr>
      <vt:lpstr>1 Month in GA@WORK</vt:lpstr>
      <vt:lpstr>What we heard - Contracts</vt:lpstr>
      <vt:lpstr>What we heard – Sourcing and Learning Labs</vt:lpstr>
      <vt:lpstr>What’s Next</vt:lpstr>
      <vt:lpstr>Agency Readiness</vt:lpstr>
      <vt:lpstr>GA@WORK system availability</vt:lpstr>
      <vt:lpstr>Tips for working in GA@WORK</vt:lpstr>
      <vt:lpstr>PowerPoint Presentation</vt:lpstr>
      <vt:lpstr>PowerPoint Presentation</vt:lpstr>
      <vt:lpstr>PowerPoint Presentation</vt:lpstr>
      <vt:lpstr>Training​</vt:lpstr>
      <vt:lpstr>Job Aid Downloads </vt:lpstr>
      <vt:lpstr>Additional Learning Lab Topics and Dates</vt:lpstr>
      <vt:lpstr>External Learners</vt:lpstr>
      <vt:lpstr>Register for Procurement Instructor Led Training</vt:lpstr>
      <vt:lpstr>Enroll in Digital Course/Blended Course/Program</vt:lpstr>
      <vt:lpstr>Requisition and Purchase Order</vt:lpstr>
      <vt:lpstr>Requisitions and Purchase Orders</vt:lpstr>
      <vt:lpstr>GA@WORK Release Highlights</vt:lpstr>
      <vt:lpstr>GA@WORK (Workday) 2026R2 Release</vt:lpstr>
      <vt:lpstr>GA@WORK (Workday) 2026R2 Release</vt:lpstr>
      <vt:lpstr>GA@WORK (Workday) 2026R2 Release</vt:lpstr>
      <vt:lpstr>P-Card Hot Topics</vt:lpstr>
      <vt:lpstr>PowerPoint Presentation</vt:lpstr>
      <vt:lpstr> P-Card Hot Topics  </vt:lpstr>
      <vt:lpstr>Reminders</vt:lpstr>
      <vt:lpstr>Save the Date</vt:lpstr>
      <vt:lpstr>GA@WORK stay in the know!</vt:lpstr>
      <vt:lpstr>SPD stay in the know!</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Segars, Tahni</dc:creator>
  <cp:lastModifiedBy>Alexander, Everett</cp:lastModifiedBy>
  <cp:revision>2</cp:revision>
  <cp:lastPrinted>2026-03-25T16:41:26Z</cp:lastPrinted>
  <dcterms:created xsi:type="dcterms:W3CDTF">2022-06-01T13:47:42Z</dcterms:created>
  <dcterms:modified xsi:type="dcterms:W3CDTF">2026-09-23T16:48:00Z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0x010100BB15D2F1BA662A4E8ED0F88B54A044A4</vt:lpwstr>
  </property>
  <property fmtid="{D5CDD505-2E9C-101B-9397-08002B2CF9AE}" pid="3" name="MediaServiceImageTags">
    <vt:lpwstr/>
  </property>
  <property fmtid="{D5CDD505-2E9C-101B-9397-08002B2CF9AE}" pid="4" name="SharedWithUsers">
    <vt:lpwstr>218;#Jenkins, Frederick;#57;#Gibbs, Fe'loy</vt:lpwstr>
  </property>
  <property fmtid="{D5CDD505-2E9C-101B-9397-08002B2CF9AE}" pid="5" name="ArticulateGUID">
    <vt:lpwstr>511B9647-80D7-4427-89E6-5973065B0AF0</vt:lpwstr>
  </property>
  <property fmtid="{D5CDD505-2E9C-101B-9397-08002B2CF9AE}" pid="6" name="ArticulatePath">
    <vt:lpwstr>https://gets.sharepoint.com/sites/SAO_NextGen/Procurement Communications Workspace/Conference and Meeting Presentations/GA@WORK Procurement Huddle/January 2026/GA@WORK Procurement Huddle - 1.28.2026</vt:lpwstr>
  </property>
</Properties>
</file>